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3" r:id="rId5"/>
    <p:sldMasterId id="2147483691" r:id="rId6"/>
  </p:sldMasterIdLst>
  <p:notesMasterIdLst>
    <p:notesMasterId r:id="rId19"/>
  </p:notesMasterIdLst>
  <p:sldIdLst>
    <p:sldId id="268" r:id="rId7"/>
    <p:sldId id="304" r:id="rId8"/>
    <p:sldId id="286" r:id="rId9"/>
    <p:sldId id="303" r:id="rId10"/>
    <p:sldId id="291" r:id="rId11"/>
    <p:sldId id="296" r:id="rId12"/>
    <p:sldId id="284" r:id="rId13"/>
    <p:sldId id="288" r:id="rId14"/>
    <p:sldId id="295" r:id="rId15"/>
    <p:sldId id="302" r:id="rId16"/>
    <p:sldId id="289" r:id="rId17"/>
    <p:sldId id="30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647EC2A8-A169-48B7-AC7B-13DF6BF7D917}">
          <p14:sldIdLst>
            <p14:sldId id="268"/>
            <p14:sldId id="304"/>
            <p14:sldId id="286"/>
          </p14:sldIdLst>
        </p14:section>
        <p14:section name="Introduction to REC" id="{931ACC88-9C0C-4784-BB36-4D569DE751B3}">
          <p14:sldIdLst>
            <p14:sldId id="303"/>
            <p14:sldId id="291"/>
            <p14:sldId id="296"/>
          </p14:sldIdLst>
        </p14:section>
        <p14:section name="Communication and Engagement Plan" id="{A4587C21-B231-4DAE-B008-DD937740C0B8}">
          <p14:sldIdLst>
            <p14:sldId id="284"/>
          </p14:sldIdLst>
        </p14:section>
        <p14:section name="Portal" id="{65F0D6B4-092E-487F-B9EF-2DE69CCE83D8}">
          <p14:sldIdLst>
            <p14:sldId id="288"/>
            <p14:sldId id="295"/>
            <p14:sldId id="302"/>
            <p14:sldId id="28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Hawkins" initials="JH" lastIdx="4" clrIdx="0">
    <p:extLst>
      <p:ext uri="{19B8F6BF-5375-455C-9EA6-DF929625EA0E}">
        <p15:presenceInfo xmlns:p15="http://schemas.microsoft.com/office/powerpoint/2012/main" userId="S::Jonathan.hawkins@gemserv.com::fe9a9309-5335-42ef-87d1-c2730082a94f" providerId="AD"/>
      </p:ext>
    </p:extLst>
  </p:cmAuthor>
  <p:cmAuthor id="2" name="Ann Perry" initials="AP" lastIdx="4" clrIdx="1">
    <p:extLst>
      <p:ext uri="{19B8F6BF-5375-455C-9EA6-DF929625EA0E}">
        <p15:presenceInfo xmlns:p15="http://schemas.microsoft.com/office/powerpoint/2012/main" userId="S::Ann.Perry@gemserv.com::55d4bb4c-16ff-41fb-8945-f19c815344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3D"/>
    <a:srgbClr val="61252C"/>
    <a:srgbClr val="DBA32E"/>
    <a:srgbClr val="68A495"/>
    <a:srgbClr val="B3CB89"/>
    <a:srgbClr val="AD6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12" autoAdjust="0"/>
  </p:normalViewPr>
  <p:slideViewPr>
    <p:cSldViewPr snapToGrid="0">
      <p:cViewPr varScale="1">
        <p:scale>
          <a:sx n="52" d="100"/>
          <a:sy n="52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ampbellwood" userId="1a7ef8eb-53a4-4c81-96a6-612bcb55d0de" providerId="ADAL" clId="{F0B3C8EA-8A9F-4750-8CB8-33130BFF84FA}"/>
    <pc:docChg chg="custSel addSld modSld modSection">
      <pc:chgData name="Courtney Campbellwood" userId="1a7ef8eb-53a4-4c81-96a6-612bcb55d0de" providerId="ADAL" clId="{F0B3C8EA-8A9F-4750-8CB8-33130BFF84FA}" dt="2022-05-19T09:38:49.756" v="435" actId="20577"/>
      <pc:docMkLst>
        <pc:docMk/>
      </pc:docMkLst>
      <pc:sldChg chg="modNotesTx">
        <pc:chgData name="Courtney Campbellwood" userId="1a7ef8eb-53a4-4c81-96a6-612bcb55d0de" providerId="ADAL" clId="{F0B3C8EA-8A9F-4750-8CB8-33130BFF84FA}" dt="2022-05-19T09:38:49.756" v="435" actId="20577"/>
        <pc:sldMkLst>
          <pc:docMk/>
          <pc:sldMk cId="3032216961" sldId="284"/>
        </pc:sldMkLst>
      </pc:sldChg>
      <pc:sldChg chg="modNotesTx">
        <pc:chgData name="Courtney Campbellwood" userId="1a7ef8eb-53a4-4c81-96a6-612bcb55d0de" providerId="ADAL" clId="{F0B3C8EA-8A9F-4750-8CB8-33130BFF84FA}" dt="2022-05-17T12:17:49.799" v="133" actId="114"/>
        <pc:sldMkLst>
          <pc:docMk/>
          <pc:sldMk cId="1793270542" sldId="286"/>
        </pc:sldMkLst>
      </pc:sldChg>
      <pc:sldChg chg="modSp mod">
        <pc:chgData name="Courtney Campbellwood" userId="1a7ef8eb-53a4-4c81-96a6-612bcb55d0de" providerId="ADAL" clId="{F0B3C8EA-8A9F-4750-8CB8-33130BFF84FA}" dt="2022-05-17T12:05:07.657" v="130" actId="20577"/>
        <pc:sldMkLst>
          <pc:docMk/>
          <pc:sldMk cId="3927984468" sldId="295"/>
        </pc:sldMkLst>
        <pc:spChg chg="mod">
          <ac:chgData name="Courtney Campbellwood" userId="1a7ef8eb-53a4-4c81-96a6-612bcb55d0de" providerId="ADAL" clId="{F0B3C8EA-8A9F-4750-8CB8-33130BFF84FA}" dt="2022-05-17T12:05:07.657" v="130" actId="20577"/>
          <ac:spMkLst>
            <pc:docMk/>
            <pc:sldMk cId="3927984468" sldId="295"/>
            <ac:spMk id="2" creationId="{395A3E03-1C25-9BE0-1D54-36E82CBDADB8}"/>
          </ac:spMkLst>
        </pc:spChg>
      </pc:sldChg>
      <pc:sldChg chg="addSp delSp modSp new mod">
        <pc:chgData name="Courtney Campbellwood" userId="1a7ef8eb-53a4-4c81-96a6-612bcb55d0de" providerId="ADAL" clId="{F0B3C8EA-8A9F-4750-8CB8-33130BFF84FA}" dt="2022-05-19T09:14:46.314" v="139" actId="1076"/>
        <pc:sldMkLst>
          <pc:docMk/>
          <pc:sldMk cId="4292255501" sldId="305"/>
        </pc:sldMkLst>
        <pc:spChg chg="del">
          <ac:chgData name="Courtney Campbellwood" userId="1a7ef8eb-53a4-4c81-96a6-612bcb55d0de" providerId="ADAL" clId="{F0B3C8EA-8A9F-4750-8CB8-33130BFF84FA}" dt="2022-05-19T09:14:35.238" v="135" actId="478"/>
          <ac:spMkLst>
            <pc:docMk/>
            <pc:sldMk cId="4292255501" sldId="305"/>
            <ac:spMk id="2" creationId="{380899AA-6969-0CA6-AC0D-103FE9E54FC1}"/>
          </ac:spMkLst>
        </pc:spChg>
        <pc:spChg chg="del">
          <ac:chgData name="Courtney Campbellwood" userId="1a7ef8eb-53a4-4c81-96a6-612bcb55d0de" providerId="ADAL" clId="{F0B3C8EA-8A9F-4750-8CB8-33130BFF84FA}" dt="2022-05-19T09:14:37.263" v="137" actId="478"/>
          <ac:spMkLst>
            <pc:docMk/>
            <pc:sldMk cId="4292255501" sldId="305"/>
            <ac:spMk id="3" creationId="{79E9335C-9D80-B838-3CC0-3F1BDE79270D}"/>
          </ac:spMkLst>
        </pc:spChg>
        <pc:spChg chg="add mod">
          <ac:chgData name="Courtney Campbellwood" userId="1a7ef8eb-53a4-4c81-96a6-612bcb55d0de" providerId="ADAL" clId="{F0B3C8EA-8A9F-4750-8CB8-33130BFF84FA}" dt="2022-05-19T09:14:35.594" v="136"/>
          <ac:spMkLst>
            <pc:docMk/>
            <pc:sldMk cId="4292255501" sldId="305"/>
            <ac:spMk id="4" creationId="{61D68EC8-D9FC-9F7E-5323-DB898EBBF2C3}"/>
          </ac:spMkLst>
        </pc:spChg>
        <pc:picChg chg="add mod">
          <ac:chgData name="Courtney Campbellwood" userId="1a7ef8eb-53a4-4c81-96a6-612bcb55d0de" providerId="ADAL" clId="{F0B3C8EA-8A9F-4750-8CB8-33130BFF84FA}" dt="2022-05-19T09:14:46.314" v="139" actId="1076"/>
          <ac:picMkLst>
            <pc:docMk/>
            <pc:sldMk cId="4292255501" sldId="305"/>
            <ac:picMk id="5" creationId="{61109E86-2F7A-2E9B-7F78-97CD23D4F751}"/>
          </ac:picMkLst>
        </pc:picChg>
      </pc:sldChg>
    </pc:docChg>
  </pc:docChgLst>
  <pc:docChgLst>
    <pc:chgData name="Courtney Campbellwood" userId="1a7ef8eb-53a4-4c81-96a6-612bcb55d0de" providerId="ADAL" clId="{2F8BC36E-53F2-4D11-ADB8-E611B4F76F43}"/>
    <pc:docChg chg="undo redo custSel addSld delSld modSld sldOrd addSection delSection modSection">
      <pc:chgData name="Courtney Campbellwood" userId="1a7ef8eb-53a4-4c81-96a6-612bcb55d0de" providerId="ADAL" clId="{2F8BC36E-53F2-4D11-ADB8-E611B4F76F43}" dt="2022-05-17T11:54:57.770" v="26415" actId="20577"/>
      <pc:docMkLst>
        <pc:docMk/>
      </pc:docMkLst>
      <pc:sldChg chg="modSp mod modNotesTx">
        <pc:chgData name="Courtney Campbellwood" userId="1a7ef8eb-53a4-4c81-96a6-612bcb55d0de" providerId="ADAL" clId="{2F8BC36E-53F2-4D11-ADB8-E611B4F76F43}" dt="2022-05-11T12:44:41.270" v="5738" actId="20577"/>
        <pc:sldMkLst>
          <pc:docMk/>
          <pc:sldMk cId="2258510456" sldId="268"/>
        </pc:sldMkLst>
        <pc:spChg chg="mod">
          <ac:chgData name="Courtney Campbellwood" userId="1a7ef8eb-53a4-4c81-96a6-612bcb55d0de" providerId="ADAL" clId="{2F8BC36E-53F2-4D11-ADB8-E611B4F76F43}" dt="2022-05-11T12:43:36.145" v="5522" actId="20577"/>
          <ac:spMkLst>
            <pc:docMk/>
            <pc:sldMk cId="2258510456" sldId="268"/>
            <ac:spMk id="2" creationId="{F2B86686-7028-4F99-8160-3346F58268CE}"/>
          </ac:spMkLst>
        </pc:spChg>
      </pc:sldChg>
      <pc:sldChg chg="addSp delSp modSp mod ord modNotesTx">
        <pc:chgData name="Courtney Campbellwood" userId="1a7ef8eb-53a4-4c81-96a6-612bcb55d0de" providerId="ADAL" clId="{2F8BC36E-53F2-4D11-ADB8-E611B4F76F43}" dt="2022-05-17T11:07:54.066" v="22646" actId="20577"/>
        <pc:sldMkLst>
          <pc:docMk/>
          <pc:sldMk cId="3032216961" sldId="284"/>
        </pc:sldMkLst>
        <pc:spChg chg="del mod">
          <ac:chgData name="Courtney Campbellwood" userId="1a7ef8eb-53a4-4c81-96a6-612bcb55d0de" providerId="ADAL" clId="{2F8BC36E-53F2-4D11-ADB8-E611B4F76F43}" dt="2022-05-16T16:00:14.910" v="12077" actId="478"/>
          <ac:spMkLst>
            <pc:docMk/>
            <pc:sldMk cId="3032216961" sldId="284"/>
            <ac:spMk id="6" creationId="{14F0EA36-355C-4B64-AD49-734B9E416997}"/>
          </ac:spMkLst>
        </pc:spChg>
        <pc:picChg chg="del">
          <ac:chgData name="Courtney Campbellwood" userId="1a7ef8eb-53a4-4c81-96a6-612bcb55d0de" providerId="ADAL" clId="{2F8BC36E-53F2-4D11-ADB8-E611B4F76F43}" dt="2022-05-16T16:00:07.429" v="12072" actId="478"/>
          <ac:picMkLst>
            <pc:docMk/>
            <pc:sldMk cId="3032216961" sldId="284"/>
            <ac:picMk id="3" creationId="{30C01C46-8EDE-4DED-8D42-D5381E739F87}"/>
          </ac:picMkLst>
        </pc:picChg>
        <pc:picChg chg="del">
          <ac:chgData name="Courtney Campbellwood" userId="1a7ef8eb-53a4-4c81-96a6-612bcb55d0de" providerId="ADAL" clId="{2F8BC36E-53F2-4D11-ADB8-E611B4F76F43}" dt="2022-05-16T16:00:17.289" v="12078" actId="478"/>
          <ac:picMkLst>
            <pc:docMk/>
            <pc:sldMk cId="3032216961" sldId="284"/>
            <ac:picMk id="4" creationId="{E34BC38A-0935-4FE6-B92E-CABE9B7F6B94}"/>
          </ac:picMkLst>
        </pc:picChg>
        <pc:picChg chg="add mod">
          <ac:chgData name="Courtney Campbellwood" userId="1a7ef8eb-53a4-4c81-96a6-612bcb55d0de" providerId="ADAL" clId="{2F8BC36E-53F2-4D11-ADB8-E611B4F76F43}" dt="2022-05-17T10:32:19.840" v="18967" actId="14100"/>
          <ac:picMkLst>
            <pc:docMk/>
            <pc:sldMk cId="3032216961" sldId="284"/>
            <ac:picMk id="1026" creationId="{6762F909-E9CC-2A88-6A5D-8DB10437A0EE}"/>
          </ac:picMkLst>
        </pc:picChg>
      </pc:sldChg>
      <pc:sldChg chg="modSp mod modNotesTx">
        <pc:chgData name="Courtney Campbellwood" userId="1a7ef8eb-53a4-4c81-96a6-612bcb55d0de" providerId="ADAL" clId="{2F8BC36E-53F2-4D11-ADB8-E611B4F76F43}" dt="2022-05-17T07:17:39.225" v="15237" actId="20577"/>
        <pc:sldMkLst>
          <pc:docMk/>
          <pc:sldMk cId="1793270542" sldId="286"/>
        </pc:sldMkLst>
        <pc:spChg chg="mod">
          <ac:chgData name="Courtney Campbellwood" userId="1a7ef8eb-53a4-4c81-96a6-612bcb55d0de" providerId="ADAL" clId="{2F8BC36E-53F2-4D11-ADB8-E611B4F76F43}" dt="2022-05-16T16:23:35.696" v="12272" actId="20577"/>
          <ac:spMkLst>
            <pc:docMk/>
            <pc:sldMk cId="1793270542" sldId="286"/>
            <ac:spMk id="3" creationId="{55601FE6-967C-45A1-AB8F-AA89216C0B8F}"/>
          </ac:spMkLst>
        </pc:spChg>
      </pc:sldChg>
      <pc:sldChg chg="addSp modSp del mod modNotesTx">
        <pc:chgData name="Courtney Campbellwood" userId="1a7ef8eb-53a4-4c81-96a6-612bcb55d0de" providerId="ADAL" clId="{2F8BC36E-53F2-4D11-ADB8-E611B4F76F43}" dt="2022-05-16T17:14:41.337" v="12724" actId="2696"/>
        <pc:sldMkLst>
          <pc:docMk/>
          <pc:sldMk cId="917557518" sldId="287"/>
        </pc:sldMkLst>
        <pc:spChg chg="mod">
          <ac:chgData name="Courtney Campbellwood" userId="1a7ef8eb-53a4-4c81-96a6-612bcb55d0de" providerId="ADAL" clId="{2F8BC36E-53F2-4D11-ADB8-E611B4F76F43}" dt="2022-05-11T08:28:07.395" v="887" actId="20577"/>
          <ac:spMkLst>
            <pc:docMk/>
            <pc:sldMk cId="917557518" sldId="287"/>
            <ac:spMk id="2" creationId="{6DA9C79A-0C77-44FE-9058-EB52054FCF94}"/>
          </ac:spMkLst>
        </pc:spChg>
        <pc:spChg chg="mod">
          <ac:chgData name="Courtney Campbellwood" userId="1a7ef8eb-53a4-4c81-96a6-612bcb55d0de" providerId="ADAL" clId="{2F8BC36E-53F2-4D11-ADB8-E611B4F76F43}" dt="2022-05-10T13:38:26.445" v="673" actId="207"/>
          <ac:spMkLst>
            <pc:docMk/>
            <pc:sldMk cId="917557518" sldId="287"/>
            <ac:spMk id="3" creationId="{BC7A79F6-1798-4B29-96AF-D7F9BD33348D}"/>
          </ac:spMkLst>
        </pc:spChg>
        <pc:spChg chg="add mod">
          <ac:chgData name="Courtney Campbellwood" userId="1a7ef8eb-53a4-4c81-96a6-612bcb55d0de" providerId="ADAL" clId="{2F8BC36E-53F2-4D11-ADB8-E611B4F76F43}" dt="2022-05-10T13:38:50.259" v="676" actId="207"/>
          <ac:spMkLst>
            <pc:docMk/>
            <pc:sldMk cId="917557518" sldId="287"/>
            <ac:spMk id="4" creationId="{B139AC0D-AAA6-2E9D-0CCF-9A12F10516A5}"/>
          </ac:spMkLst>
        </pc:spChg>
        <pc:spChg chg="add mod">
          <ac:chgData name="Courtney Campbellwood" userId="1a7ef8eb-53a4-4c81-96a6-612bcb55d0de" providerId="ADAL" clId="{2F8BC36E-53F2-4D11-ADB8-E611B4F76F43}" dt="2022-05-10T13:39:16.759" v="679" actId="3626"/>
          <ac:spMkLst>
            <pc:docMk/>
            <pc:sldMk cId="917557518" sldId="287"/>
            <ac:spMk id="5" creationId="{3666FC3C-2C31-B615-2CA1-983DCE6A7CCE}"/>
          </ac:spMkLst>
        </pc:spChg>
        <pc:spChg chg="add mod">
          <ac:chgData name="Courtney Campbellwood" userId="1a7ef8eb-53a4-4c81-96a6-612bcb55d0de" providerId="ADAL" clId="{2F8BC36E-53F2-4D11-ADB8-E611B4F76F43}" dt="2022-05-16T12:37:08.607" v="9727" actId="2711"/>
          <ac:spMkLst>
            <pc:docMk/>
            <pc:sldMk cId="917557518" sldId="287"/>
            <ac:spMk id="6" creationId="{54129169-92EB-553F-6F6F-9054E0C40BD4}"/>
          </ac:spMkLst>
        </pc:spChg>
      </pc:sldChg>
      <pc:sldChg chg="addSp delSp modSp mod ord modNotesTx">
        <pc:chgData name="Courtney Campbellwood" userId="1a7ef8eb-53a4-4c81-96a6-612bcb55d0de" providerId="ADAL" clId="{2F8BC36E-53F2-4D11-ADB8-E611B4F76F43}" dt="2022-05-17T11:21:01.709" v="23998" actId="20577"/>
        <pc:sldMkLst>
          <pc:docMk/>
          <pc:sldMk cId="2799792142" sldId="288"/>
        </pc:sldMkLst>
        <pc:spChg chg="mod">
          <ac:chgData name="Courtney Campbellwood" userId="1a7ef8eb-53a4-4c81-96a6-612bcb55d0de" providerId="ADAL" clId="{2F8BC36E-53F2-4D11-ADB8-E611B4F76F43}" dt="2022-05-16T15:03:35.191" v="9744" actId="1076"/>
          <ac:spMkLst>
            <pc:docMk/>
            <pc:sldMk cId="2799792142" sldId="288"/>
            <ac:spMk id="2" creationId="{790E8490-AB86-4500-9CF4-82649C0F15AF}"/>
          </ac:spMkLst>
        </pc:spChg>
        <pc:spChg chg="del">
          <ac:chgData name="Courtney Campbellwood" userId="1a7ef8eb-53a4-4c81-96a6-612bcb55d0de" providerId="ADAL" clId="{2F8BC36E-53F2-4D11-ADB8-E611B4F76F43}" dt="2022-05-10T10:10:33.243" v="119" actId="478"/>
          <ac:spMkLst>
            <pc:docMk/>
            <pc:sldMk cId="2799792142" sldId="288"/>
            <ac:spMk id="3" creationId="{5C1B7CE1-F804-447B-8B90-2D7CCC30D74C}"/>
          </ac:spMkLst>
        </pc:spChg>
        <pc:spChg chg="add del mod">
          <ac:chgData name="Courtney Campbellwood" userId="1a7ef8eb-53a4-4c81-96a6-612bcb55d0de" providerId="ADAL" clId="{2F8BC36E-53F2-4D11-ADB8-E611B4F76F43}" dt="2022-05-16T17:20:28.286" v="12735" actId="478"/>
          <ac:spMkLst>
            <pc:docMk/>
            <pc:sldMk cId="2799792142" sldId="288"/>
            <ac:spMk id="5" creationId="{4FA28D80-58D1-662B-DEE9-FA089A9607CA}"/>
          </ac:spMkLst>
        </pc:spChg>
        <pc:picChg chg="add del mod">
          <ac:chgData name="Courtney Campbellwood" userId="1a7ef8eb-53a4-4c81-96a6-612bcb55d0de" providerId="ADAL" clId="{2F8BC36E-53F2-4D11-ADB8-E611B4F76F43}" dt="2022-05-16T09:32:06.958" v="8752" actId="478"/>
          <ac:picMkLst>
            <pc:docMk/>
            <pc:sldMk cId="2799792142" sldId="288"/>
            <ac:picMk id="4" creationId="{D7763BD1-85C0-6BD1-168B-C403280222CF}"/>
          </ac:picMkLst>
        </pc:picChg>
        <pc:picChg chg="add del mod">
          <ac:chgData name="Courtney Campbellwood" userId="1a7ef8eb-53a4-4c81-96a6-612bcb55d0de" providerId="ADAL" clId="{2F8BC36E-53F2-4D11-ADB8-E611B4F76F43}" dt="2022-05-16T09:32:05.538" v="8751" actId="478"/>
          <ac:picMkLst>
            <pc:docMk/>
            <pc:sldMk cId="2799792142" sldId="288"/>
            <ac:picMk id="7" creationId="{99C90687-6410-DD97-8C3B-43B7EA19232F}"/>
          </ac:picMkLst>
        </pc:picChg>
        <pc:picChg chg="add mod">
          <ac:chgData name="Courtney Campbellwood" userId="1a7ef8eb-53a4-4c81-96a6-612bcb55d0de" providerId="ADAL" clId="{2F8BC36E-53F2-4D11-ADB8-E611B4F76F43}" dt="2022-05-16T17:27:56.358" v="12956" actId="14100"/>
          <ac:picMkLst>
            <pc:docMk/>
            <pc:sldMk cId="2799792142" sldId="288"/>
            <ac:picMk id="9" creationId="{62EA0DBC-B021-8DD2-3486-3DD00F7BA9CC}"/>
          </ac:picMkLst>
        </pc:picChg>
      </pc:sldChg>
      <pc:sldChg chg="modSp mod ord modNotesTx">
        <pc:chgData name="Courtney Campbellwood" userId="1a7ef8eb-53a4-4c81-96a6-612bcb55d0de" providerId="ADAL" clId="{2F8BC36E-53F2-4D11-ADB8-E611B4F76F43}" dt="2022-05-17T11:54:57.770" v="26415" actId="20577"/>
        <pc:sldMkLst>
          <pc:docMk/>
          <pc:sldMk cId="736575099" sldId="289"/>
        </pc:sldMkLst>
        <pc:spChg chg="mod">
          <ac:chgData name="Courtney Campbellwood" userId="1a7ef8eb-53a4-4c81-96a6-612bcb55d0de" providerId="ADAL" clId="{2F8BC36E-53F2-4D11-ADB8-E611B4F76F43}" dt="2022-05-16T17:27:42.401" v="12954" actId="20577"/>
          <ac:spMkLst>
            <pc:docMk/>
            <pc:sldMk cId="736575099" sldId="289"/>
            <ac:spMk id="2" creationId="{4A3A7CE0-66F7-4CB6-BAD1-DD984A4177A3}"/>
          </ac:spMkLst>
        </pc:spChg>
      </pc:sldChg>
      <pc:sldChg chg="addSp delSp modSp new add del mod ord modNotesTx">
        <pc:chgData name="Courtney Campbellwood" userId="1a7ef8eb-53a4-4c81-96a6-612bcb55d0de" providerId="ADAL" clId="{2F8BC36E-53F2-4D11-ADB8-E611B4F76F43}" dt="2022-05-16T16:02:22.608" v="12235" actId="2696"/>
        <pc:sldMkLst>
          <pc:docMk/>
          <pc:sldMk cId="1909618369" sldId="290"/>
        </pc:sldMkLst>
        <pc:spChg chg="mod">
          <ac:chgData name="Courtney Campbellwood" userId="1a7ef8eb-53a4-4c81-96a6-612bcb55d0de" providerId="ADAL" clId="{2F8BC36E-53F2-4D11-ADB8-E611B4F76F43}" dt="2022-05-16T15:57:53.826" v="12071" actId="1076"/>
          <ac:spMkLst>
            <pc:docMk/>
            <pc:sldMk cId="1909618369" sldId="290"/>
            <ac:spMk id="2" creationId="{7294F62C-B08F-6053-6B50-F523356D1AD0}"/>
          </ac:spMkLst>
        </pc:spChg>
        <pc:spChg chg="del mod">
          <ac:chgData name="Courtney Campbellwood" userId="1a7ef8eb-53a4-4c81-96a6-612bcb55d0de" providerId="ADAL" clId="{2F8BC36E-53F2-4D11-ADB8-E611B4F76F43}" dt="2022-05-10T13:27:24.136" v="604" actId="478"/>
          <ac:spMkLst>
            <pc:docMk/>
            <pc:sldMk cId="1909618369" sldId="290"/>
            <ac:spMk id="3" creationId="{92DF3EAE-184B-1E54-2DDA-DE7B21C21F82}"/>
          </ac:spMkLst>
        </pc:spChg>
        <pc:spChg chg="add del mod">
          <ac:chgData name="Courtney Campbellwood" userId="1a7ef8eb-53a4-4c81-96a6-612bcb55d0de" providerId="ADAL" clId="{2F8BC36E-53F2-4D11-ADB8-E611B4F76F43}" dt="2022-05-10T13:27:26.948" v="605" actId="478"/>
          <ac:spMkLst>
            <pc:docMk/>
            <pc:sldMk cId="1909618369" sldId="290"/>
            <ac:spMk id="5" creationId="{314F1CBB-5C4A-82F7-5B21-34C36B262B00}"/>
          </ac:spMkLst>
        </pc:spChg>
        <pc:spChg chg="add del mod">
          <ac:chgData name="Courtney Campbellwood" userId="1a7ef8eb-53a4-4c81-96a6-612bcb55d0de" providerId="ADAL" clId="{2F8BC36E-53F2-4D11-ADB8-E611B4F76F43}" dt="2022-05-10T13:37:54.853" v="663"/>
          <ac:spMkLst>
            <pc:docMk/>
            <pc:sldMk cId="1909618369" sldId="290"/>
            <ac:spMk id="6" creationId="{4E081000-B77E-AADA-2BFD-275B348DFEB0}"/>
          </ac:spMkLst>
        </pc:spChg>
        <pc:picChg chg="add del mod">
          <ac:chgData name="Courtney Campbellwood" userId="1a7ef8eb-53a4-4c81-96a6-612bcb55d0de" providerId="ADAL" clId="{2F8BC36E-53F2-4D11-ADB8-E611B4F76F43}" dt="2022-05-16T08:06:03.837" v="8719" actId="478"/>
          <ac:picMkLst>
            <pc:docMk/>
            <pc:sldMk cId="1909618369" sldId="290"/>
            <ac:picMk id="3" creationId="{DB1CF7A3-9ED6-25F8-5B36-2E1BFEDF1D2E}"/>
          </ac:picMkLst>
        </pc:picChg>
        <pc:picChg chg="add del mod">
          <ac:chgData name="Courtney Campbellwood" userId="1a7ef8eb-53a4-4c81-96a6-612bcb55d0de" providerId="ADAL" clId="{2F8BC36E-53F2-4D11-ADB8-E611B4F76F43}" dt="2022-05-16T08:05:34.511" v="8715" actId="478"/>
          <ac:picMkLst>
            <pc:docMk/>
            <pc:sldMk cId="1909618369" sldId="290"/>
            <ac:picMk id="1026" creationId="{F21D0472-D9A7-EAE9-225C-4457CAEE0578}"/>
          </ac:picMkLst>
        </pc:picChg>
        <pc:picChg chg="add mod">
          <ac:chgData name="Courtney Campbellwood" userId="1a7ef8eb-53a4-4c81-96a6-612bcb55d0de" providerId="ADAL" clId="{2F8BC36E-53F2-4D11-ADB8-E611B4F76F43}" dt="2022-05-16T08:06:09.309" v="8722" actId="1076"/>
          <ac:picMkLst>
            <pc:docMk/>
            <pc:sldMk cId="1909618369" sldId="290"/>
            <ac:picMk id="1028" creationId="{7DA5F1A5-3D56-8E0C-2FFB-7914CF2E8E09}"/>
          </ac:picMkLst>
        </pc:picChg>
      </pc:sldChg>
      <pc:sldChg chg="addSp delSp modSp new mod ord modNotesTx">
        <pc:chgData name="Courtney Campbellwood" userId="1a7ef8eb-53a4-4c81-96a6-612bcb55d0de" providerId="ADAL" clId="{2F8BC36E-53F2-4D11-ADB8-E611B4F76F43}" dt="2022-05-17T11:53:18.734" v="26345" actId="20577"/>
        <pc:sldMkLst>
          <pc:docMk/>
          <pc:sldMk cId="1337292283" sldId="291"/>
        </pc:sldMkLst>
        <pc:spChg chg="mod">
          <ac:chgData name="Courtney Campbellwood" userId="1a7ef8eb-53a4-4c81-96a6-612bcb55d0de" providerId="ADAL" clId="{2F8BC36E-53F2-4D11-ADB8-E611B4F76F43}" dt="2022-05-17T10:10:28.051" v="17299" actId="20577"/>
          <ac:spMkLst>
            <pc:docMk/>
            <pc:sldMk cId="1337292283" sldId="291"/>
            <ac:spMk id="2" creationId="{246B3FE1-6DFE-9CC5-FDB0-E92675F558E6}"/>
          </ac:spMkLst>
        </pc:spChg>
        <pc:spChg chg="del mod">
          <ac:chgData name="Courtney Campbellwood" userId="1a7ef8eb-53a4-4c81-96a6-612bcb55d0de" providerId="ADAL" clId="{2F8BC36E-53F2-4D11-ADB8-E611B4F76F43}" dt="2022-05-16T16:37:10.861" v="12273" actId="478"/>
          <ac:spMkLst>
            <pc:docMk/>
            <pc:sldMk cId="1337292283" sldId="291"/>
            <ac:spMk id="3" creationId="{B1C5D0FE-58D9-C6D9-DD4A-C03191B5F2DF}"/>
          </ac:spMkLst>
        </pc:spChg>
        <pc:spChg chg="add del mod">
          <ac:chgData name="Courtney Campbellwood" userId="1a7ef8eb-53a4-4c81-96a6-612bcb55d0de" providerId="ADAL" clId="{2F8BC36E-53F2-4D11-ADB8-E611B4F76F43}" dt="2022-05-16T16:37:12.634" v="12274" actId="478"/>
          <ac:spMkLst>
            <pc:docMk/>
            <pc:sldMk cId="1337292283" sldId="291"/>
            <ac:spMk id="5" creationId="{EA1C5F01-7FE9-F6B0-C54B-BDE87A0C5866}"/>
          </ac:spMkLst>
        </pc:spChg>
        <pc:picChg chg="add del mod">
          <ac:chgData name="Courtney Campbellwood" userId="1a7ef8eb-53a4-4c81-96a6-612bcb55d0de" providerId="ADAL" clId="{2F8BC36E-53F2-4D11-ADB8-E611B4F76F43}" dt="2022-05-16T16:02:08.679" v="12231" actId="478"/>
          <ac:picMkLst>
            <pc:docMk/>
            <pc:sldMk cId="1337292283" sldId="291"/>
            <ac:picMk id="4" creationId="{C57A4309-8FB9-656E-4C67-EF800F161C80}"/>
          </ac:picMkLst>
        </pc:picChg>
        <pc:picChg chg="add mod">
          <ac:chgData name="Courtney Campbellwood" userId="1a7ef8eb-53a4-4c81-96a6-612bcb55d0de" providerId="ADAL" clId="{2F8BC36E-53F2-4D11-ADB8-E611B4F76F43}" dt="2022-05-16T16:39:51.134" v="12315" actId="1076"/>
          <ac:picMkLst>
            <pc:docMk/>
            <pc:sldMk cId="1337292283" sldId="291"/>
            <ac:picMk id="1026" creationId="{8F428204-6BA5-50A6-0789-012B0B070FF3}"/>
          </ac:picMkLst>
        </pc:picChg>
      </pc:sldChg>
      <pc:sldChg chg="modSp new del mod">
        <pc:chgData name="Courtney Campbellwood" userId="1a7ef8eb-53a4-4c81-96a6-612bcb55d0de" providerId="ADAL" clId="{2F8BC36E-53F2-4D11-ADB8-E611B4F76F43}" dt="2022-05-16T13:49:31.860" v="9730" actId="2696"/>
        <pc:sldMkLst>
          <pc:docMk/>
          <pc:sldMk cId="516587160" sldId="292"/>
        </pc:sldMkLst>
        <pc:spChg chg="mod">
          <ac:chgData name="Courtney Campbellwood" userId="1a7ef8eb-53a4-4c81-96a6-612bcb55d0de" providerId="ADAL" clId="{2F8BC36E-53F2-4D11-ADB8-E611B4F76F43}" dt="2022-05-11T09:06:38.248" v="1047" actId="20577"/>
          <ac:spMkLst>
            <pc:docMk/>
            <pc:sldMk cId="516587160" sldId="292"/>
            <ac:spMk id="2" creationId="{1B03A533-A618-34F6-32DD-CB050515BF40}"/>
          </ac:spMkLst>
        </pc:spChg>
        <pc:spChg chg="mod">
          <ac:chgData name="Courtney Campbellwood" userId="1a7ef8eb-53a4-4c81-96a6-612bcb55d0de" providerId="ADAL" clId="{2F8BC36E-53F2-4D11-ADB8-E611B4F76F43}" dt="2022-05-11T11:11:45.249" v="3593" actId="20577"/>
          <ac:spMkLst>
            <pc:docMk/>
            <pc:sldMk cId="516587160" sldId="292"/>
            <ac:spMk id="3" creationId="{7FF0FAE0-0B83-E87B-BCE3-FBE9E59F37EF}"/>
          </ac:spMkLst>
        </pc:spChg>
      </pc:sldChg>
      <pc:sldChg chg="modSp new del mod">
        <pc:chgData name="Courtney Campbellwood" userId="1a7ef8eb-53a4-4c81-96a6-612bcb55d0de" providerId="ADAL" clId="{2F8BC36E-53F2-4D11-ADB8-E611B4F76F43}" dt="2022-05-16T13:49:34.574" v="9731" actId="2696"/>
        <pc:sldMkLst>
          <pc:docMk/>
          <pc:sldMk cId="2727450426" sldId="293"/>
        </pc:sldMkLst>
        <pc:spChg chg="mod">
          <ac:chgData name="Courtney Campbellwood" userId="1a7ef8eb-53a4-4c81-96a6-612bcb55d0de" providerId="ADAL" clId="{2F8BC36E-53F2-4D11-ADB8-E611B4F76F43}" dt="2022-05-10T10:03:23.636" v="106" actId="1076"/>
          <ac:spMkLst>
            <pc:docMk/>
            <pc:sldMk cId="2727450426" sldId="293"/>
            <ac:spMk id="2" creationId="{3185DCCE-35C5-DB0A-51EC-3AA8DA19FEB7}"/>
          </ac:spMkLst>
        </pc:spChg>
        <pc:spChg chg="mod">
          <ac:chgData name="Courtney Campbellwood" userId="1a7ef8eb-53a4-4c81-96a6-612bcb55d0de" providerId="ADAL" clId="{2F8BC36E-53F2-4D11-ADB8-E611B4F76F43}" dt="2022-05-11T10:56:16.304" v="3488" actId="20577"/>
          <ac:spMkLst>
            <pc:docMk/>
            <pc:sldMk cId="2727450426" sldId="293"/>
            <ac:spMk id="3" creationId="{0D005D17-749A-D0C1-B5A7-E18A5881E20C}"/>
          </ac:spMkLst>
        </pc:spChg>
      </pc:sldChg>
      <pc:sldChg chg="modSp new del mod">
        <pc:chgData name="Courtney Campbellwood" userId="1a7ef8eb-53a4-4c81-96a6-612bcb55d0de" providerId="ADAL" clId="{2F8BC36E-53F2-4D11-ADB8-E611B4F76F43}" dt="2022-05-11T09:40:00.172" v="1048" actId="2696"/>
        <pc:sldMkLst>
          <pc:docMk/>
          <pc:sldMk cId="2017988813" sldId="294"/>
        </pc:sldMkLst>
        <pc:spChg chg="mod">
          <ac:chgData name="Courtney Campbellwood" userId="1a7ef8eb-53a4-4c81-96a6-612bcb55d0de" providerId="ADAL" clId="{2F8BC36E-53F2-4D11-ADB8-E611B4F76F43}" dt="2022-05-10T10:03:02.758" v="79" actId="1076"/>
          <ac:spMkLst>
            <pc:docMk/>
            <pc:sldMk cId="2017988813" sldId="294"/>
            <ac:spMk id="2" creationId="{21426813-2EA8-2C26-8F88-DF4F7DAC26D1}"/>
          </ac:spMkLst>
        </pc:spChg>
        <pc:spChg chg="mod">
          <ac:chgData name="Courtney Campbellwood" userId="1a7ef8eb-53a4-4c81-96a6-612bcb55d0de" providerId="ADAL" clId="{2F8BC36E-53F2-4D11-ADB8-E611B4F76F43}" dt="2022-05-10T13:45:43.160" v="753" actId="20577"/>
          <ac:spMkLst>
            <pc:docMk/>
            <pc:sldMk cId="2017988813" sldId="294"/>
            <ac:spMk id="3" creationId="{BCD92738-35A3-9909-9F77-00F5F61B9BF0}"/>
          </ac:spMkLst>
        </pc:spChg>
      </pc:sldChg>
      <pc:sldChg chg="addSp delSp modSp new mod ord modNotesTx">
        <pc:chgData name="Courtney Campbellwood" userId="1a7ef8eb-53a4-4c81-96a6-612bcb55d0de" providerId="ADAL" clId="{2F8BC36E-53F2-4D11-ADB8-E611B4F76F43}" dt="2022-05-17T11:39:01.340" v="25182" actId="20577"/>
        <pc:sldMkLst>
          <pc:docMk/>
          <pc:sldMk cId="3927984468" sldId="295"/>
        </pc:sldMkLst>
        <pc:spChg chg="mod">
          <ac:chgData name="Courtney Campbellwood" userId="1a7ef8eb-53a4-4c81-96a6-612bcb55d0de" providerId="ADAL" clId="{2F8BC36E-53F2-4D11-ADB8-E611B4F76F43}" dt="2022-05-10T10:10:45.865" v="136" actId="20577"/>
          <ac:spMkLst>
            <pc:docMk/>
            <pc:sldMk cId="3927984468" sldId="295"/>
            <ac:spMk id="2" creationId="{395A3E03-1C25-9BE0-1D54-36E82CBDADB8}"/>
          </ac:spMkLst>
        </pc:spChg>
        <pc:spChg chg="del mod">
          <ac:chgData name="Courtney Campbellwood" userId="1a7ef8eb-53a4-4c81-96a6-612bcb55d0de" providerId="ADAL" clId="{2F8BC36E-53F2-4D11-ADB8-E611B4F76F43}" dt="2022-05-16T17:20:48.217" v="12740" actId="478"/>
          <ac:spMkLst>
            <pc:docMk/>
            <pc:sldMk cId="3927984468" sldId="295"/>
            <ac:spMk id="3" creationId="{828B3609-0E72-57B5-D419-54DCF15E2A7A}"/>
          </ac:spMkLst>
        </pc:spChg>
        <pc:spChg chg="add del mod">
          <ac:chgData name="Courtney Campbellwood" userId="1a7ef8eb-53a4-4c81-96a6-612bcb55d0de" providerId="ADAL" clId="{2F8BC36E-53F2-4D11-ADB8-E611B4F76F43}" dt="2022-05-16T17:20:50.747" v="12741" actId="478"/>
          <ac:spMkLst>
            <pc:docMk/>
            <pc:sldMk cId="3927984468" sldId="295"/>
            <ac:spMk id="6" creationId="{765E53A8-A04A-7ACB-2CC7-F062BC4529A4}"/>
          </ac:spMkLst>
        </pc:spChg>
        <pc:picChg chg="add mod">
          <ac:chgData name="Courtney Campbellwood" userId="1a7ef8eb-53a4-4c81-96a6-612bcb55d0de" providerId="ADAL" clId="{2F8BC36E-53F2-4D11-ADB8-E611B4F76F43}" dt="2022-05-16T17:20:54.747" v="12743" actId="14100"/>
          <ac:picMkLst>
            <pc:docMk/>
            <pc:sldMk cId="3927984468" sldId="295"/>
            <ac:picMk id="5" creationId="{992C48DB-2D15-1647-56C4-E006FEA311AE}"/>
          </ac:picMkLst>
        </pc:picChg>
      </pc:sldChg>
      <pc:sldChg chg="addSp delSp modSp new mod ord modNotesTx">
        <pc:chgData name="Courtney Campbellwood" userId="1a7ef8eb-53a4-4c81-96a6-612bcb55d0de" providerId="ADAL" clId="{2F8BC36E-53F2-4D11-ADB8-E611B4F76F43}" dt="2022-05-17T11:54:21.958" v="26346" actId="5793"/>
        <pc:sldMkLst>
          <pc:docMk/>
          <pc:sldMk cId="2587314685" sldId="296"/>
        </pc:sldMkLst>
        <pc:spChg chg="mod">
          <ac:chgData name="Courtney Campbellwood" userId="1a7ef8eb-53a4-4c81-96a6-612bcb55d0de" providerId="ADAL" clId="{2F8BC36E-53F2-4D11-ADB8-E611B4F76F43}" dt="2022-05-16T17:18:07.705" v="12731" actId="1076"/>
          <ac:spMkLst>
            <pc:docMk/>
            <pc:sldMk cId="2587314685" sldId="296"/>
            <ac:spMk id="2" creationId="{DBE648C4-267C-844E-E7DA-88A56F34B86D}"/>
          </ac:spMkLst>
        </pc:spChg>
        <pc:spChg chg="del mod">
          <ac:chgData name="Courtney Campbellwood" userId="1a7ef8eb-53a4-4c81-96a6-612bcb55d0de" providerId="ADAL" clId="{2F8BC36E-53F2-4D11-ADB8-E611B4F76F43}" dt="2022-05-16T16:48:03.582" v="12439" actId="478"/>
          <ac:spMkLst>
            <pc:docMk/>
            <pc:sldMk cId="2587314685" sldId="296"/>
            <ac:spMk id="3" creationId="{DC680FD4-2A0A-7CE6-D43A-3373FA5A1387}"/>
          </ac:spMkLst>
        </pc:spChg>
        <pc:spChg chg="add del">
          <ac:chgData name="Courtney Campbellwood" userId="1a7ef8eb-53a4-4c81-96a6-612bcb55d0de" providerId="ADAL" clId="{2F8BC36E-53F2-4D11-ADB8-E611B4F76F43}" dt="2022-05-16T16:44:10.754" v="12346" actId="22"/>
          <ac:spMkLst>
            <pc:docMk/>
            <pc:sldMk cId="2587314685" sldId="296"/>
            <ac:spMk id="5" creationId="{92BC0E2B-118F-BDBF-99B2-D7DA1378C0E2}"/>
          </ac:spMkLst>
        </pc:spChg>
        <pc:spChg chg="add del mod">
          <ac:chgData name="Courtney Campbellwood" userId="1a7ef8eb-53a4-4c81-96a6-612bcb55d0de" providerId="ADAL" clId="{2F8BC36E-53F2-4D11-ADB8-E611B4F76F43}" dt="2022-05-16T16:49:46.914" v="12459" actId="478"/>
          <ac:spMkLst>
            <pc:docMk/>
            <pc:sldMk cId="2587314685" sldId="296"/>
            <ac:spMk id="6" creationId="{1DB9B021-127F-01E1-C54A-6D931B4D0B26}"/>
          </ac:spMkLst>
        </pc:spChg>
        <pc:spChg chg="add del mod">
          <ac:chgData name="Courtney Campbellwood" userId="1a7ef8eb-53a4-4c81-96a6-612bcb55d0de" providerId="ADAL" clId="{2F8BC36E-53F2-4D11-ADB8-E611B4F76F43}" dt="2022-05-16T16:48:05.362" v="12440" actId="478"/>
          <ac:spMkLst>
            <pc:docMk/>
            <pc:sldMk cId="2587314685" sldId="296"/>
            <ac:spMk id="8" creationId="{CCCAB28B-E098-A17A-ADE1-DB162044D6A6}"/>
          </ac:spMkLst>
        </pc:spChg>
        <pc:spChg chg="add del mod">
          <ac:chgData name="Courtney Campbellwood" userId="1a7ef8eb-53a4-4c81-96a6-612bcb55d0de" providerId="ADAL" clId="{2F8BC36E-53F2-4D11-ADB8-E611B4F76F43}" dt="2022-05-16T16:49:37.484" v="12457" actId="478"/>
          <ac:spMkLst>
            <pc:docMk/>
            <pc:sldMk cId="2587314685" sldId="296"/>
            <ac:spMk id="9" creationId="{360A4129-C587-4D64-6895-7418235CB4FA}"/>
          </ac:spMkLst>
        </pc:spChg>
        <pc:spChg chg="add mod">
          <ac:chgData name="Courtney Campbellwood" userId="1a7ef8eb-53a4-4c81-96a6-612bcb55d0de" providerId="ADAL" clId="{2F8BC36E-53F2-4D11-ADB8-E611B4F76F43}" dt="2022-05-16T16:58:50.204" v="12681" actId="1076"/>
          <ac:spMkLst>
            <pc:docMk/>
            <pc:sldMk cId="2587314685" sldId="296"/>
            <ac:spMk id="10" creationId="{43969717-5562-B780-1399-FC24D9ADCC77}"/>
          </ac:spMkLst>
        </pc:spChg>
        <pc:spChg chg="add del mod">
          <ac:chgData name="Courtney Campbellwood" userId="1a7ef8eb-53a4-4c81-96a6-612bcb55d0de" providerId="ADAL" clId="{2F8BC36E-53F2-4D11-ADB8-E611B4F76F43}" dt="2022-05-16T16:50:18.949" v="12487" actId="478"/>
          <ac:spMkLst>
            <pc:docMk/>
            <pc:sldMk cId="2587314685" sldId="296"/>
            <ac:spMk id="13" creationId="{DA88F016-16D7-76F9-93CD-1FDE00FDD251}"/>
          </ac:spMkLst>
        </pc:spChg>
        <pc:spChg chg="add del mod">
          <ac:chgData name="Courtney Campbellwood" userId="1a7ef8eb-53a4-4c81-96a6-612bcb55d0de" providerId="ADAL" clId="{2F8BC36E-53F2-4D11-ADB8-E611B4F76F43}" dt="2022-05-16T16:52:21.521" v="12501" actId="478"/>
          <ac:spMkLst>
            <pc:docMk/>
            <pc:sldMk cId="2587314685" sldId="296"/>
            <ac:spMk id="14" creationId="{0DBC307E-F85C-4623-E3C2-7D98AFD88A67}"/>
          </ac:spMkLst>
        </pc:spChg>
        <pc:spChg chg="add mod">
          <ac:chgData name="Courtney Campbellwood" userId="1a7ef8eb-53a4-4c81-96a6-612bcb55d0de" providerId="ADAL" clId="{2F8BC36E-53F2-4D11-ADB8-E611B4F76F43}" dt="2022-05-16T17:13:44.012" v="12719" actId="207"/>
          <ac:spMkLst>
            <pc:docMk/>
            <pc:sldMk cId="2587314685" sldId="296"/>
            <ac:spMk id="17" creationId="{F5E0FF47-7BE2-E997-4094-9999B2C4F473}"/>
          </ac:spMkLst>
        </pc:spChg>
        <pc:spChg chg="add mod">
          <ac:chgData name="Courtney Campbellwood" userId="1a7ef8eb-53a4-4c81-96a6-612bcb55d0de" providerId="ADAL" clId="{2F8BC36E-53F2-4D11-ADB8-E611B4F76F43}" dt="2022-05-16T17:12:50.290" v="12718" actId="207"/>
          <ac:spMkLst>
            <pc:docMk/>
            <pc:sldMk cId="2587314685" sldId="296"/>
            <ac:spMk id="18" creationId="{EAEEC01B-35A5-05E9-04F1-D7FB9594A170}"/>
          </ac:spMkLst>
        </pc:spChg>
        <pc:spChg chg="add mod">
          <ac:chgData name="Courtney Campbellwood" userId="1a7ef8eb-53a4-4c81-96a6-612bcb55d0de" providerId="ADAL" clId="{2F8BC36E-53F2-4D11-ADB8-E611B4F76F43}" dt="2022-05-16T17:12:14.027" v="12712" actId="207"/>
          <ac:spMkLst>
            <pc:docMk/>
            <pc:sldMk cId="2587314685" sldId="296"/>
            <ac:spMk id="19" creationId="{F059671B-B872-FD96-E1C1-BA152E2CD7F9}"/>
          </ac:spMkLst>
        </pc:spChg>
        <pc:spChg chg="add mod">
          <ac:chgData name="Courtney Campbellwood" userId="1a7ef8eb-53a4-4c81-96a6-612bcb55d0de" providerId="ADAL" clId="{2F8BC36E-53F2-4D11-ADB8-E611B4F76F43}" dt="2022-05-16T17:20:05.206" v="12732" actId="403"/>
          <ac:spMkLst>
            <pc:docMk/>
            <pc:sldMk cId="2587314685" sldId="296"/>
            <ac:spMk id="20" creationId="{2336D0E9-63ED-6CC8-A93B-96C6D0C12BA7}"/>
          </ac:spMkLst>
        </pc:spChg>
        <pc:spChg chg="add del mod">
          <ac:chgData name="Courtney Campbellwood" userId="1a7ef8eb-53a4-4c81-96a6-612bcb55d0de" providerId="ADAL" clId="{2F8BC36E-53F2-4D11-ADB8-E611B4F76F43}" dt="2022-05-16T16:59:44.300" v="12689"/>
          <ac:spMkLst>
            <pc:docMk/>
            <pc:sldMk cId="2587314685" sldId="296"/>
            <ac:spMk id="22" creationId="{550C0AAA-81CC-F488-A668-57E9F8C6E612}"/>
          </ac:spMkLst>
        </pc:spChg>
        <pc:spChg chg="add del mod">
          <ac:chgData name="Courtney Campbellwood" userId="1a7ef8eb-53a4-4c81-96a6-612bcb55d0de" providerId="ADAL" clId="{2F8BC36E-53F2-4D11-ADB8-E611B4F76F43}" dt="2022-05-16T17:14:07.857" v="12720" actId="478"/>
          <ac:spMkLst>
            <pc:docMk/>
            <pc:sldMk cId="2587314685" sldId="296"/>
            <ac:spMk id="26" creationId="{955A918B-4B5E-F371-40E0-54969301635F}"/>
          </ac:spMkLst>
        </pc:spChg>
        <pc:picChg chg="add del mod">
          <ac:chgData name="Courtney Campbellwood" userId="1a7ef8eb-53a4-4c81-96a6-612bcb55d0de" providerId="ADAL" clId="{2F8BC36E-53F2-4D11-ADB8-E611B4F76F43}" dt="2022-05-16T16:53:17.647" v="12517" actId="478"/>
          <ac:picMkLst>
            <pc:docMk/>
            <pc:sldMk cId="2587314685" sldId="296"/>
            <ac:picMk id="2050" creationId="{14D2327A-0FD1-CE52-D266-323AC98EF6B7}"/>
          </ac:picMkLst>
        </pc:picChg>
        <pc:picChg chg="add del mod">
          <ac:chgData name="Courtney Campbellwood" userId="1a7ef8eb-53a4-4c81-96a6-612bcb55d0de" providerId="ADAL" clId="{2F8BC36E-53F2-4D11-ADB8-E611B4F76F43}" dt="2022-05-16T16:44:55.435" v="12355" actId="478"/>
          <ac:picMkLst>
            <pc:docMk/>
            <pc:sldMk cId="2587314685" sldId="296"/>
            <ac:picMk id="2052" creationId="{61D62292-EAB0-9D10-4B24-BFF33994C02D}"/>
          </ac:picMkLst>
        </pc:picChg>
        <pc:picChg chg="add del mod">
          <ac:chgData name="Courtney Campbellwood" userId="1a7ef8eb-53a4-4c81-96a6-612bcb55d0de" providerId="ADAL" clId="{2F8BC36E-53F2-4D11-ADB8-E611B4F76F43}" dt="2022-05-16T17:05:49.834" v="12702" actId="478"/>
          <ac:picMkLst>
            <pc:docMk/>
            <pc:sldMk cId="2587314685" sldId="296"/>
            <ac:picMk id="2054" creationId="{615F9B4B-2E49-E40F-4352-1D20EDCD013F}"/>
          </ac:picMkLst>
        </pc:picChg>
        <pc:picChg chg="add del mod">
          <ac:chgData name="Courtney Campbellwood" userId="1a7ef8eb-53a4-4c81-96a6-612bcb55d0de" providerId="ADAL" clId="{2F8BC36E-53F2-4D11-ADB8-E611B4F76F43}" dt="2022-05-16T17:06:19.322" v="12705" actId="478"/>
          <ac:picMkLst>
            <pc:docMk/>
            <pc:sldMk cId="2587314685" sldId="296"/>
            <ac:picMk id="2056" creationId="{B7F550E2-2609-868A-0398-4F6CFB16CDAF}"/>
          </ac:picMkLst>
        </pc:picChg>
        <pc:picChg chg="add del mod">
          <ac:chgData name="Courtney Campbellwood" userId="1a7ef8eb-53a4-4c81-96a6-612bcb55d0de" providerId="ADAL" clId="{2F8BC36E-53F2-4D11-ADB8-E611B4F76F43}" dt="2022-05-16T17:16:56.442" v="12726" actId="478"/>
          <ac:picMkLst>
            <pc:docMk/>
            <pc:sldMk cId="2587314685" sldId="296"/>
            <ac:picMk id="2058" creationId="{2BD2C4B2-9339-180A-F00F-D5EAFB9D870E}"/>
          </ac:picMkLst>
        </pc:picChg>
        <pc:picChg chg="add mod">
          <ac:chgData name="Courtney Campbellwood" userId="1a7ef8eb-53a4-4c81-96a6-612bcb55d0de" providerId="ADAL" clId="{2F8BC36E-53F2-4D11-ADB8-E611B4F76F43}" dt="2022-05-16T17:17:07.279" v="12730" actId="1076"/>
          <ac:picMkLst>
            <pc:docMk/>
            <pc:sldMk cId="2587314685" sldId="296"/>
            <ac:picMk id="2060" creationId="{5D2C27A7-41D3-9FFB-ECA2-72276B9F3013}"/>
          </ac:picMkLst>
        </pc:picChg>
        <pc:cxnChg chg="add del mod">
          <ac:chgData name="Courtney Campbellwood" userId="1a7ef8eb-53a4-4c81-96a6-612bcb55d0de" providerId="ADAL" clId="{2F8BC36E-53F2-4D11-ADB8-E611B4F76F43}" dt="2022-05-16T16:52:00.433" v="12495" actId="478"/>
          <ac:cxnSpMkLst>
            <pc:docMk/>
            <pc:sldMk cId="2587314685" sldId="296"/>
            <ac:cxnSpMk id="12" creationId="{677572A6-B7DD-339F-2788-2B1E02222DDA}"/>
          </ac:cxnSpMkLst>
        </pc:cxnChg>
        <pc:cxnChg chg="add mod">
          <ac:chgData name="Courtney Campbellwood" userId="1a7ef8eb-53a4-4c81-96a6-612bcb55d0de" providerId="ADAL" clId="{2F8BC36E-53F2-4D11-ADB8-E611B4F76F43}" dt="2022-05-16T16:59:32.883" v="12686" actId="1076"/>
          <ac:cxnSpMkLst>
            <pc:docMk/>
            <pc:sldMk cId="2587314685" sldId="296"/>
            <ac:cxnSpMk id="16" creationId="{7F3105A9-0766-DEE6-8E81-3D84C6E9AAAE}"/>
          </ac:cxnSpMkLst>
        </pc:cxnChg>
      </pc:sldChg>
      <pc:sldChg chg="modSp new add del mod ord modNotesTx">
        <pc:chgData name="Courtney Campbellwood" userId="1a7ef8eb-53a4-4c81-96a6-612bcb55d0de" providerId="ADAL" clId="{2F8BC36E-53F2-4D11-ADB8-E611B4F76F43}" dt="2022-05-11T12:43:19.493" v="5489" actId="2696"/>
        <pc:sldMkLst>
          <pc:docMk/>
          <pc:sldMk cId="112645523" sldId="297"/>
        </pc:sldMkLst>
        <pc:spChg chg="mod">
          <ac:chgData name="Courtney Campbellwood" userId="1a7ef8eb-53a4-4c81-96a6-612bcb55d0de" providerId="ADAL" clId="{2F8BC36E-53F2-4D11-ADB8-E611B4F76F43}" dt="2022-05-11T12:28:03.699" v="4318" actId="1076"/>
          <ac:spMkLst>
            <pc:docMk/>
            <pc:sldMk cId="112645523" sldId="297"/>
            <ac:spMk id="2" creationId="{7F7B23C2-5C51-F1E3-8B0B-0FC8C33CB1F3}"/>
          </ac:spMkLst>
        </pc:spChg>
        <pc:spChg chg="mod">
          <ac:chgData name="Courtney Campbellwood" userId="1a7ef8eb-53a4-4c81-96a6-612bcb55d0de" providerId="ADAL" clId="{2F8BC36E-53F2-4D11-ADB8-E611B4F76F43}" dt="2022-05-11T12:42:18.507" v="5330" actId="20577"/>
          <ac:spMkLst>
            <pc:docMk/>
            <pc:sldMk cId="112645523" sldId="297"/>
            <ac:spMk id="3" creationId="{46B3C680-D192-BF90-8C58-7750DA2CAEBF}"/>
          </ac:spMkLst>
        </pc:spChg>
      </pc:sldChg>
      <pc:sldChg chg="new del">
        <pc:chgData name="Courtney Campbellwood" userId="1a7ef8eb-53a4-4c81-96a6-612bcb55d0de" providerId="ADAL" clId="{2F8BC36E-53F2-4D11-ADB8-E611B4F76F43}" dt="2022-05-11T08:42:33.919" v="1006" actId="2696"/>
        <pc:sldMkLst>
          <pc:docMk/>
          <pc:sldMk cId="1514561871" sldId="297"/>
        </pc:sldMkLst>
      </pc:sldChg>
      <pc:sldChg chg="new del">
        <pc:chgData name="Courtney Campbellwood" userId="1a7ef8eb-53a4-4c81-96a6-612bcb55d0de" providerId="ADAL" clId="{2F8BC36E-53F2-4D11-ADB8-E611B4F76F43}" dt="2022-05-11T08:42:47.054" v="1008" actId="2696"/>
        <pc:sldMkLst>
          <pc:docMk/>
          <pc:sldMk cId="3059771538" sldId="297"/>
        </pc:sldMkLst>
      </pc:sldChg>
      <pc:sldChg chg="modSp new del mod">
        <pc:chgData name="Courtney Campbellwood" userId="1a7ef8eb-53a4-4c81-96a6-612bcb55d0de" providerId="ADAL" clId="{2F8BC36E-53F2-4D11-ADB8-E611B4F76F43}" dt="2022-05-11T09:46:00.944" v="1098" actId="2696"/>
        <pc:sldMkLst>
          <pc:docMk/>
          <pc:sldMk cId="2482524858" sldId="298"/>
        </pc:sldMkLst>
        <pc:spChg chg="mod">
          <ac:chgData name="Courtney Campbellwood" userId="1a7ef8eb-53a4-4c81-96a6-612bcb55d0de" providerId="ADAL" clId="{2F8BC36E-53F2-4D11-ADB8-E611B4F76F43}" dt="2022-05-11T09:40:16.796" v="1083" actId="20577"/>
          <ac:spMkLst>
            <pc:docMk/>
            <pc:sldMk cId="2482524858" sldId="298"/>
            <ac:spMk id="2" creationId="{53E0648F-446A-55F8-C9F0-1C749B3E6CB5}"/>
          </ac:spMkLst>
        </pc:spChg>
        <pc:spChg chg="mod">
          <ac:chgData name="Courtney Campbellwood" userId="1a7ef8eb-53a4-4c81-96a6-612bcb55d0de" providerId="ADAL" clId="{2F8BC36E-53F2-4D11-ADB8-E611B4F76F43}" dt="2022-05-11T09:40:20.419" v="1084" actId="14100"/>
          <ac:spMkLst>
            <pc:docMk/>
            <pc:sldMk cId="2482524858" sldId="298"/>
            <ac:spMk id="3" creationId="{7A37E1AB-E2E5-ACB2-4E6D-AF34E1B44839}"/>
          </ac:spMkLst>
        </pc:spChg>
      </pc:sldChg>
      <pc:sldChg chg="modSp new del mod ord">
        <pc:chgData name="Courtney Campbellwood" userId="1a7ef8eb-53a4-4c81-96a6-612bcb55d0de" providerId="ADAL" clId="{2F8BC36E-53F2-4D11-ADB8-E611B4F76F43}" dt="2022-05-16T13:49:38.840" v="9733" actId="2696"/>
        <pc:sldMkLst>
          <pc:docMk/>
          <pc:sldMk cId="3616851734" sldId="299"/>
        </pc:sldMkLst>
        <pc:spChg chg="mod">
          <ac:chgData name="Courtney Campbellwood" userId="1a7ef8eb-53a4-4c81-96a6-612bcb55d0de" providerId="ADAL" clId="{2F8BC36E-53F2-4D11-ADB8-E611B4F76F43}" dt="2022-05-11T10:45:41.738" v="3040" actId="20577"/>
          <ac:spMkLst>
            <pc:docMk/>
            <pc:sldMk cId="3616851734" sldId="299"/>
            <ac:spMk id="2" creationId="{F90FB94B-8AFE-9632-50E5-0EB684C37E51}"/>
          </ac:spMkLst>
        </pc:spChg>
        <pc:spChg chg="mod">
          <ac:chgData name="Courtney Campbellwood" userId="1a7ef8eb-53a4-4c81-96a6-612bcb55d0de" providerId="ADAL" clId="{2F8BC36E-53F2-4D11-ADB8-E611B4F76F43}" dt="2022-05-12T15:17:32.365" v="7817" actId="1076"/>
          <ac:spMkLst>
            <pc:docMk/>
            <pc:sldMk cId="3616851734" sldId="299"/>
            <ac:spMk id="3" creationId="{A1ECAE9F-E2E3-7D10-76ED-215BE42E0380}"/>
          </ac:spMkLst>
        </pc:spChg>
      </pc:sldChg>
      <pc:sldChg chg="addSp delSp modSp new del mod ord">
        <pc:chgData name="Courtney Campbellwood" userId="1a7ef8eb-53a4-4c81-96a6-612bcb55d0de" providerId="ADAL" clId="{2F8BC36E-53F2-4D11-ADB8-E611B4F76F43}" dt="2022-05-11T10:43:15.666" v="3027" actId="2696"/>
        <pc:sldMkLst>
          <pc:docMk/>
          <pc:sldMk cId="185573632" sldId="300"/>
        </pc:sldMkLst>
        <pc:spChg chg="mod">
          <ac:chgData name="Courtney Campbellwood" userId="1a7ef8eb-53a4-4c81-96a6-612bcb55d0de" providerId="ADAL" clId="{2F8BC36E-53F2-4D11-ADB8-E611B4F76F43}" dt="2022-05-11T09:48:22.865" v="1206" actId="20577"/>
          <ac:spMkLst>
            <pc:docMk/>
            <pc:sldMk cId="185573632" sldId="300"/>
            <ac:spMk id="2" creationId="{1F62F50F-B4DE-7BED-80B7-20EB33F4EB02}"/>
          </ac:spMkLst>
        </pc:spChg>
        <pc:spChg chg="del mod">
          <ac:chgData name="Courtney Campbellwood" userId="1a7ef8eb-53a4-4c81-96a6-612bcb55d0de" providerId="ADAL" clId="{2F8BC36E-53F2-4D11-ADB8-E611B4F76F43}" dt="2022-05-11T09:48:09.388" v="1165" actId="478"/>
          <ac:spMkLst>
            <pc:docMk/>
            <pc:sldMk cId="185573632" sldId="300"/>
            <ac:spMk id="3" creationId="{AE9B9C6B-6E6D-4FD4-0154-0C953D643463}"/>
          </ac:spMkLst>
        </pc:spChg>
        <pc:spChg chg="add mod">
          <ac:chgData name="Courtney Campbellwood" userId="1a7ef8eb-53a4-4c81-96a6-612bcb55d0de" providerId="ADAL" clId="{2F8BC36E-53F2-4D11-ADB8-E611B4F76F43}" dt="2022-05-11T09:48:09.388" v="1165" actId="478"/>
          <ac:spMkLst>
            <pc:docMk/>
            <pc:sldMk cId="185573632" sldId="300"/>
            <ac:spMk id="5" creationId="{B18BF4EA-A126-CDA2-A1A3-AB6D272EE12B}"/>
          </ac:spMkLst>
        </pc:spChg>
      </pc:sldChg>
      <pc:sldChg chg="modSp new del mod">
        <pc:chgData name="Courtney Campbellwood" userId="1a7ef8eb-53a4-4c81-96a6-612bcb55d0de" providerId="ADAL" clId="{2F8BC36E-53F2-4D11-ADB8-E611B4F76F43}" dt="2022-05-16T13:49:36.609" v="9732" actId="2696"/>
        <pc:sldMkLst>
          <pc:docMk/>
          <pc:sldMk cId="2796391037" sldId="301"/>
        </pc:sldMkLst>
        <pc:spChg chg="mod">
          <ac:chgData name="Courtney Campbellwood" userId="1a7ef8eb-53a4-4c81-96a6-612bcb55d0de" providerId="ADAL" clId="{2F8BC36E-53F2-4D11-ADB8-E611B4F76F43}" dt="2022-05-11T10:42:59.426" v="3026" actId="1076"/>
          <ac:spMkLst>
            <pc:docMk/>
            <pc:sldMk cId="2796391037" sldId="301"/>
            <ac:spMk id="2" creationId="{C169E1E2-E2DF-C88D-E6FB-F47081D6A94E}"/>
          </ac:spMkLst>
        </pc:spChg>
        <pc:spChg chg="mod">
          <ac:chgData name="Courtney Campbellwood" userId="1a7ef8eb-53a4-4c81-96a6-612bcb55d0de" providerId="ADAL" clId="{2F8BC36E-53F2-4D11-ADB8-E611B4F76F43}" dt="2022-05-11T10:55:35.152" v="3322" actId="207"/>
          <ac:spMkLst>
            <pc:docMk/>
            <pc:sldMk cId="2796391037" sldId="301"/>
            <ac:spMk id="3" creationId="{A47B272E-6C03-D8A6-D09B-156792423106}"/>
          </ac:spMkLst>
        </pc:spChg>
      </pc:sldChg>
      <pc:sldChg chg="addSp delSp modSp new mod modNotesTx">
        <pc:chgData name="Courtney Campbellwood" userId="1a7ef8eb-53a4-4c81-96a6-612bcb55d0de" providerId="ADAL" clId="{2F8BC36E-53F2-4D11-ADB8-E611B4F76F43}" dt="2022-05-17T11:48:02.729" v="25940" actId="20577"/>
        <pc:sldMkLst>
          <pc:docMk/>
          <pc:sldMk cId="1090507556" sldId="302"/>
        </pc:sldMkLst>
        <pc:spChg chg="mod">
          <ac:chgData name="Courtney Campbellwood" userId="1a7ef8eb-53a4-4c81-96a6-612bcb55d0de" providerId="ADAL" clId="{2F8BC36E-53F2-4D11-ADB8-E611B4F76F43}" dt="2022-05-16T09:59:22.687" v="9563" actId="20577"/>
          <ac:spMkLst>
            <pc:docMk/>
            <pc:sldMk cId="1090507556" sldId="302"/>
            <ac:spMk id="2" creationId="{DAFD797F-8D2F-EAEA-383F-E9F42CD56176}"/>
          </ac:spMkLst>
        </pc:spChg>
        <pc:spChg chg="del mod">
          <ac:chgData name="Courtney Campbellwood" userId="1a7ef8eb-53a4-4c81-96a6-612bcb55d0de" providerId="ADAL" clId="{2F8BC36E-53F2-4D11-ADB8-E611B4F76F43}" dt="2022-05-16T17:21:05.062" v="12746" actId="478"/>
          <ac:spMkLst>
            <pc:docMk/>
            <pc:sldMk cId="1090507556" sldId="302"/>
            <ac:spMk id="3" creationId="{A5AA81C5-EC06-EC7E-88AA-498E1D14D728}"/>
          </ac:spMkLst>
        </pc:spChg>
        <pc:picChg chg="add mod">
          <ac:chgData name="Courtney Campbellwood" userId="1a7ef8eb-53a4-4c81-96a6-612bcb55d0de" providerId="ADAL" clId="{2F8BC36E-53F2-4D11-ADB8-E611B4F76F43}" dt="2022-05-16T17:26:46.438" v="12940" actId="1076"/>
          <ac:picMkLst>
            <pc:docMk/>
            <pc:sldMk cId="1090507556" sldId="302"/>
            <ac:picMk id="5" creationId="{20231661-81F5-BACD-7398-42E1B53F0834}"/>
          </ac:picMkLst>
        </pc:picChg>
      </pc:sldChg>
      <pc:sldChg chg="del">
        <pc:chgData name="Courtney Campbellwood" userId="1a7ef8eb-53a4-4c81-96a6-612bcb55d0de" providerId="ADAL" clId="{2F8BC36E-53F2-4D11-ADB8-E611B4F76F43}" dt="2022-05-16T07:54:00.083" v="8071" actId="2696"/>
        <pc:sldMkLst>
          <pc:docMk/>
          <pc:sldMk cId="1962342841" sldId="302"/>
        </pc:sldMkLst>
      </pc:sldChg>
      <pc:sldChg chg="new del">
        <pc:chgData name="Courtney Campbellwood" userId="1a7ef8eb-53a4-4c81-96a6-612bcb55d0de" providerId="ADAL" clId="{2F8BC36E-53F2-4D11-ADB8-E611B4F76F43}" dt="2022-05-16T07:53:48.751" v="8070" actId="47"/>
        <pc:sldMkLst>
          <pc:docMk/>
          <pc:sldMk cId="3623323761" sldId="302"/>
        </pc:sldMkLst>
      </pc:sldChg>
      <pc:sldChg chg="addSp modSp new del mod ord">
        <pc:chgData name="Courtney Campbellwood" userId="1a7ef8eb-53a4-4c81-96a6-612bcb55d0de" providerId="ADAL" clId="{2F8BC36E-53F2-4D11-ADB8-E611B4F76F43}" dt="2022-05-16T15:38:30.291" v="10486" actId="2696"/>
        <pc:sldMkLst>
          <pc:docMk/>
          <pc:sldMk cId="776860566" sldId="303"/>
        </pc:sldMkLst>
        <pc:spChg chg="mod">
          <ac:chgData name="Courtney Campbellwood" userId="1a7ef8eb-53a4-4c81-96a6-612bcb55d0de" providerId="ADAL" clId="{2F8BC36E-53F2-4D11-ADB8-E611B4F76F43}" dt="2022-05-16T12:16:43.813" v="9588" actId="1076"/>
          <ac:spMkLst>
            <pc:docMk/>
            <pc:sldMk cId="776860566" sldId="303"/>
            <ac:spMk id="2" creationId="{F1203905-6451-55F3-E7E2-CBB875E79013}"/>
          </ac:spMkLst>
        </pc:spChg>
        <pc:spChg chg="mod">
          <ac:chgData name="Courtney Campbellwood" userId="1a7ef8eb-53a4-4c81-96a6-612bcb55d0de" providerId="ADAL" clId="{2F8BC36E-53F2-4D11-ADB8-E611B4F76F43}" dt="2022-05-16T12:17:35.549" v="9636" actId="20577"/>
          <ac:spMkLst>
            <pc:docMk/>
            <pc:sldMk cId="776860566" sldId="303"/>
            <ac:spMk id="3" creationId="{16982E6D-B718-B897-8847-3496A05A5013}"/>
          </ac:spMkLst>
        </pc:spChg>
        <pc:picChg chg="add mod">
          <ac:chgData name="Courtney Campbellwood" userId="1a7ef8eb-53a4-4c81-96a6-612bcb55d0de" providerId="ADAL" clId="{2F8BC36E-53F2-4D11-ADB8-E611B4F76F43}" dt="2022-05-16T12:17:26.301" v="9595" actId="14100"/>
          <ac:picMkLst>
            <pc:docMk/>
            <pc:sldMk cId="776860566" sldId="303"/>
            <ac:picMk id="5" creationId="{4A46964D-EDE3-0421-ED1C-DFA2DB05C449}"/>
          </ac:picMkLst>
        </pc:picChg>
      </pc:sldChg>
      <pc:sldChg chg="modSp new del mod">
        <pc:chgData name="Courtney Campbellwood" userId="1a7ef8eb-53a4-4c81-96a6-612bcb55d0de" providerId="ADAL" clId="{2F8BC36E-53F2-4D11-ADB8-E611B4F76F43}" dt="2022-05-16T17:25:41.761" v="12939" actId="2696"/>
        <pc:sldMkLst>
          <pc:docMk/>
          <pc:sldMk cId="797056183" sldId="303"/>
        </pc:sldMkLst>
        <pc:spChg chg="mod">
          <ac:chgData name="Courtney Campbellwood" userId="1a7ef8eb-53a4-4c81-96a6-612bcb55d0de" providerId="ADAL" clId="{2F8BC36E-53F2-4D11-ADB8-E611B4F76F43}" dt="2022-05-16T17:25:09.568" v="12937" actId="1076"/>
          <ac:spMkLst>
            <pc:docMk/>
            <pc:sldMk cId="797056183" sldId="303"/>
            <ac:spMk id="2" creationId="{CBF5A12C-D838-7BCE-5178-4EBA85A9CF12}"/>
          </ac:spMkLst>
        </pc:spChg>
        <pc:spChg chg="mod">
          <ac:chgData name="Courtney Campbellwood" userId="1a7ef8eb-53a4-4c81-96a6-612bcb55d0de" providerId="ADAL" clId="{2F8BC36E-53F2-4D11-ADB8-E611B4F76F43}" dt="2022-05-16T17:25:18.077" v="12938" actId="1076"/>
          <ac:spMkLst>
            <pc:docMk/>
            <pc:sldMk cId="797056183" sldId="303"/>
            <ac:spMk id="3" creationId="{4BAFF1CC-61FA-38D6-D766-82337C833308}"/>
          </ac:spMkLst>
        </pc:spChg>
      </pc:sldChg>
      <pc:sldChg chg="delSp modSp new del mod">
        <pc:chgData name="Courtney Campbellwood" userId="1a7ef8eb-53a4-4c81-96a6-612bcb55d0de" providerId="ADAL" clId="{2F8BC36E-53F2-4D11-ADB8-E611B4F76F43}" dt="2022-05-16T16:39:47.480" v="12314" actId="2696"/>
        <pc:sldMkLst>
          <pc:docMk/>
          <pc:sldMk cId="2105644402" sldId="303"/>
        </pc:sldMkLst>
        <pc:spChg chg="mod">
          <ac:chgData name="Courtney Campbellwood" userId="1a7ef8eb-53a4-4c81-96a6-612bcb55d0de" providerId="ADAL" clId="{2F8BC36E-53F2-4D11-ADB8-E611B4F76F43}" dt="2022-05-16T16:37:45.363" v="12312" actId="1076"/>
          <ac:spMkLst>
            <pc:docMk/>
            <pc:sldMk cId="2105644402" sldId="303"/>
            <ac:spMk id="2" creationId="{55063585-0415-6CD4-176F-C8475DEB5F69}"/>
          </ac:spMkLst>
        </pc:spChg>
        <pc:spChg chg="del">
          <ac:chgData name="Courtney Campbellwood" userId="1a7ef8eb-53a4-4c81-96a6-612bcb55d0de" providerId="ADAL" clId="{2F8BC36E-53F2-4D11-ADB8-E611B4F76F43}" dt="2022-05-16T16:37:46.563" v="12313" actId="478"/>
          <ac:spMkLst>
            <pc:docMk/>
            <pc:sldMk cId="2105644402" sldId="303"/>
            <ac:spMk id="3" creationId="{DCB3D741-18C7-7459-C86C-643E6FDB2703}"/>
          </ac:spMkLst>
        </pc:spChg>
      </pc:sldChg>
      <pc:sldChg chg="addSp delSp modSp new mod ord modNotesTx">
        <pc:chgData name="Courtney Campbellwood" userId="1a7ef8eb-53a4-4c81-96a6-612bcb55d0de" providerId="ADAL" clId="{2F8BC36E-53F2-4D11-ADB8-E611B4F76F43}" dt="2022-05-17T11:52:58.179" v="26344" actId="20577"/>
        <pc:sldMkLst>
          <pc:docMk/>
          <pc:sldMk cId="2274307537" sldId="303"/>
        </pc:sldMkLst>
        <pc:spChg chg="mod">
          <ac:chgData name="Courtney Campbellwood" userId="1a7ef8eb-53a4-4c81-96a6-612bcb55d0de" providerId="ADAL" clId="{2F8BC36E-53F2-4D11-ADB8-E611B4F76F43}" dt="2022-05-17T07:42:10.837" v="15598" actId="20577"/>
          <ac:spMkLst>
            <pc:docMk/>
            <pc:sldMk cId="2274307537" sldId="303"/>
            <ac:spMk id="2" creationId="{6421D022-1389-8372-3FE7-F3F6999E47BD}"/>
          </ac:spMkLst>
        </pc:spChg>
        <pc:spChg chg="del mod">
          <ac:chgData name="Courtney Campbellwood" userId="1a7ef8eb-53a4-4c81-96a6-612bcb55d0de" providerId="ADAL" clId="{2F8BC36E-53F2-4D11-ADB8-E611B4F76F43}" dt="2022-05-17T09:02:06.970" v="16252" actId="478"/>
          <ac:spMkLst>
            <pc:docMk/>
            <pc:sldMk cId="2274307537" sldId="303"/>
            <ac:spMk id="3" creationId="{7FF1A97D-A2E3-A1EA-1B76-CCE997D13C1C}"/>
          </ac:spMkLst>
        </pc:spChg>
        <pc:spChg chg="add mod">
          <ac:chgData name="Courtney Campbellwood" userId="1a7ef8eb-53a4-4c81-96a6-612bcb55d0de" providerId="ADAL" clId="{2F8BC36E-53F2-4D11-ADB8-E611B4F76F43}" dt="2022-05-17T09:04:21.070" v="16262" actId="14100"/>
          <ac:spMkLst>
            <pc:docMk/>
            <pc:sldMk cId="2274307537" sldId="303"/>
            <ac:spMk id="4" creationId="{A20EF764-274D-CE2F-C51D-5255CD86C1B9}"/>
          </ac:spMkLst>
        </pc:spChg>
        <pc:picChg chg="add del mod">
          <ac:chgData name="Courtney Campbellwood" userId="1a7ef8eb-53a4-4c81-96a6-612bcb55d0de" providerId="ADAL" clId="{2F8BC36E-53F2-4D11-ADB8-E611B4F76F43}" dt="2022-05-17T09:06:16.002" v="16466" actId="478"/>
          <ac:picMkLst>
            <pc:docMk/>
            <pc:sldMk cId="2274307537" sldId="303"/>
            <ac:picMk id="1026" creationId="{C5FC39F0-8114-D1A3-2B68-F15DAB3457AB}"/>
          </ac:picMkLst>
        </pc:picChg>
        <pc:picChg chg="add mod">
          <ac:chgData name="Courtney Campbellwood" userId="1a7ef8eb-53a4-4c81-96a6-612bcb55d0de" providerId="ADAL" clId="{2F8BC36E-53F2-4D11-ADB8-E611B4F76F43}" dt="2022-05-17T09:06:38.455" v="16470" actId="1076"/>
          <ac:picMkLst>
            <pc:docMk/>
            <pc:sldMk cId="2274307537" sldId="303"/>
            <ac:picMk id="1028" creationId="{48D69447-7F4B-1CE3-D7A7-322A414618E3}"/>
          </ac:picMkLst>
        </pc:picChg>
      </pc:sldChg>
      <pc:sldChg chg="addSp delSp modSp new del">
        <pc:chgData name="Courtney Campbellwood" userId="1a7ef8eb-53a4-4c81-96a6-612bcb55d0de" providerId="ADAL" clId="{2F8BC36E-53F2-4D11-ADB8-E611B4F76F43}" dt="2022-05-16T17:14:56.907" v="12725" actId="2696"/>
        <pc:sldMkLst>
          <pc:docMk/>
          <pc:sldMk cId="4148294221" sldId="303"/>
        </pc:sldMkLst>
        <pc:picChg chg="add del mod">
          <ac:chgData name="Courtney Campbellwood" userId="1a7ef8eb-53a4-4c81-96a6-612bcb55d0de" providerId="ADAL" clId="{2F8BC36E-53F2-4D11-ADB8-E611B4F76F43}" dt="2022-05-16T17:08:37.807" v="12710" actId="478"/>
          <ac:picMkLst>
            <pc:docMk/>
            <pc:sldMk cId="4148294221" sldId="303"/>
            <ac:picMk id="3074" creationId="{72081C96-687E-8DF0-7270-D8394BE05FC1}"/>
          </ac:picMkLst>
        </pc:picChg>
      </pc:sldChg>
      <pc:sldChg chg="addSp delSp modSp new mod ord">
        <pc:chgData name="Courtney Campbellwood" userId="1a7ef8eb-53a4-4c81-96a6-612bcb55d0de" providerId="ADAL" clId="{2F8BC36E-53F2-4D11-ADB8-E611B4F76F43}" dt="2022-05-17T11:51:12.783" v="26099" actId="14100"/>
        <pc:sldMkLst>
          <pc:docMk/>
          <pc:sldMk cId="124962063" sldId="304"/>
        </pc:sldMkLst>
        <pc:spChg chg="mod">
          <ac:chgData name="Courtney Campbellwood" userId="1a7ef8eb-53a4-4c81-96a6-612bcb55d0de" providerId="ADAL" clId="{2F8BC36E-53F2-4D11-ADB8-E611B4F76F43}" dt="2022-05-17T08:18:34.244" v="15969" actId="20577"/>
          <ac:spMkLst>
            <pc:docMk/>
            <pc:sldMk cId="124962063" sldId="304"/>
            <ac:spMk id="2" creationId="{07D4CDD0-9E83-A09D-B610-BC53C7298FD9}"/>
          </ac:spMkLst>
        </pc:spChg>
        <pc:spChg chg="del">
          <ac:chgData name="Courtney Campbellwood" userId="1a7ef8eb-53a4-4c81-96a6-612bcb55d0de" providerId="ADAL" clId="{2F8BC36E-53F2-4D11-ADB8-E611B4F76F43}" dt="2022-05-17T11:50:02.443" v="25941" actId="478"/>
          <ac:spMkLst>
            <pc:docMk/>
            <pc:sldMk cId="124962063" sldId="304"/>
            <ac:spMk id="3" creationId="{C0AE2914-D27D-2356-0E08-D2AF15D6FBA9}"/>
          </ac:spMkLst>
        </pc:spChg>
        <pc:spChg chg="add mod">
          <ac:chgData name="Courtney Campbellwood" userId="1a7ef8eb-53a4-4c81-96a6-612bcb55d0de" providerId="ADAL" clId="{2F8BC36E-53F2-4D11-ADB8-E611B4F76F43}" dt="2022-05-17T11:51:12.783" v="26099" actId="14100"/>
          <ac:spMkLst>
            <pc:docMk/>
            <pc:sldMk cId="124962063" sldId="304"/>
            <ac:spMk id="4" creationId="{28C5DB9C-427E-3110-0830-7CDA594A5981}"/>
          </ac:spMkLst>
        </pc:spChg>
      </pc:sldChg>
      <pc:sldChg chg="modSp new del mod">
        <pc:chgData name="Courtney Campbellwood" userId="1a7ef8eb-53a4-4c81-96a6-612bcb55d0de" providerId="ADAL" clId="{2F8BC36E-53F2-4D11-ADB8-E611B4F76F43}" dt="2022-05-16T16:01:27.957" v="12225" actId="2696"/>
        <pc:sldMkLst>
          <pc:docMk/>
          <pc:sldMk cId="2216314531" sldId="304"/>
        </pc:sldMkLst>
        <pc:spChg chg="mod">
          <ac:chgData name="Courtney Campbellwood" userId="1a7ef8eb-53a4-4c81-96a6-612bcb55d0de" providerId="ADAL" clId="{2F8BC36E-53F2-4D11-ADB8-E611B4F76F43}" dt="2022-05-16T15:04:07.001" v="9780" actId="20577"/>
          <ac:spMkLst>
            <pc:docMk/>
            <pc:sldMk cId="2216314531" sldId="304"/>
            <ac:spMk id="2" creationId="{53E25070-1BB2-A827-7460-F6B1273D29DC}"/>
          </ac:spMkLst>
        </pc:spChg>
        <pc:spChg chg="mod">
          <ac:chgData name="Courtney Campbellwood" userId="1a7ef8eb-53a4-4c81-96a6-612bcb55d0de" providerId="ADAL" clId="{2F8BC36E-53F2-4D11-ADB8-E611B4F76F43}" dt="2022-05-16T15:57:24.505" v="12070" actId="20577"/>
          <ac:spMkLst>
            <pc:docMk/>
            <pc:sldMk cId="2216314531" sldId="304"/>
            <ac:spMk id="3" creationId="{FE85BF5A-6C98-207A-0F6D-7A503C1AB382}"/>
          </ac:spMkLst>
        </pc:spChg>
      </pc:sldChg>
      <pc:sldChg chg="new del">
        <pc:chgData name="Courtney Campbellwood" userId="1a7ef8eb-53a4-4c81-96a6-612bcb55d0de" providerId="ADAL" clId="{2F8BC36E-53F2-4D11-ADB8-E611B4F76F43}" dt="2022-05-16T13:49:29.578" v="9729" actId="2696"/>
        <pc:sldMkLst>
          <pc:docMk/>
          <pc:sldMk cId="3994203980" sldId="304"/>
        </pc:sldMkLst>
      </pc:sldChg>
      <pc:sldChg chg="modSp new del mod">
        <pc:chgData name="Courtney Campbellwood" userId="1a7ef8eb-53a4-4c81-96a6-612bcb55d0de" providerId="ADAL" clId="{2F8BC36E-53F2-4D11-ADB8-E611B4F76F43}" dt="2022-05-16T15:38:21.378" v="10485" actId="2696"/>
        <pc:sldMkLst>
          <pc:docMk/>
          <pc:sldMk cId="1017852360" sldId="305"/>
        </pc:sldMkLst>
        <pc:spChg chg="mod">
          <ac:chgData name="Courtney Campbellwood" userId="1a7ef8eb-53a4-4c81-96a6-612bcb55d0de" providerId="ADAL" clId="{2F8BC36E-53F2-4D11-ADB8-E611B4F76F43}" dt="2022-05-16T15:22:04.879" v="9961" actId="20577"/>
          <ac:spMkLst>
            <pc:docMk/>
            <pc:sldMk cId="1017852360" sldId="305"/>
            <ac:spMk id="2" creationId="{591F9789-061E-A3F2-60E8-F45F77BE5662}"/>
          </ac:spMkLst>
        </pc:spChg>
        <pc:spChg chg="mod">
          <ac:chgData name="Courtney Campbellwood" userId="1a7ef8eb-53a4-4c81-96a6-612bcb55d0de" providerId="ADAL" clId="{2F8BC36E-53F2-4D11-ADB8-E611B4F76F43}" dt="2022-05-16T15:22:30.887" v="10060" actId="20577"/>
          <ac:spMkLst>
            <pc:docMk/>
            <pc:sldMk cId="1017852360" sldId="305"/>
            <ac:spMk id="3" creationId="{CD4E7F55-B7B7-839E-4F28-16ED167F3BD0}"/>
          </ac:spMkLst>
        </pc:spChg>
      </pc:sldChg>
      <pc:sldMasterChg chg="delSldLayout">
        <pc:chgData name="Courtney Campbellwood" userId="1a7ef8eb-53a4-4c81-96a6-612bcb55d0de" providerId="ADAL" clId="{2F8BC36E-53F2-4D11-ADB8-E611B4F76F43}" dt="2022-05-16T07:54:00.083" v="8071" actId="2696"/>
        <pc:sldMasterMkLst>
          <pc:docMk/>
          <pc:sldMasterMk cId="3134644783" sldId="2147483691"/>
        </pc:sldMasterMkLst>
        <pc:sldLayoutChg chg="del">
          <pc:chgData name="Courtney Campbellwood" userId="1a7ef8eb-53a4-4c81-96a6-612bcb55d0de" providerId="ADAL" clId="{2F8BC36E-53F2-4D11-ADB8-E611B4F76F43}" dt="2022-05-16T07:54:00.083" v="8071" actId="2696"/>
          <pc:sldLayoutMkLst>
            <pc:docMk/>
            <pc:sldMasterMk cId="3134644783" sldId="2147483691"/>
            <pc:sldLayoutMk cId="2334107844" sldId="2147483700"/>
          </pc:sldLayoutMkLst>
        </pc:sldLayoutChg>
      </pc:sldMasterChg>
    </pc:docChg>
  </pc:docChgLst>
  <pc:docChgLst>
    <pc:chgData name="Courtney Campbellwood" userId="1a7ef8eb-53a4-4c81-96a6-612bcb55d0de" providerId="ADAL" clId="{B749F205-0124-417D-81F9-3B25C55BABD4}"/>
    <pc:docChg chg="modSld">
      <pc:chgData name="Courtney Campbellwood" userId="1a7ef8eb-53a4-4c81-96a6-612bcb55d0de" providerId="ADAL" clId="{B749F205-0124-417D-81F9-3B25C55BABD4}" dt="2022-05-20T13:21:08.740" v="9" actId="20577"/>
      <pc:docMkLst>
        <pc:docMk/>
      </pc:docMkLst>
      <pc:sldChg chg="modNotesTx">
        <pc:chgData name="Courtney Campbellwood" userId="1a7ef8eb-53a4-4c81-96a6-612bcb55d0de" providerId="ADAL" clId="{B749F205-0124-417D-81F9-3B25C55BABD4}" dt="2022-05-20T13:20:51.575" v="5" actId="20577"/>
        <pc:sldMkLst>
          <pc:docMk/>
          <pc:sldMk cId="3032216961" sldId="284"/>
        </pc:sldMkLst>
      </pc:sldChg>
      <pc:sldChg chg="modNotesTx">
        <pc:chgData name="Courtney Campbellwood" userId="1a7ef8eb-53a4-4c81-96a6-612bcb55d0de" providerId="ADAL" clId="{B749F205-0124-417D-81F9-3B25C55BABD4}" dt="2022-05-20T13:20:33.162" v="0" actId="20577"/>
        <pc:sldMkLst>
          <pc:docMk/>
          <pc:sldMk cId="1793270542" sldId="286"/>
        </pc:sldMkLst>
      </pc:sldChg>
      <pc:sldChg chg="modNotesTx">
        <pc:chgData name="Courtney Campbellwood" userId="1a7ef8eb-53a4-4c81-96a6-612bcb55d0de" providerId="ADAL" clId="{B749F205-0124-417D-81F9-3B25C55BABD4}" dt="2022-05-20T13:20:59.669" v="6" actId="20577"/>
        <pc:sldMkLst>
          <pc:docMk/>
          <pc:sldMk cId="2799792142" sldId="288"/>
        </pc:sldMkLst>
      </pc:sldChg>
      <pc:sldChg chg="modNotesTx">
        <pc:chgData name="Courtney Campbellwood" userId="1a7ef8eb-53a4-4c81-96a6-612bcb55d0de" providerId="ADAL" clId="{B749F205-0124-417D-81F9-3B25C55BABD4}" dt="2022-05-20T13:21:08.740" v="9" actId="20577"/>
        <pc:sldMkLst>
          <pc:docMk/>
          <pc:sldMk cId="736575099" sldId="289"/>
        </pc:sldMkLst>
      </pc:sldChg>
      <pc:sldChg chg="modNotesTx">
        <pc:chgData name="Courtney Campbellwood" userId="1a7ef8eb-53a4-4c81-96a6-612bcb55d0de" providerId="ADAL" clId="{B749F205-0124-417D-81F9-3B25C55BABD4}" dt="2022-05-20T13:20:41.762" v="2" actId="20577"/>
        <pc:sldMkLst>
          <pc:docMk/>
          <pc:sldMk cId="1337292283" sldId="291"/>
        </pc:sldMkLst>
      </pc:sldChg>
      <pc:sldChg chg="modNotesTx">
        <pc:chgData name="Courtney Campbellwood" userId="1a7ef8eb-53a4-4c81-96a6-612bcb55d0de" providerId="ADAL" clId="{B749F205-0124-417D-81F9-3B25C55BABD4}" dt="2022-05-20T13:21:02.659" v="7" actId="20577"/>
        <pc:sldMkLst>
          <pc:docMk/>
          <pc:sldMk cId="3927984468" sldId="295"/>
        </pc:sldMkLst>
      </pc:sldChg>
      <pc:sldChg chg="modNotesTx">
        <pc:chgData name="Courtney Campbellwood" userId="1a7ef8eb-53a4-4c81-96a6-612bcb55d0de" providerId="ADAL" clId="{B749F205-0124-417D-81F9-3B25C55BABD4}" dt="2022-05-20T13:20:45.363" v="3" actId="20577"/>
        <pc:sldMkLst>
          <pc:docMk/>
          <pc:sldMk cId="2587314685" sldId="296"/>
        </pc:sldMkLst>
      </pc:sldChg>
      <pc:sldChg chg="modNotesTx">
        <pc:chgData name="Courtney Campbellwood" userId="1a7ef8eb-53a4-4c81-96a6-612bcb55d0de" providerId="ADAL" clId="{B749F205-0124-417D-81F9-3B25C55BABD4}" dt="2022-05-20T13:21:06.027" v="8" actId="20577"/>
        <pc:sldMkLst>
          <pc:docMk/>
          <pc:sldMk cId="1090507556" sldId="302"/>
        </pc:sldMkLst>
      </pc:sldChg>
      <pc:sldChg chg="modNotesTx">
        <pc:chgData name="Courtney Campbellwood" userId="1a7ef8eb-53a4-4c81-96a6-612bcb55d0de" providerId="ADAL" clId="{B749F205-0124-417D-81F9-3B25C55BABD4}" dt="2022-05-20T13:20:37.927" v="1" actId="20577"/>
        <pc:sldMkLst>
          <pc:docMk/>
          <pc:sldMk cId="2274307537" sldId="303"/>
        </pc:sldMkLst>
      </pc:sldChg>
    </pc:docChg>
  </pc:docChgLst>
  <pc:docChgLst>
    <pc:chgData name="Courtney Campbellwood" userId="1a7ef8eb-53a4-4c81-96a6-612bcb55d0de" providerId="ADAL" clId="{5A5334DC-3A20-4D1F-9583-FF633EB891B9}"/>
    <pc:docChg chg="undo custSel addSld delSld modSld sldOrd modSection">
      <pc:chgData name="Courtney Campbellwood" userId="1a7ef8eb-53a4-4c81-96a6-612bcb55d0de" providerId="ADAL" clId="{5A5334DC-3A20-4D1F-9583-FF633EB891B9}" dt="2022-04-26T12:38:11.079" v="609" actId="14100"/>
      <pc:docMkLst>
        <pc:docMk/>
      </pc:docMkLst>
      <pc:sldChg chg="modSp mod">
        <pc:chgData name="Courtney Campbellwood" userId="1a7ef8eb-53a4-4c81-96a6-612bcb55d0de" providerId="ADAL" clId="{5A5334DC-3A20-4D1F-9583-FF633EB891B9}" dt="2022-04-22T11:46:48.653" v="177" actId="20577"/>
        <pc:sldMkLst>
          <pc:docMk/>
          <pc:sldMk cId="2258510456" sldId="268"/>
        </pc:sldMkLst>
        <pc:spChg chg="mod">
          <ac:chgData name="Courtney Campbellwood" userId="1a7ef8eb-53a4-4c81-96a6-612bcb55d0de" providerId="ADAL" clId="{5A5334DC-3A20-4D1F-9583-FF633EB891B9}" dt="2022-04-22T11:46:48.653" v="177" actId="20577"/>
          <ac:spMkLst>
            <pc:docMk/>
            <pc:sldMk cId="2258510456" sldId="268"/>
            <ac:spMk id="2" creationId="{F2B86686-7028-4F99-8160-3346F58268CE}"/>
          </ac:spMkLst>
        </pc:spChg>
      </pc:sldChg>
      <pc:sldChg chg="del">
        <pc:chgData name="Courtney Campbellwood" userId="1a7ef8eb-53a4-4c81-96a6-612bcb55d0de" providerId="ADAL" clId="{5A5334DC-3A20-4D1F-9583-FF633EB891B9}" dt="2022-04-21T15:18:15.231" v="0" actId="2696"/>
        <pc:sldMkLst>
          <pc:docMk/>
          <pc:sldMk cId="2430788628" sldId="283"/>
        </pc:sldMkLst>
      </pc:sldChg>
      <pc:sldChg chg="addSp delSp modSp mod">
        <pc:chgData name="Courtney Campbellwood" userId="1a7ef8eb-53a4-4c81-96a6-612bcb55d0de" providerId="ADAL" clId="{5A5334DC-3A20-4D1F-9583-FF633EB891B9}" dt="2022-04-26T11:03:19.660" v="536" actId="20577"/>
        <pc:sldMkLst>
          <pc:docMk/>
          <pc:sldMk cId="3032216961" sldId="284"/>
        </pc:sldMkLst>
        <pc:spChg chg="mod">
          <ac:chgData name="Courtney Campbellwood" userId="1a7ef8eb-53a4-4c81-96a6-612bcb55d0de" providerId="ADAL" clId="{5A5334DC-3A20-4D1F-9583-FF633EB891B9}" dt="2022-04-21T15:21:16.621" v="175" actId="20577"/>
          <ac:spMkLst>
            <pc:docMk/>
            <pc:sldMk cId="3032216961" sldId="284"/>
            <ac:spMk id="2" creationId="{4986ACA8-C77D-4F63-A4C7-83988CBFA757}"/>
          </ac:spMkLst>
        </pc:spChg>
        <pc:spChg chg="add del">
          <ac:chgData name="Courtney Campbellwood" userId="1a7ef8eb-53a4-4c81-96a6-612bcb55d0de" providerId="ADAL" clId="{5A5334DC-3A20-4D1F-9583-FF633EB891B9}" dt="2022-04-21T15:19:23.244" v="7" actId="22"/>
          <ac:spMkLst>
            <pc:docMk/>
            <pc:sldMk cId="3032216961" sldId="284"/>
            <ac:spMk id="5" creationId="{CFE2A57A-952B-4098-BA34-03794523C1AB}"/>
          </ac:spMkLst>
        </pc:spChg>
        <pc:spChg chg="add mod">
          <ac:chgData name="Courtney Campbellwood" userId="1a7ef8eb-53a4-4c81-96a6-612bcb55d0de" providerId="ADAL" clId="{5A5334DC-3A20-4D1F-9583-FF633EB891B9}" dt="2022-04-26T11:03:19.660" v="536" actId="20577"/>
          <ac:spMkLst>
            <pc:docMk/>
            <pc:sldMk cId="3032216961" sldId="284"/>
            <ac:spMk id="6" creationId="{14F0EA36-355C-4B64-AD49-734B9E416997}"/>
          </ac:spMkLst>
        </pc:spChg>
        <pc:picChg chg="add mod">
          <ac:chgData name="Courtney Campbellwood" userId="1a7ef8eb-53a4-4c81-96a6-612bcb55d0de" providerId="ADAL" clId="{5A5334DC-3A20-4D1F-9583-FF633EB891B9}" dt="2022-04-22T11:55:45.360" v="285" actId="14100"/>
          <ac:picMkLst>
            <pc:docMk/>
            <pc:sldMk cId="3032216961" sldId="284"/>
            <ac:picMk id="3" creationId="{30C01C46-8EDE-4DED-8D42-D5381E739F87}"/>
          </ac:picMkLst>
        </pc:picChg>
        <pc:picChg chg="add mod">
          <ac:chgData name="Courtney Campbellwood" userId="1a7ef8eb-53a4-4c81-96a6-612bcb55d0de" providerId="ADAL" clId="{5A5334DC-3A20-4D1F-9583-FF633EB891B9}" dt="2022-04-21T15:19:45.193" v="12" actId="1076"/>
          <ac:picMkLst>
            <pc:docMk/>
            <pc:sldMk cId="3032216961" sldId="284"/>
            <ac:picMk id="4" creationId="{E34BC38A-0935-4FE6-B92E-CABE9B7F6B94}"/>
          </ac:picMkLst>
        </pc:picChg>
        <pc:picChg chg="add del mod">
          <ac:chgData name="Courtney Campbellwood" userId="1a7ef8eb-53a4-4c81-96a6-612bcb55d0de" providerId="ADAL" clId="{5A5334DC-3A20-4D1F-9583-FF633EB891B9}" dt="2022-04-22T11:55:37.917" v="282" actId="478"/>
          <ac:picMkLst>
            <pc:docMk/>
            <pc:sldMk cId="3032216961" sldId="284"/>
            <ac:picMk id="1026" creationId="{9CE5FF69-3AF4-47CF-B050-A3B957C26D16}"/>
          </ac:picMkLst>
        </pc:picChg>
        <pc:picChg chg="del">
          <ac:chgData name="Courtney Campbellwood" userId="1a7ef8eb-53a4-4c81-96a6-612bcb55d0de" providerId="ADAL" clId="{5A5334DC-3A20-4D1F-9583-FF633EB891B9}" dt="2022-04-21T15:19:21.073" v="5" actId="478"/>
          <ac:picMkLst>
            <pc:docMk/>
            <pc:sldMk cId="3032216961" sldId="284"/>
            <ac:picMk id="1028" creationId="{86A55361-9747-47ED-BC4C-923853F8DF6B}"/>
          </ac:picMkLst>
        </pc:picChg>
      </pc:sldChg>
      <pc:sldChg chg="new del">
        <pc:chgData name="Courtney Campbellwood" userId="1a7ef8eb-53a4-4c81-96a6-612bcb55d0de" providerId="ADAL" clId="{5A5334DC-3A20-4D1F-9583-FF633EB891B9}" dt="2022-04-26T11:00:36.687" v="290" actId="47"/>
        <pc:sldMkLst>
          <pc:docMk/>
          <pc:sldMk cId="1195706605" sldId="285"/>
        </pc:sldMkLst>
      </pc:sldChg>
      <pc:sldChg chg="del">
        <pc:chgData name="Courtney Campbellwood" userId="1a7ef8eb-53a4-4c81-96a6-612bcb55d0de" providerId="ADAL" clId="{5A5334DC-3A20-4D1F-9583-FF633EB891B9}" dt="2022-04-21T15:18:17.073" v="1" actId="2696"/>
        <pc:sldMkLst>
          <pc:docMk/>
          <pc:sldMk cId="1363174677" sldId="285"/>
        </pc:sldMkLst>
      </pc:sldChg>
      <pc:sldChg chg="del">
        <pc:chgData name="Courtney Campbellwood" userId="1a7ef8eb-53a4-4c81-96a6-612bcb55d0de" providerId="ADAL" clId="{5A5334DC-3A20-4D1F-9583-FF633EB891B9}" dt="2022-04-21T15:18:19.179" v="2" actId="2696"/>
        <pc:sldMkLst>
          <pc:docMk/>
          <pc:sldMk cId="1100181487" sldId="286"/>
        </pc:sldMkLst>
      </pc:sldChg>
      <pc:sldChg chg="modSp new mod ord">
        <pc:chgData name="Courtney Campbellwood" userId="1a7ef8eb-53a4-4c81-96a6-612bcb55d0de" providerId="ADAL" clId="{5A5334DC-3A20-4D1F-9583-FF633EB891B9}" dt="2022-04-26T11:03:41.582" v="538" actId="14100"/>
        <pc:sldMkLst>
          <pc:docMk/>
          <pc:sldMk cId="1793270542" sldId="286"/>
        </pc:sldMkLst>
        <pc:spChg chg="mod">
          <ac:chgData name="Courtney Campbellwood" userId="1a7ef8eb-53a4-4c81-96a6-612bcb55d0de" providerId="ADAL" clId="{5A5334DC-3A20-4D1F-9583-FF633EB891B9}" dt="2022-04-26T11:01:46.064" v="342" actId="1076"/>
          <ac:spMkLst>
            <pc:docMk/>
            <pc:sldMk cId="1793270542" sldId="286"/>
            <ac:spMk id="2" creationId="{C7B327B5-634C-41CF-89C2-1BA9D9D5DCA6}"/>
          </ac:spMkLst>
        </pc:spChg>
        <pc:spChg chg="mod">
          <ac:chgData name="Courtney Campbellwood" userId="1a7ef8eb-53a4-4c81-96a6-612bcb55d0de" providerId="ADAL" clId="{5A5334DC-3A20-4D1F-9583-FF633EB891B9}" dt="2022-04-26T11:03:41.582" v="538" actId="14100"/>
          <ac:spMkLst>
            <pc:docMk/>
            <pc:sldMk cId="1793270542" sldId="286"/>
            <ac:spMk id="3" creationId="{55601FE6-967C-45A1-AB8F-AA89216C0B8F}"/>
          </ac:spMkLst>
        </pc:spChg>
      </pc:sldChg>
      <pc:sldChg chg="new del">
        <pc:chgData name="Courtney Campbellwood" userId="1a7ef8eb-53a4-4c81-96a6-612bcb55d0de" providerId="ADAL" clId="{5A5334DC-3A20-4D1F-9583-FF633EB891B9}" dt="2022-04-26T11:00:30.382" v="288" actId="47"/>
        <pc:sldMkLst>
          <pc:docMk/>
          <pc:sldMk cId="2833655724" sldId="286"/>
        </pc:sldMkLst>
      </pc:sldChg>
      <pc:sldChg chg="new del">
        <pc:chgData name="Courtney Campbellwood" userId="1a7ef8eb-53a4-4c81-96a6-612bcb55d0de" providerId="ADAL" clId="{5A5334DC-3A20-4D1F-9583-FF633EB891B9}" dt="2022-04-26T11:00:53.484" v="292" actId="2696"/>
        <pc:sldMkLst>
          <pc:docMk/>
          <pc:sldMk cId="611927343" sldId="287"/>
        </pc:sldMkLst>
      </pc:sldChg>
      <pc:sldChg chg="modSp new mod">
        <pc:chgData name="Courtney Campbellwood" userId="1a7ef8eb-53a4-4c81-96a6-612bcb55d0de" providerId="ADAL" clId="{5A5334DC-3A20-4D1F-9583-FF633EB891B9}" dt="2022-04-26T12:31:37.695" v="604" actId="20577"/>
        <pc:sldMkLst>
          <pc:docMk/>
          <pc:sldMk cId="917557518" sldId="287"/>
        </pc:sldMkLst>
        <pc:spChg chg="mod">
          <ac:chgData name="Courtney Campbellwood" userId="1a7ef8eb-53a4-4c81-96a6-612bcb55d0de" providerId="ADAL" clId="{5A5334DC-3A20-4D1F-9583-FF633EB891B9}" dt="2022-04-26T11:02:07.835" v="364" actId="1076"/>
          <ac:spMkLst>
            <pc:docMk/>
            <pc:sldMk cId="917557518" sldId="287"/>
            <ac:spMk id="2" creationId="{6DA9C79A-0C77-44FE-9058-EB52054FCF94}"/>
          </ac:spMkLst>
        </pc:spChg>
        <pc:spChg chg="mod">
          <ac:chgData name="Courtney Campbellwood" userId="1a7ef8eb-53a4-4c81-96a6-612bcb55d0de" providerId="ADAL" clId="{5A5334DC-3A20-4D1F-9583-FF633EB891B9}" dt="2022-04-26T12:31:37.695" v="604" actId="20577"/>
          <ac:spMkLst>
            <pc:docMk/>
            <pc:sldMk cId="917557518" sldId="287"/>
            <ac:spMk id="3" creationId="{BC7A79F6-1798-4B29-96AF-D7F9BD33348D}"/>
          </ac:spMkLst>
        </pc:spChg>
      </pc:sldChg>
      <pc:sldChg chg="del">
        <pc:chgData name="Courtney Campbellwood" userId="1a7ef8eb-53a4-4c81-96a6-612bcb55d0de" providerId="ADAL" clId="{5A5334DC-3A20-4D1F-9583-FF633EB891B9}" dt="2022-04-21T15:18:21.284" v="3" actId="2696"/>
        <pc:sldMkLst>
          <pc:docMk/>
          <pc:sldMk cId="1304914368" sldId="287"/>
        </pc:sldMkLst>
      </pc:sldChg>
      <pc:sldChg chg="del">
        <pc:chgData name="Courtney Campbellwood" userId="1a7ef8eb-53a4-4c81-96a6-612bcb55d0de" providerId="ADAL" clId="{5A5334DC-3A20-4D1F-9583-FF633EB891B9}" dt="2022-04-21T15:18:23.060" v="4" actId="2696"/>
        <pc:sldMkLst>
          <pc:docMk/>
          <pc:sldMk cId="1615802686" sldId="288"/>
        </pc:sldMkLst>
      </pc:sldChg>
      <pc:sldChg chg="modSp new mod">
        <pc:chgData name="Courtney Campbellwood" userId="1a7ef8eb-53a4-4c81-96a6-612bcb55d0de" providerId="ADAL" clId="{5A5334DC-3A20-4D1F-9583-FF633EB891B9}" dt="2022-04-26T12:38:11.079" v="609" actId="14100"/>
        <pc:sldMkLst>
          <pc:docMk/>
          <pc:sldMk cId="2799792142" sldId="288"/>
        </pc:sldMkLst>
        <pc:spChg chg="mod">
          <ac:chgData name="Courtney Campbellwood" userId="1a7ef8eb-53a4-4c81-96a6-612bcb55d0de" providerId="ADAL" clId="{5A5334DC-3A20-4D1F-9583-FF633EB891B9}" dt="2022-04-26T12:38:04.801" v="607"/>
          <ac:spMkLst>
            <pc:docMk/>
            <pc:sldMk cId="2799792142" sldId="288"/>
            <ac:spMk id="2" creationId="{790E8490-AB86-4500-9CF4-82649C0F15AF}"/>
          </ac:spMkLst>
        </pc:spChg>
        <pc:spChg chg="mod">
          <ac:chgData name="Courtney Campbellwood" userId="1a7ef8eb-53a4-4c81-96a6-612bcb55d0de" providerId="ADAL" clId="{5A5334DC-3A20-4D1F-9583-FF633EB891B9}" dt="2022-04-26T12:38:11.079" v="609" actId="14100"/>
          <ac:spMkLst>
            <pc:docMk/>
            <pc:sldMk cId="2799792142" sldId="288"/>
            <ac:spMk id="3" creationId="{5C1B7CE1-F804-447B-8B90-2D7CCC30D74C}"/>
          </ac:spMkLst>
        </pc:spChg>
      </pc:sldChg>
    </pc:docChg>
  </pc:docChgLst>
  <pc:docChgLst>
    <pc:chgData name="Courtney Campbellwood" userId="1a7ef8eb-53a4-4c81-96a6-612bcb55d0de" providerId="ADAL" clId="{0E3E80D6-741B-4DED-BD51-D456B1A215E4}"/>
    <pc:docChg chg="undo custSel addSld delSld modSld sldOrd modSection">
      <pc:chgData name="Courtney Campbellwood" userId="1a7ef8eb-53a4-4c81-96a6-612bcb55d0de" providerId="ADAL" clId="{0E3E80D6-741B-4DED-BD51-D456B1A215E4}" dt="2022-04-27T08:46:36.002" v="4946" actId="20577"/>
      <pc:docMkLst>
        <pc:docMk/>
      </pc:docMkLst>
      <pc:sldChg chg="modSp mod">
        <pc:chgData name="Courtney Campbellwood" userId="1a7ef8eb-53a4-4c81-96a6-612bcb55d0de" providerId="ADAL" clId="{0E3E80D6-741B-4DED-BD51-D456B1A215E4}" dt="2022-04-27T08:46:36.002" v="4946" actId="20577"/>
        <pc:sldMkLst>
          <pc:docMk/>
          <pc:sldMk cId="2258510456" sldId="268"/>
        </pc:sldMkLst>
        <pc:spChg chg="mod">
          <ac:chgData name="Courtney Campbellwood" userId="1a7ef8eb-53a4-4c81-96a6-612bcb55d0de" providerId="ADAL" clId="{0E3E80D6-741B-4DED-BD51-D456B1A215E4}" dt="2022-04-27T08:46:36.002" v="4946" actId="20577"/>
          <ac:spMkLst>
            <pc:docMk/>
            <pc:sldMk cId="2258510456" sldId="268"/>
            <ac:spMk id="2" creationId="{F2B86686-7028-4F99-8160-3346F58268CE}"/>
          </ac:spMkLst>
        </pc:spChg>
      </pc:sldChg>
      <pc:sldChg chg="modNotesTx">
        <pc:chgData name="Courtney Campbellwood" userId="1a7ef8eb-53a4-4c81-96a6-612bcb55d0de" providerId="ADAL" clId="{0E3E80D6-741B-4DED-BD51-D456B1A215E4}" dt="2022-04-26T14:00:02.866" v="4053" actId="20577"/>
        <pc:sldMkLst>
          <pc:docMk/>
          <pc:sldMk cId="3032216961" sldId="284"/>
        </pc:sldMkLst>
      </pc:sldChg>
      <pc:sldChg chg="modSp mod">
        <pc:chgData name="Courtney Campbellwood" userId="1a7ef8eb-53a4-4c81-96a6-612bcb55d0de" providerId="ADAL" clId="{0E3E80D6-741B-4DED-BD51-D456B1A215E4}" dt="2022-04-26T14:01:38.356" v="4186" actId="20577"/>
        <pc:sldMkLst>
          <pc:docMk/>
          <pc:sldMk cId="1793270542" sldId="286"/>
        </pc:sldMkLst>
        <pc:spChg chg="mod">
          <ac:chgData name="Courtney Campbellwood" userId="1a7ef8eb-53a4-4c81-96a6-612bcb55d0de" providerId="ADAL" clId="{0E3E80D6-741B-4DED-BD51-D456B1A215E4}" dt="2022-04-26T14:01:38.356" v="4186" actId="20577"/>
          <ac:spMkLst>
            <pc:docMk/>
            <pc:sldMk cId="1793270542" sldId="286"/>
            <ac:spMk id="3" creationId="{55601FE6-967C-45A1-AB8F-AA89216C0B8F}"/>
          </ac:spMkLst>
        </pc:spChg>
      </pc:sldChg>
      <pc:sldChg chg="modSp mod ord modNotesTx">
        <pc:chgData name="Courtney Campbellwood" userId="1a7ef8eb-53a4-4c81-96a6-612bcb55d0de" providerId="ADAL" clId="{0E3E80D6-741B-4DED-BD51-D456B1A215E4}" dt="2022-04-26T14:04:29.135" v="4896" actId="20577"/>
        <pc:sldMkLst>
          <pc:docMk/>
          <pc:sldMk cId="917557518" sldId="287"/>
        </pc:sldMkLst>
        <pc:spChg chg="mod">
          <ac:chgData name="Courtney Campbellwood" userId="1a7ef8eb-53a4-4c81-96a6-612bcb55d0de" providerId="ADAL" clId="{0E3E80D6-741B-4DED-BD51-D456B1A215E4}" dt="2022-04-26T13:59:05.770" v="3862" actId="20577"/>
          <ac:spMkLst>
            <pc:docMk/>
            <pc:sldMk cId="917557518" sldId="287"/>
            <ac:spMk id="3" creationId="{BC7A79F6-1798-4B29-96AF-D7F9BD33348D}"/>
          </ac:spMkLst>
        </pc:spChg>
      </pc:sldChg>
      <pc:sldChg chg="modSp mod modNotesTx">
        <pc:chgData name="Courtney Campbellwood" userId="1a7ef8eb-53a4-4c81-96a6-612bcb55d0de" providerId="ADAL" clId="{0E3E80D6-741B-4DED-BD51-D456B1A215E4}" dt="2022-04-26T14:00:33.692" v="4147" actId="20577"/>
        <pc:sldMkLst>
          <pc:docMk/>
          <pc:sldMk cId="2799792142" sldId="288"/>
        </pc:sldMkLst>
        <pc:spChg chg="mod">
          <ac:chgData name="Courtney Campbellwood" userId="1a7ef8eb-53a4-4c81-96a6-612bcb55d0de" providerId="ADAL" clId="{0E3E80D6-741B-4DED-BD51-D456B1A215E4}" dt="2022-04-26T13:42:13.079" v="2121" actId="403"/>
          <ac:spMkLst>
            <pc:docMk/>
            <pc:sldMk cId="2799792142" sldId="288"/>
            <ac:spMk id="2" creationId="{790E8490-AB86-4500-9CF4-82649C0F15AF}"/>
          </ac:spMkLst>
        </pc:spChg>
        <pc:spChg chg="mod">
          <ac:chgData name="Courtney Campbellwood" userId="1a7ef8eb-53a4-4c81-96a6-612bcb55d0de" providerId="ADAL" clId="{0E3E80D6-741B-4DED-BD51-D456B1A215E4}" dt="2022-04-26T14:00:33.692" v="4147" actId="20577"/>
          <ac:spMkLst>
            <pc:docMk/>
            <pc:sldMk cId="2799792142" sldId="288"/>
            <ac:spMk id="3" creationId="{5C1B7CE1-F804-447B-8B90-2D7CCC30D74C}"/>
          </ac:spMkLst>
        </pc:spChg>
      </pc:sldChg>
      <pc:sldChg chg="delSp modSp new mod modNotesTx">
        <pc:chgData name="Courtney Campbellwood" userId="1a7ef8eb-53a4-4c81-96a6-612bcb55d0de" providerId="ADAL" clId="{0E3E80D6-741B-4DED-BD51-D456B1A215E4}" dt="2022-04-26T14:03:36.239" v="4651" actId="20577"/>
        <pc:sldMkLst>
          <pc:docMk/>
          <pc:sldMk cId="736575099" sldId="289"/>
        </pc:sldMkLst>
        <pc:spChg chg="mod">
          <ac:chgData name="Courtney Campbellwood" userId="1a7ef8eb-53a4-4c81-96a6-612bcb55d0de" providerId="ADAL" clId="{0E3E80D6-741B-4DED-BD51-D456B1A215E4}" dt="2022-04-26T13:42:57.590" v="2241" actId="1076"/>
          <ac:spMkLst>
            <pc:docMk/>
            <pc:sldMk cId="736575099" sldId="289"/>
            <ac:spMk id="2" creationId="{4A3A7CE0-66F7-4CB6-BAD1-DD984A4177A3}"/>
          </ac:spMkLst>
        </pc:spChg>
        <pc:spChg chg="del mod">
          <ac:chgData name="Courtney Campbellwood" userId="1a7ef8eb-53a4-4c81-96a6-612bcb55d0de" providerId="ADAL" clId="{0E3E80D6-741B-4DED-BD51-D456B1A215E4}" dt="2022-04-26T13:30:27.140" v="1880" actId="478"/>
          <ac:spMkLst>
            <pc:docMk/>
            <pc:sldMk cId="736575099" sldId="289"/>
            <ac:spMk id="3" creationId="{644200E6-542E-401C-9A7C-A7B5363BF1DE}"/>
          </ac:spMkLst>
        </pc:spChg>
      </pc:sldChg>
      <pc:sldChg chg="modSp new del mod">
        <pc:chgData name="Courtney Campbellwood" userId="1a7ef8eb-53a4-4c81-96a6-612bcb55d0de" providerId="ADAL" clId="{0E3E80D6-741B-4DED-BD51-D456B1A215E4}" dt="2022-04-26T13:43:46.160" v="2341" actId="2696"/>
        <pc:sldMkLst>
          <pc:docMk/>
          <pc:sldMk cId="1079315796" sldId="290"/>
        </pc:sldMkLst>
        <pc:spChg chg="mod">
          <ac:chgData name="Courtney Campbellwood" userId="1a7ef8eb-53a4-4c81-96a6-612bcb55d0de" providerId="ADAL" clId="{0E3E80D6-741B-4DED-BD51-D456B1A215E4}" dt="2022-04-26T13:43:17.940" v="2275" actId="20577"/>
          <ac:spMkLst>
            <pc:docMk/>
            <pc:sldMk cId="1079315796" sldId="290"/>
            <ac:spMk id="2" creationId="{B56C1CB5-77D5-460E-8FD8-0539443FF1B5}"/>
          </ac:spMkLst>
        </pc:spChg>
        <pc:spChg chg="mod">
          <ac:chgData name="Courtney Campbellwood" userId="1a7ef8eb-53a4-4c81-96a6-612bcb55d0de" providerId="ADAL" clId="{0E3E80D6-741B-4DED-BD51-D456B1A215E4}" dt="2022-04-26T13:43:36.682" v="2340" actId="20577"/>
          <ac:spMkLst>
            <pc:docMk/>
            <pc:sldMk cId="1079315796" sldId="290"/>
            <ac:spMk id="3" creationId="{CAD2146B-0A34-40D9-8605-8D8B34D147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274E-9D9C-1243-8D05-4ABB420FF37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D9FC-C075-0043-B0AD-5654AC883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2728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6F378-E385-254D-BD86-F82B62470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C5FEE-2A32-484F-BB72-090951A93D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4507" y="4771848"/>
            <a:ext cx="6220407" cy="1377027"/>
          </a:xfrm>
          <a:solidFill>
            <a:srgbClr val="68A495"/>
          </a:solidFill>
          <a:ln>
            <a:noFill/>
          </a:ln>
        </p:spPr>
        <p:txBody>
          <a:bodyPr lIns="288000" anchor="ctr">
            <a:normAutofit/>
          </a:bodyPr>
          <a:lstStyle>
            <a:lvl1pPr algn="l">
              <a:lnSpc>
                <a:spcPct val="150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br>
              <a:rPr lang="en-GB"/>
            </a:br>
            <a:r>
              <a:rPr lang="en-GB"/>
              <a:t>day month year</a:t>
            </a:r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A2AB28D-4815-964D-A608-339A3389E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1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E9CF64-1AA4-6841-B4E1-6D2EC96C9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554686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624306-26B4-1743-8FFF-3183267B65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554686" cy="276144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inani</a:t>
            </a:r>
            <a:r>
              <a:rPr lang="en-US"/>
              <a:t> facete option id, </a:t>
            </a:r>
            <a:r>
              <a:rPr lang="en-US" err="1"/>
              <a:t>vix</a:t>
            </a:r>
            <a:r>
              <a:rPr lang="en-US"/>
              <a:t> an </a:t>
            </a:r>
            <a:r>
              <a:rPr lang="en-US" err="1"/>
              <a:t>laudem</a:t>
            </a:r>
            <a:r>
              <a:rPr lang="en-US"/>
              <a:t> nostrum </a:t>
            </a:r>
            <a:r>
              <a:rPr lang="en-US" err="1"/>
              <a:t>reprehendunt</a:t>
            </a:r>
            <a:r>
              <a:rPr lang="en-US"/>
              <a:t>. </a:t>
            </a:r>
            <a:r>
              <a:rPr lang="en-US" err="1"/>
              <a:t>Aperiam</a:t>
            </a:r>
            <a:r>
              <a:rPr lang="en-US"/>
              <a:t> </a:t>
            </a:r>
            <a:r>
              <a:rPr lang="en-US" err="1"/>
              <a:t>propriae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, vim facilis </a:t>
            </a:r>
            <a:r>
              <a:rPr lang="en-US" err="1"/>
              <a:t>recusabo</a:t>
            </a:r>
            <a:r>
              <a:rPr lang="en-US"/>
              <a:t> at. Vel at </a:t>
            </a:r>
            <a:r>
              <a:rPr lang="en-US" err="1"/>
              <a:t>vivendum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, </a:t>
            </a:r>
            <a:r>
              <a:rPr lang="en-US" err="1"/>
              <a:t>ius</a:t>
            </a:r>
            <a:r>
              <a:rPr lang="en-US"/>
              <a:t> nihil </a:t>
            </a:r>
            <a:r>
              <a:rPr lang="en-US" err="1"/>
              <a:t>labores</a:t>
            </a:r>
            <a:r>
              <a:rPr lang="en-US"/>
              <a:t> ea. Ut </a:t>
            </a:r>
            <a:r>
              <a:rPr lang="en-US" err="1"/>
              <a:t>falli</a:t>
            </a:r>
            <a:r>
              <a:rPr lang="en-US"/>
              <a:t> </a:t>
            </a:r>
            <a:r>
              <a:rPr lang="en-US" err="1"/>
              <a:t>prodesset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. At duo </a:t>
            </a:r>
            <a:r>
              <a:rPr lang="en-US" err="1"/>
              <a:t>rebum</a:t>
            </a:r>
            <a:r>
              <a:rPr lang="en-US"/>
              <a:t> </a:t>
            </a:r>
            <a:r>
              <a:rPr lang="en-US" err="1"/>
              <a:t>epicurei</a:t>
            </a:r>
            <a:r>
              <a:rPr lang="en-US"/>
              <a:t> </a:t>
            </a:r>
            <a:r>
              <a:rPr lang="en-US" err="1"/>
              <a:t>aliquando</a:t>
            </a:r>
            <a:r>
              <a:rPr lang="en-US"/>
              <a:t>.</a:t>
            </a:r>
          </a:p>
          <a:p>
            <a:r>
              <a:rPr lang="en-US"/>
              <a:t>An per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ornatus</a:t>
            </a:r>
            <a:r>
              <a:rPr lang="en-US"/>
              <a:t> </a:t>
            </a:r>
            <a:r>
              <a:rPr lang="en-US" err="1"/>
              <a:t>epicurei</a:t>
            </a:r>
            <a:r>
              <a:rPr lang="en-US"/>
              <a:t> </a:t>
            </a:r>
            <a:r>
              <a:rPr lang="en-US" err="1"/>
              <a:t>intellegam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usu. Eu </a:t>
            </a:r>
            <a:r>
              <a:rPr lang="en-US" err="1"/>
              <a:t>eos</a:t>
            </a:r>
            <a:r>
              <a:rPr lang="en-US"/>
              <a:t> populo </a:t>
            </a:r>
            <a:r>
              <a:rPr lang="en-US" err="1"/>
              <a:t>moderatius</a:t>
            </a:r>
            <a:r>
              <a:rPr lang="en-US"/>
              <a:t> </a:t>
            </a:r>
            <a:r>
              <a:rPr lang="en-US" err="1"/>
              <a:t>reprimique</a:t>
            </a:r>
            <a:r>
              <a:rPr lang="en-US"/>
              <a:t>, id sit </a:t>
            </a:r>
            <a:r>
              <a:rPr lang="en-US" err="1"/>
              <a:t>officiis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qui </a:t>
            </a:r>
            <a:r>
              <a:rPr lang="en-US" err="1"/>
              <a:t>singulis</a:t>
            </a:r>
            <a:r>
              <a:rPr lang="en-US"/>
              <a:t> </a:t>
            </a:r>
            <a:r>
              <a:rPr lang="en-US" err="1"/>
              <a:t>recteque</a:t>
            </a:r>
            <a:r>
              <a:rPr lang="en-US"/>
              <a:t> </a:t>
            </a:r>
            <a:r>
              <a:rPr lang="en-US" err="1"/>
              <a:t>concludaturque</a:t>
            </a:r>
            <a:r>
              <a:rPr lang="en-US"/>
              <a:t> ad. Doming </a:t>
            </a:r>
            <a:r>
              <a:rPr lang="en-US" err="1"/>
              <a:t>reprimique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vis.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ridens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 an, id lorem </a:t>
            </a:r>
            <a:r>
              <a:rPr lang="en-US" err="1"/>
              <a:t>ullum</a:t>
            </a:r>
            <a:r>
              <a:rPr lang="en-US"/>
              <a:t> </a:t>
            </a:r>
            <a:r>
              <a:rPr lang="en-US" err="1"/>
              <a:t>iusto</a:t>
            </a:r>
            <a:r>
              <a:rPr lang="en-US"/>
              <a:t> sed, </a:t>
            </a:r>
            <a:r>
              <a:rPr lang="en-US" err="1"/>
              <a:t>ei</a:t>
            </a:r>
            <a:r>
              <a:rPr lang="en-US"/>
              <a:t> per </a:t>
            </a:r>
            <a:r>
              <a:rPr lang="en-US" err="1"/>
              <a:t>natum</a:t>
            </a:r>
            <a:r>
              <a:rPr lang="en-US"/>
              <a:t> </a:t>
            </a:r>
            <a:r>
              <a:rPr lang="en-US" err="1"/>
              <a:t>senserit</a:t>
            </a:r>
            <a:r>
              <a:rPr lang="en-US"/>
              <a:t>. No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zril</a:t>
            </a:r>
            <a:r>
              <a:rPr lang="en-US"/>
              <a:t> </a:t>
            </a:r>
            <a:r>
              <a:rPr lang="en-US" err="1"/>
              <a:t>expetenda</a:t>
            </a:r>
            <a:r>
              <a:rPr lang="en-US"/>
              <a:t> </a:t>
            </a:r>
            <a:r>
              <a:rPr lang="en-US" err="1"/>
              <a:t>delicatissimi</a:t>
            </a:r>
            <a:r>
              <a:rPr lang="en-US"/>
              <a:t>, cu </a:t>
            </a:r>
            <a:r>
              <a:rPr lang="en-US" err="1"/>
              <a:t>eligendi</a:t>
            </a:r>
            <a:r>
              <a:rPr lang="en-US"/>
              <a:t> </a:t>
            </a:r>
            <a:r>
              <a:rPr lang="en-US" err="1"/>
              <a:t>tacimates</a:t>
            </a:r>
            <a:r>
              <a:rPr lang="en-US"/>
              <a:t> </a:t>
            </a:r>
            <a:r>
              <a:rPr lang="en-US" err="1"/>
              <a:t>theophrastus</a:t>
            </a:r>
            <a:r>
              <a:rPr lang="en-US"/>
              <a:t> </a:t>
            </a:r>
            <a:r>
              <a:rPr lang="en-US" err="1"/>
              <a:t>vix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2C5A97-97FB-CA48-AE5F-EA59A19E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AD1D97-6651-0246-873E-1A82AD6FC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703975" cy="2005661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inani</a:t>
            </a:r>
            <a:r>
              <a:rPr lang="en-US"/>
              <a:t> facete option id, </a:t>
            </a:r>
            <a:r>
              <a:rPr lang="en-US" err="1"/>
              <a:t>vix</a:t>
            </a:r>
            <a:r>
              <a:rPr lang="en-US"/>
              <a:t> an </a:t>
            </a:r>
            <a:r>
              <a:rPr lang="en-US" err="1"/>
              <a:t>laudem</a:t>
            </a:r>
            <a:r>
              <a:rPr lang="en-US"/>
              <a:t> nostrum </a:t>
            </a:r>
            <a:r>
              <a:rPr lang="en-US" err="1"/>
              <a:t>reprehendunt</a:t>
            </a:r>
            <a:r>
              <a:rPr lang="en-US"/>
              <a:t>. </a:t>
            </a:r>
            <a:r>
              <a:rPr lang="en-US" err="1"/>
              <a:t>Aperiam</a:t>
            </a:r>
            <a:r>
              <a:rPr lang="en-US"/>
              <a:t> </a:t>
            </a:r>
            <a:r>
              <a:rPr lang="en-US" err="1"/>
              <a:t>propriae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, vim facilis </a:t>
            </a:r>
            <a:r>
              <a:rPr lang="en-US" err="1"/>
              <a:t>recusabo</a:t>
            </a:r>
            <a:r>
              <a:rPr lang="en-US"/>
              <a:t> at. Vel at </a:t>
            </a:r>
            <a:r>
              <a:rPr lang="en-US" err="1"/>
              <a:t>vivendum</a:t>
            </a:r>
            <a:r>
              <a:rPr lang="en-US"/>
              <a:t> </a:t>
            </a:r>
            <a:r>
              <a:rPr lang="en-US" err="1"/>
              <a:t>electram</a:t>
            </a:r>
            <a:r>
              <a:rPr lang="en-US"/>
              <a:t>, </a:t>
            </a:r>
            <a:r>
              <a:rPr lang="en-US" err="1"/>
              <a:t>ius</a:t>
            </a:r>
            <a:r>
              <a:rPr lang="en-US"/>
              <a:t> nihil </a:t>
            </a:r>
            <a:r>
              <a:rPr lang="en-US" err="1"/>
              <a:t>labores</a:t>
            </a:r>
            <a:r>
              <a:rPr lang="en-US"/>
              <a:t> ea. Ut </a:t>
            </a:r>
            <a:r>
              <a:rPr lang="en-US" err="1"/>
              <a:t>falli</a:t>
            </a:r>
            <a:r>
              <a:rPr lang="en-US"/>
              <a:t> </a:t>
            </a:r>
            <a:r>
              <a:rPr lang="en-US" err="1"/>
              <a:t>prodesset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. At duo </a:t>
            </a:r>
            <a:r>
              <a:rPr lang="en-US" err="1"/>
              <a:t>rebum</a:t>
            </a:r>
            <a:r>
              <a:rPr lang="en-US"/>
              <a:t> </a:t>
            </a:r>
            <a:r>
              <a:rPr lang="en-US" err="1"/>
              <a:t>epicurei</a:t>
            </a:r>
            <a:r>
              <a:rPr lang="en-US"/>
              <a:t> </a:t>
            </a:r>
            <a:r>
              <a:rPr lang="en-US" err="1"/>
              <a:t>aliquando</a:t>
            </a:r>
            <a:r>
              <a:rPr lang="en-US"/>
              <a:t>.</a:t>
            </a:r>
          </a:p>
          <a:p>
            <a:r>
              <a:rPr lang="en-US"/>
              <a:t>An per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ornatus</a:t>
            </a:r>
            <a:r>
              <a:rPr lang="en-US"/>
              <a:t> </a:t>
            </a:r>
            <a:r>
              <a:rPr lang="en-US" err="1"/>
              <a:t>epicurei</a:t>
            </a:r>
            <a:r>
              <a:rPr lang="en-US"/>
              <a:t> </a:t>
            </a:r>
            <a:r>
              <a:rPr lang="en-US" err="1"/>
              <a:t>intellegam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usu. Eu </a:t>
            </a:r>
            <a:r>
              <a:rPr lang="en-US" err="1"/>
              <a:t>eos</a:t>
            </a:r>
            <a:r>
              <a:rPr lang="en-US"/>
              <a:t> populo </a:t>
            </a:r>
            <a:r>
              <a:rPr lang="en-US" err="1"/>
              <a:t>moderatius</a:t>
            </a:r>
            <a:r>
              <a:rPr lang="en-US"/>
              <a:t> </a:t>
            </a:r>
            <a:r>
              <a:rPr lang="en-US" err="1"/>
              <a:t>reprimique</a:t>
            </a:r>
            <a:r>
              <a:rPr lang="en-US"/>
              <a:t>, id sit </a:t>
            </a:r>
            <a:r>
              <a:rPr lang="en-US" err="1"/>
              <a:t>officiis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qui </a:t>
            </a:r>
            <a:r>
              <a:rPr lang="en-US" err="1"/>
              <a:t>singulis</a:t>
            </a:r>
            <a:r>
              <a:rPr lang="en-US"/>
              <a:t> </a:t>
            </a:r>
            <a:r>
              <a:rPr lang="en-US" err="1"/>
              <a:t>recteque</a:t>
            </a:r>
            <a:r>
              <a:rPr lang="en-US"/>
              <a:t> </a:t>
            </a:r>
            <a:r>
              <a:rPr lang="en-US" err="1"/>
              <a:t>concludaturque</a:t>
            </a:r>
            <a:r>
              <a:rPr lang="en-US"/>
              <a:t> ad. Doming </a:t>
            </a:r>
            <a:r>
              <a:rPr lang="en-US" err="1"/>
              <a:t>reprimique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vis.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ridens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 an, id lorem </a:t>
            </a:r>
            <a:r>
              <a:rPr lang="en-US" err="1"/>
              <a:t>ullum</a:t>
            </a:r>
            <a:r>
              <a:rPr lang="en-US"/>
              <a:t> </a:t>
            </a:r>
            <a:r>
              <a:rPr lang="en-US" err="1"/>
              <a:t>iusto</a:t>
            </a:r>
            <a:r>
              <a:rPr lang="en-US"/>
              <a:t> sed, </a:t>
            </a:r>
            <a:r>
              <a:rPr lang="en-US" err="1"/>
              <a:t>ei</a:t>
            </a:r>
            <a:r>
              <a:rPr lang="en-US"/>
              <a:t> per </a:t>
            </a:r>
            <a:r>
              <a:rPr lang="en-US" err="1"/>
              <a:t>natum</a:t>
            </a:r>
            <a:r>
              <a:rPr lang="en-US"/>
              <a:t> </a:t>
            </a:r>
            <a:r>
              <a:rPr lang="en-US" err="1"/>
              <a:t>senserit</a:t>
            </a:r>
            <a:r>
              <a:rPr lang="en-US"/>
              <a:t>. No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zril</a:t>
            </a:r>
            <a:r>
              <a:rPr lang="en-US"/>
              <a:t> </a:t>
            </a:r>
            <a:r>
              <a:rPr lang="en-US" err="1"/>
              <a:t>expetenda</a:t>
            </a:r>
            <a:r>
              <a:rPr lang="en-US"/>
              <a:t> </a:t>
            </a:r>
            <a:r>
              <a:rPr lang="en-US" err="1"/>
              <a:t>delicatissimi</a:t>
            </a:r>
            <a:r>
              <a:rPr lang="en-US"/>
              <a:t>, cu </a:t>
            </a:r>
            <a:r>
              <a:rPr lang="en-US" err="1"/>
              <a:t>eligendi</a:t>
            </a:r>
            <a:r>
              <a:rPr lang="en-US"/>
              <a:t> </a:t>
            </a:r>
            <a:r>
              <a:rPr lang="en-US" err="1"/>
              <a:t>tacimates</a:t>
            </a:r>
            <a:r>
              <a:rPr lang="en-US"/>
              <a:t> </a:t>
            </a:r>
            <a:r>
              <a:rPr lang="en-US" err="1"/>
              <a:t>theophrastus</a:t>
            </a:r>
            <a:r>
              <a:rPr lang="en-US"/>
              <a:t> </a:t>
            </a:r>
            <a:r>
              <a:rPr lang="en-US" err="1"/>
              <a:t>vix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BDEC08-1444-3A43-A0FF-535A9B70C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6A0081-2D05-E345-BB53-D4986621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1504" y="3336488"/>
            <a:ext cx="2614997" cy="2506824"/>
          </a:xfrm>
        </p:spPr>
        <p:txBody>
          <a:bodyPr numCol="1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9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 per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ornatus</a:t>
            </a:r>
            <a:r>
              <a:rPr lang="en-US"/>
              <a:t> </a:t>
            </a:r>
            <a:r>
              <a:rPr lang="en-US" err="1"/>
              <a:t>epicurei</a:t>
            </a:r>
            <a:r>
              <a:rPr lang="en-US"/>
              <a:t> </a:t>
            </a:r>
            <a:r>
              <a:rPr lang="en-US" err="1"/>
              <a:t>intellegam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usu. Eu </a:t>
            </a:r>
            <a:r>
              <a:rPr lang="en-US" err="1"/>
              <a:t>eos</a:t>
            </a:r>
            <a:r>
              <a:rPr lang="en-US"/>
              <a:t> populo </a:t>
            </a:r>
            <a:r>
              <a:rPr lang="en-US" err="1"/>
              <a:t>moderatius</a:t>
            </a:r>
            <a:r>
              <a:rPr lang="en-US"/>
              <a:t> </a:t>
            </a:r>
            <a:r>
              <a:rPr lang="en-US" err="1"/>
              <a:t>reprimique</a:t>
            </a:r>
            <a:r>
              <a:rPr lang="en-US"/>
              <a:t>, id sit </a:t>
            </a:r>
            <a:r>
              <a:rPr lang="en-US" err="1"/>
              <a:t>officiis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qui </a:t>
            </a:r>
            <a:r>
              <a:rPr lang="en-US" err="1"/>
              <a:t>singulis</a:t>
            </a:r>
            <a:r>
              <a:rPr lang="en-US"/>
              <a:t> </a:t>
            </a:r>
            <a:r>
              <a:rPr lang="en-US" err="1"/>
              <a:t>recteque</a:t>
            </a:r>
            <a:r>
              <a:rPr lang="en-US"/>
              <a:t> </a:t>
            </a:r>
            <a:r>
              <a:rPr lang="en-US" err="1"/>
              <a:t>concludaturque</a:t>
            </a:r>
            <a:r>
              <a:rPr lang="en-US"/>
              <a:t> ad. Doming </a:t>
            </a:r>
            <a:r>
              <a:rPr lang="en-US" err="1"/>
              <a:t>reprimique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vis.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ridens</a:t>
            </a:r>
            <a:r>
              <a:rPr lang="en-US"/>
              <a:t> </a:t>
            </a:r>
            <a:r>
              <a:rPr lang="en-US" err="1"/>
              <a:t>ius</a:t>
            </a:r>
            <a:r>
              <a:rPr lang="en-US"/>
              <a:t> an, id lorem </a:t>
            </a:r>
            <a:r>
              <a:rPr lang="en-US" err="1"/>
              <a:t>ullum</a:t>
            </a:r>
            <a:r>
              <a:rPr lang="en-US"/>
              <a:t> </a:t>
            </a:r>
            <a:r>
              <a:rPr lang="en-US" err="1"/>
              <a:t>iusto</a:t>
            </a:r>
            <a:r>
              <a:rPr lang="en-US"/>
              <a:t> sed, </a:t>
            </a:r>
            <a:r>
              <a:rPr lang="en-US" err="1"/>
              <a:t>ei</a:t>
            </a:r>
            <a:r>
              <a:rPr lang="en-US"/>
              <a:t> per </a:t>
            </a:r>
            <a:r>
              <a:rPr lang="en-US" err="1"/>
              <a:t>natum</a:t>
            </a:r>
            <a:r>
              <a:rPr lang="en-US"/>
              <a:t> </a:t>
            </a:r>
            <a:r>
              <a:rPr lang="en-US" err="1"/>
              <a:t>senserit</a:t>
            </a:r>
            <a:r>
              <a:rPr lang="en-US"/>
              <a:t>. No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zril</a:t>
            </a:r>
            <a:r>
              <a:rPr lang="en-US"/>
              <a:t> </a:t>
            </a:r>
            <a:r>
              <a:rPr lang="en-US" err="1"/>
              <a:t>expetenda</a:t>
            </a:r>
            <a:r>
              <a:rPr lang="en-US"/>
              <a:t> </a:t>
            </a:r>
            <a:r>
              <a:rPr lang="en-US" err="1"/>
              <a:t>delicatissimi</a:t>
            </a:r>
            <a:r>
              <a:rPr lang="en-US"/>
              <a:t>, cu </a:t>
            </a:r>
            <a:r>
              <a:rPr lang="en-US" err="1"/>
              <a:t>eligendi</a:t>
            </a:r>
            <a:r>
              <a:rPr lang="en-US"/>
              <a:t> </a:t>
            </a:r>
            <a:r>
              <a:rPr lang="en-US" err="1"/>
              <a:t>tacimates</a:t>
            </a:r>
            <a:r>
              <a:rPr lang="en-US"/>
              <a:t> </a:t>
            </a:r>
            <a:r>
              <a:rPr lang="en-US" err="1"/>
              <a:t>theophrastus</a:t>
            </a:r>
            <a:r>
              <a:rPr lang="en-US"/>
              <a:t> </a:t>
            </a:r>
            <a:r>
              <a:rPr lang="en-US" err="1"/>
              <a:t>vix</a:t>
            </a:r>
            <a:r>
              <a:rPr lang="en-US"/>
              <a:t>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033FBF4-7937-5A4F-8CBB-C6E849165BE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345094" y="2468880"/>
            <a:ext cx="4887810" cy="3885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3D74B6-D092-E248-8E9C-592BE136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8285FD-C013-B048-94D1-C1D188E712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9144000" cy="2638520"/>
          </a:xfrm>
        </p:spPr>
        <p:txBody>
          <a:bodyPr>
            <a:normAutofit/>
          </a:bodyPr>
          <a:lstStyle>
            <a:lvl1pPr marL="285750" indent="-285750" algn="l">
              <a:buFont typeface="Wingdings" pitchFamily="2" charset="2"/>
              <a:buChar char="§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Bullet Points…</a:t>
            </a:r>
          </a:p>
          <a:p>
            <a:r>
              <a:rPr lang="en-GB"/>
              <a:t>Click to edit Bullet Points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876DD-DF66-4167-B439-E551815C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Bodytext 1 column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40603-3277-419A-99BC-1F2B26E3B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1C090-CF47-E246-AF7D-27A7035090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3DC3-E7F6-4763-ADB2-429C4DAC98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355B7-4873-9049-91DC-BD9569FC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D52D23D-8C1E-D149-B70C-7D7729849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EDF779-8B3B-164C-97D3-6155464DD9E5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/>
              <a:t>Presentation title</a:t>
            </a:r>
            <a:br>
              <a:rPr lang="en-GB"/>
            </a:br>
            <a:r>
              <a:rPr lang="en-GB"/>
              <a:t>day 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tove, kitchen appliance, gear&#10;&#10;Description automatically generated">
            <a:extLst>
              <a:ext uri="{FF2B5EF4-FFF2-40B4-BE49-F238E27FC236}">
                <a16:creationId xmlns:a16="http://schemas.microsoft.com/office/drawing/2014/main" id="{8499DDEF-F031-FC48-9B34-E9ED13525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B184D7-6227-A446-ADF6-8FD32A060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5420F02-61F1-2640-8598-A31885F9B39A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/>
              <a:t>Presentation title</a:t>
            </a:r>
            <a:br>
              <a:rPr lang="en-GB"/>
            </a:br>
            <a:r>
              <a:rPr lang="en-GB"/>
              <a:t>day 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SLIDE 1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25EC69-8438-1E41-A22A-4012AB956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A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61934-6919-CC43-9440-DB1EA99C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B3CC02-D0A2-0D4F-812E-09E47BEDF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09608-5DFA-1644-9542-C15421C12DD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AL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96483B-3A77-554B-8654-51DB170674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68E0E6-83DC-464B-A6C5-EE078D17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988B2F2-E7B2-8D48-A497-247F4F338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FB2235-4458-B14C-A769-431B26B04EB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 RU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A3F14-1752-DD4E-B2D5-F5D197144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6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2875-7A5B-2A4D-9366-E8AD352C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8E24E59-6626-B446-93FD-D0E8BD115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F28E52-187B-2F4F-AD37-FCCAC1E33E0C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BUTTER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A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14092-9C2F-4643-B625-3493E57FA8B3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C8459-3696-A144-B490-E949A5A1E506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AD6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HEAD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EC17-3017-2746-AC9B-13844B81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AF813-1A5A-5845-9C1D-263E7BA9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094" y="2668976"/>
            <a:ext cx="9144000" cy="67844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2CFDD-2998-0148-BDB0-1031D8BD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baseline="0">
                <a:latin typeface="+mj-lt"/>
              </a:rPr>
              <a:t>   Presentation title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6800-0D0D-B849-8889-B8411F6C7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8198-F68D-BF4F-8FAC-A6E667E1945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991B-4CAC-7F48-AA90-9F6E605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D2F0-BC05-E84C-AECD-3599EF6E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300" baseline="0">
          <a:solidFill>
            <a:srgbClr val="68A49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0B1C6-7CFF-2E47-85D3-0E337E9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D2C3F-062F-FD4D-B20D-AF91EA9E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B237-FC24-5C44-9710-867D3EFB6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BDFB-A1E3-0745-9E57-5746DCE064E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1CAB-7CA0-AA41-80FC-3188849C3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282B-C8AD-B24E-B283-023210B3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6" r:id="rId3"/>
    <p:sldLayoutId id="2147483687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E0A0-FF9F-5D47-8B30-43F5EF143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5916" y="1825625"/>
            <a:ext cx="878788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212D-917E-AC4E-8880-44E15C58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Roboto Slab" pitchFamily="2" charset="0"/>
              </a:defRPr>
            </a:lvl1pPr>
          </a:lstStyle>
          <a:p>
            <a:r>
              <a:rPr lang="en-US"/>
              <a:t>Bodytext 1 column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2277-2DB6-1846-9E0A-6CAF7BDA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C090-CF47-E246-AF7D-27A7035090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44F17D0-9089-434D-AD8C-98A45BA604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043" y="499707"/>
            <a:ext cx="1672641" cy="1152527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5583BFE-DE12-D242-AD5C-7739435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F6D3DB-7C68-D64F-B92F-E25D0AACE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6686-7028-4F99-8160-3346F5826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ROBOTO MEDIUM"/>
                <a:ea typeface="ROBOTO MEDIUM"/>
              </a:rPr>
              <a:t>Introduction to the REC Code Manager for Price Comparison Websites</a:t>
            </a:r>
          </a:p>
        </p:txBody>
      </p:sp>
    </p:spTree>
    <p:extLst>
      <p:ext uri="{BB962C8B-B14F-4D97-AF65-F5344CB8AC3E}">
        <p14:creationId xmlns:p14="http://schemas.microsoft.com/office/powerpoint/2010/main" val="225851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797F-8D2F-EAEA-383F-E9F42CD56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0787" y="749139"/>
            <a:ext cx="7554686" cy="678445"/>
          </a:xfrm>
        </p:spPr>
        <p:txBody>
          <a:bodyPr/>
          <a:lstStyle/>
          <a:p>
            <a:r>
              <a:rPr lang="en-GB" dirty="0"/>
              <a:t>Collaboration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31661-81F5-BACD-7398-42E1B53F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3" y="1776430"/>
            <a:ext cx="9719385" cy="47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7CE0-66F7-4CB6-BAD1-DD984A41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711" y="3197850"/>
            <a:ext cx="7554686" cy="678445"/>
          </a:xfrm>
        </p:spPr>
        <p:txBody>
          <a:bodyPr>
            <a:normAutofit/>
          </a:bodyPr>
          <a:lstStyle/>
          <a:p>
            <a:r>
              <a:rPr lang="en-GB" sz="3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3657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D68EC8-D9FC-9F7E-5323-DB898EBBF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1262802"/>
          </a:xfrm>
        </p:spPr>
        <p:txBody>
          <a:bodyPr>
            <a:normAutofit/>
          </a:bodyPr>
          <a:lstStyle/>
          <a:p>
            <a:r>
              <a:rPr lang="en-GB" dirty="0"/>
              <a:t>THANK YOU FOR ATTENDING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please provide any feedback you may have at slido.com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09E86-2F7A-2E9B-7F78-97CD23D4F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5" t="67567" r="17752" b="9730"/>
          <a:stretch/>
        </p:blipFill>
        <p:spPr>
          <a:xfrm>
            <a:off x="2345094" y="3293075"/>
            <a:ext cx="6707071" cy="27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CDD0-9E83-A09D-B610-BC53C7298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C5DB9C-427E-3110-0830-7CDA594A5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204" y="2360645"/>
            <a:ext cx="5561954" cy="401049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Session is being recorded and the recording will be made available on Portal next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Please keep questions until the end as we may answer these as we go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Raise your hand to ask a question verbally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Keep cameras off and remain on mute unless asking a question.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496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27B5-634C-41CF-89C2-1BA9D9D5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87" y="2096869"/>
            <a:ext cx="9467678" cy="1092898"/>
          </a:xfrm>
        </p:spPr>
        <p:txBody>
          <a:bodyPr/>
          <a:lstStyle/>
          <a:p>
            <a:r>
              <a:rPr lang="en-GB" dirty="0"/>
              <a:t>Meeting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01FE6-967C-45A1-AB8F-AA89216C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87" y="2870994"/>
            <a:ext cx="7554686" cy="3341915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effectLst/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Introduction to the REC and REC Code Manager</a:t>
            </a:r>
          </a:p>
          <a:p>
            <a:r>
              <a:rPr lang="en-GB" sz="1800" dirty="0"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and Engagement Plan</a:t>
            </a:r>
          </a:p>
          <a:p>
            <a:r>
              <a:rPr lang="en-GB" sz="1800" dirty="0">
                <a:effectLst/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REC Portal</a:t>
            </a:r>
          </a:p>
          <a:p>
            <a:pPr lvl="0"/>
            <a:r>
              <a:rPr lang="en-GB" sz="1800" dirty="0">
                <a:effectLst/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lvl="0"/>
            <a:r>
              <a:rPr lang="en-GB" sz="1800" dirty="0">
                <a:latin typeface="Roboto Slab"/>
                <a:cs typeface="Times New Roman" panose="02020603050405020304" pitchFamily="18" charset="0"/>
              </a:rPr>
              <a:t>Energy Switch Guarantee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7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D022-1389-8372-3FE7-F3F6999E4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749139"/>
            <a:ext cx="7554686" cy="678445"/>
          </a:xfrm>
        </p:spPr>
        <p:txBody>
          <a:bodyPr/>
          <a:lstStyle/>
          <a:p>
            <a:r>
              <a:rPr lang="en-GB" dirty="0"/>
              <a:t>What is the Retail Energy Code?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EF764-274D-CE2F-C51D-5255CD86C1B9}"/>
              </a:ext>
            </a:extLst>
          </p:cNvPr>
          <p:cNvSpPr txBox="1"/>
          <p:nvPr/>
        </p:nvSpPr>
        <p:spPr>
          <a:xfrm>
            <a:off x="632211" y="1798416"/>
            <a:ext cx="108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72833"/>
                </a:solidFill>
                <a:effectLst/>
                <a:latin typeface="Roboto-regular"/>
              </a:rPr>
              <a:t>The Retail Energy Code (or REC) is a set of obligations governing market participants operating in the retail energy market within Great Britain.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D69447-7F4B-1CE3-D7A7-322A4146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5" y="2676654"/>
            <a:ext cx="11122629" cy="34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0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3FE1-6DFE-9CC5-FDB0-E92675F5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336" y="937030"/>
            <a:ext cx="8196686" cy="792916"/>
          </a:xfrm>
        </p:spPr>
        <p:txBody>
          <a:bodyPr/>
          <a:lstStyle/>
          <a:p>
            <a:r>
              <a:rPr lang="en-GB" dirty="0"/>
              <a:t>Background of the Retail Energy Code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28204-6BA5-50A6-0789-012B0B07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" y="1910277"/>
            <a:ext cx="114681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9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48C4-267C-844E-E7DA-88A56F34B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302" y="736782"/>
            <a:ext cx="8626352" cy="881953"/>
          </a:xfrm>
        </p:spPr>
        <p:txBody>
          <a:bodyPr/>
          <a:lstStyle/>
          <a:p>
            <a:r>
              <a:rPr lang="en-GB" dirty="0"/>
              <a:t>Governance of the REC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969717-5562-B780-1399-FC24D9ADCC77}"/>
              </a:ext>
            </a:extLst>
          </p:cNvPr>
          <p:cNvSpPr/>
          <p:nvPr/>
        </p:nvSpPr>
        <p:spPr>
          <a:xfrm>
            <a:off x="2008517" y="3059332"/>
            <a:ext cx="8174965" cy="487261"/>
          </a:xfrm>
          <a:prstGeom prst="roundRect">
            <a:avLst>
              <a:gd name="adj" fmla="val 35606"/>
            </a:avLst>
          </a:prstGeom>
          <a:solidFill>
            <a:schemeClr val="bg1"/>
          </a:solidFill>
          <a:ln w="28575">
            <a:solidFill>
              <a:srgbClr val="68A4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rgbClr val="68A49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1800" b="1" dirty="0">
                <a:solidFill>
                  <a:srgbClr val="68A4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 Code Manager</a:t>
            </a:r>
          </a:p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E0FF47-7BE2-E997-4094-9999B2C4F473}"/>
              </a:ext>
            </a:extLst>
          </p:cNvPr>
          <p:cNvSpPr/>
          <p:nvPr/>
        </p:nvSpPr>
        <p:spPr>
          <a:xfrm>
            <a:off x="4498938" y="3546593"/>
            <a:ext cx="3306414" cy="460499"/>
          </a:xfrm>
          <a:prstGeom prst="roundRect">
            <a:avLst>
              <a:gd name="adj" fmla="val 35606"/>
            </a:avLst>
          </a:prstGeom>
          <a:solidFill>
            <a:schemeClr val="bg1"/>
          </a:solidFill>
          <a:ln w="28575">
            <a:solidFill>
              <a:srgbClr val="488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48813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b="1" dirty="0">
                <a:solidFill>
                  <a:srgbClr val="4881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 Performance Assurance</a:t>
            </a:r>
          </a:p>
          <a:p>
            <a:pPr algn="ctr"/>
            <a:endParaRPr lang="en-GB" dirty="0">
              <a:solidFill>
                <a:srgbClr val="48813D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EEC01B-35A5-05E9-04F1-D7FB9594A170}"/>
              </a:ext>
            </a:extLst>
          </p:cNvPr>
          <p:cNvSpPr/>
          <p:nvPr/>
        </p:nvSpPr>
        <p:spPr>
          <a:xfrm>
            <a:off x="7805352" y="3547381"/>
            <a:ext cx="2990267" cy="460499"/>
          </a:xfrm>
          <a:prstGeom prst="roundRect">
            <a:avLst>
              <a:gd name="adj" fmla="val 35606"/>
            </a:avLst>
          </a:prstGeom>
          <a:solidFill>
            <a:schemeClr val="bg1"/>
          </a:solidFill>
          <a:ln w="28575">
            <a:solidFill>
              <a:srgbClr val="61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6125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 Technical Services</a:t>
            </a:r>
            <a:endParaRPr lang="en-GB" dirty="0">
              <a:solidFill>
                <a:srgbClr val="61252C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59671B-B872-FD96-E1C1-BA152E2CD7F9}"/>
              </a:ext>
            </a:extLst>
          </p:cNvPr>
          <p:cNvSpPr/>
          <p:nvPr/>
        </p:nvSpPr>
        <p:spPr>
          <a:xfrm>
            <a:off x="1297526" y="3546593"/>
            <a:ext cx="3201411" cy="461287"/>
          </a:xfrm>
          <a:prstGeom prst="roundRect">
            <a:avLst>
              <a:gd name="adj" fmla="val 35606"/>
            </a:avLst>
          </a:prstGeom>
          <a:solidFill>
            <a:schemeClr val="bg1"/>
          </a:solidFill>
          <a:ln w="28575">
            <a:solidFill>
              <a:srgbClr val="DB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rgbClr val="68A49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1800" b="1" dirty="0">
                <a:solidFill>
                  <a:srgbClr val="DBA3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 Professional Services</a:t>
            </a:r>
          </a:p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36D0E9-63ED-6CC8-A93B-96C6D0C12BA7}"/>
              </a:ext>
            </a:extLst>
          </p:cNvPr>
          <p:cNvSpPr/>
          <p:nvPr/>
        </p:nvSpPr>
        <p:spPr>
          <a:xfrm>
            <a:off x="2747489" y="1966964"/>
            <a:ext cx="6697020" cy="557557"/>
          </a:xfrm>
          <a:prstGeom prst="roundRect">
            <a:avLst>
              <a:gd name="adj" fmla="val 35606"/>
            </a:avLst>
          </a:prstGeom>
          <a:solidFill>
            <a:schemeClr val="bg1"/>
          </a:solidFill>
          <a:ln w="28575">
            <a:solidFill>
              <a:srgbClr val="68A4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rgbClr val="68A49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000" b="1" dirty="0">
                <a:solidFill>
                  <a:srgbClr val="68A4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RETAIL ENERY CODE COMPANY (</a:t>
            </a:r>
            <a:r>
              <a:rPr lang="en-GB" sz="2000" b="1" dirty="0" err="1">
                <a:solidFill>
                  <a:srgbClr val="68A4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RECCo</a:t>
            </a:r>
            <a:r>
              <a:rPr lang="en-GB" sz="2000" b="1" dirty="0">
                <a:solidFill>
                  <a:srgbClr val="68A4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3105A9-0766-DEE6-8E81-3D84C6E9AAAE}"/>
              </a:ext>
            </a:extLst>
          </p:cNvPr>
          <p:cNvCxnSpPr>
            <a:stCxn id="20" idx="2"/>
            <a:endCxn id="10" idx="0"/>
          </p:cNvCxnSpPr>
          <p:nvPr/>
        </p:nvCxnSpPr>
        <p:spPr>
          <a:xfrm>
            <a:off x="6095999" y="2524521"/>
            <a:ext cx="1" cy="534811"/>
          </a:xfrm>
          <a:prstGeom prst="straightConnector1">
            <a:avLst/>
          </a:prstGeom>
          <a:ln w="76200">
            <a:solidFill>
              <a:srgbClr val="68A4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>
            <a:extLst>
              <a:ext uri="{FF2B5EF4-FFF2-40B4-BE49-F238E27FC236}">
                <a16:creationId xmlns:a16="http://schemas.microsoft.com/office/drawing/2014/main" id="{5D2C27A7-41D3-9FFB-ECA2-72276B9F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6" y="4081404"/>
            <a:ext cx="9255144" cy="19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ACA8-C77D-4F63-A4C7-83988CBFA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847" y="874118"/>
            <a:ext cx="7554686" cy="678445"/>
          </a:xfrm>
        </p:spPr>
        <p:txBody>
          <a:bodyPr/>
          <a:lstStyle/>
          <a:p>
            <a:r>
              <a:rPr lang="en-GB" dirty="0">
                <a:latin typeface="Roboto"/>
                <a:ea typeface="Roboto"/>
              </a:rPr>
              <a:t>Communication &amp; Engagement Plan 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62F909-E9CC-2A88-6A5D-8DB10437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9" y="1671764"/>
            <a:ext cx="10367318" cy="50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1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8490-AB86-4500-9CF4-82649C0F1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551" y="730235"/>
            <a:ext cx="7554686" cy="678445"/>
          </a:xfrm>
        </p:spPr>
        <p:txBody>
          <a:bodyPr>
            <a:normAutofit/>
          </a:bodyPr>
          <a:lstStyle/>
          <a:p>
            <a:r>
              <a:rPr lang="en-GB" sz="2400" dirty="0"/>
              <a:t>REC Portal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A0DBC-B021-8DD2-3486-3DD00F7B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9" y="1832521"/>
            <a:ext cx="9124522" cy="42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3E03-1C25-9BE0-1D54-36E82CBDA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880534"/>
            <a:ext cx="7554686" cy="678445"/>
          </a:xfrm>
        </p:spPr>
        <p:txBody>
          <a:bodyPr/>
          <a:lstStyle/>
          <a:p>
            <a:r>
              <a:rPr lang="en-GB" dirty="0"/>
              <a:t>PCW Portal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48DB-2D15-1647-56C4-E006FEA3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86" y="1996711"/>
            <a:ext cx="11362193" cy="39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44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9CAF637AC8F40AC847A4C98B5DBFD" ma:contentTypeVersion="8" ma:contentTypeDescription="Create a new document." ma:contentTypeScope="" ma:versionID="d89863199bd4ae82230b86c91e4f6b77">
  <xsd:schema xmlns:xsd="http://www.w3.org/2001/XMLSchema" xmlns:xs="http://www.w3.org/2001/XMLSchema" xmlns:p="http://schemas.microsoft.com/office/2006/metadata/properties" xmlns:ns2="54f4b372-b851-4338-9068-55a290d56093" targetNamespace="http://schemas.microsoft.com/office/2006/metadata/properties" ma:root="true" ma:fieldsID="eb3e9d0937af93a0168ac5de97665509" ns2:_="">
    <xsd:import namespace="54f4b372-b851-4338-9068-55a290d56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4b372-b851-4338-9068-55a290d56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F0192-BD9C-401B-9673-E29D61058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F519F-7FBE-4F77-BC79-F7B6619ED8E8}">
  <ds:schemaRefs>
    <ds:schemaRef ds:uri="http://purl.org/dc/terms/"/>
    <ds:schemaRef ds:uri="http://schemas.openxmlformats.org/package/2006/metadata/core-properties"/>
    <ds:schemaRef ds:uri="http://purl.org/dc/dcmitype/"/>
    <ds:schemaRef ds:uri="54f4b372-b851-4338-9068-55a290d5609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8A3772-39B0-411D-AA7D-2D587D6907A7}">
  <ds:schemaRefs>
    <ds:schemaRef ds:uri="54f4b372-b851-4338-9068-55a290d56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187</Words>
  <Application>Microsoft Office PowerPoint</Application>
  <PresentationFormat>Widescreen</PresentationFormat>
  <Paragraphs>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MEDIUM</vt:lpstr>
      <vt:lpstr>Roboto Slab</vt:lpstr>
      <vt:lpstr>Roboto-regular</vt:lpstr>
      <vt:lpstr>Wingdings</vt:lpstr>
      <vt:lpstr>TITLE SLIDES</vt:lpstr>
      <vt:lpstr>SECTION SLIDES</vt:lpstr>
      <vt:lpstr>CONTENT SLIDE</vt:lpstr>
      <vt:lpstr>Introduction to the REC Code Manager for Price Comparison Websites</vt:lpstr>
      <vt:lpstr>Housekeeping</vt:lpstr>
      <vt:lpstr>Meeting Agenda</vt:lpstr>
      <vt:lpstr>What is the Retail Energy Code?</vt:lpstr>
      <vt:lpstr>Background of the Retail Energy Code</vt:lpstr>
      <vt:lpstr>Governance of the REC</vt:lpstr>
      <vt:lpstr>Communication &amp; Engagement Plan </vt:lpstr>
      <vt:lpstr>REC Portal</vt:lpstr>
      <vt:lpstr>PCW Portal Space</vt:lpstr>
      <vt:lpstr>Collaboration Space</vt:lpstr>
      <vt:lpstr>Any Questions?</vt:lpstr>
      <vt:lpstr>THANK YOU FOR ATTENDING  please provide any feedback you may have at slido.com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Lewis</dc:creator>
  <cp:lastModifiedBy>Courtney Campbellwood</cp:lastModifiedBy>
  <cp:revision>2</cp:revision>
  <dcterms:created xsi:type="dcterms:W3CDTF">2021-02-18T13:21:08Z</dcterms:created>
  <dcterms:modified xsi:type="dcterms:W3CDTF">2022-05-20T13:21:12Z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0x01010064D9CAF637AC8F40AC847A4C98B5DBFD</vt:lpwstr>
  </property>
  <property fmtid="{D5CDD505-2E9C-101B-9397-08002B2CF9AE}" pid="3" name="Order">
    <vt:r8>11400</vt:r8>
  </property>
</Properties>
</file>