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83" r:id="rId2"/>
    <p:sldMasterId id="2147483691" r:id="rId3"/>
  </p:sldMasterIdLst>
  <p:notesMasterIdLst>
    <p:notesMasterId r:id="rId12"/>
  </p:notesMasterIdLst>
  <p:sldIdLst>
    <p:sldId id="256" r:id="rId4"/>
    <p:sldId id="266" r:id="rId5"/>
    <p:sldId id="280" r:id="rId6"/>
    <p:sldId id="281" r:id="rId7"/>
    <p:sldId id="278" r:id="rId8"/>
    <p:sldId id="282" r:id="rId9"/>
    <p:sldId id="279"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Murray" initials="FM" lastIdx="1" clrIdx="0">
    <p:extLst>
      <p:ext uri="{19B8F6BF-5375-455C-9EA6-DF929625EA0E}">
        <p15:presenceInfo xmlns:p15="http://schemas.microsoft.com/office/powerpoint/2012/main" userId="S::Fiona.Murray@gemserv.com::52fc7561-9ac9-424e-a8b5-8354b3f6a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E6"/>
    <a:srgbClr val="D5E3C8"/>
    <a:srgbClr val="68A495"/>
    <a:srgbClr val="3C3C3B"/>
    <a:srgbClr val="4D8934"/>
    <a:srgbClr val="70ADA3"/>
    <a:srgbClr val="B4F1E7"/>
    <a:srgbClr val="EBF1FF"/>
    <a:srgbClr val="96D3C9"/>
    <a:srgbClr val="B3C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33006-A3CF-4A34-8F8B-739AF0783D70}" v="39" dt="2022-04-11T09:07:27.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2" autoAdjust="0"/>
    <p:restoredTop sz="94694"/>
  </p:normalViewPr>
  <p:slideViewPr>
    <p:cSldViewPr snapToGrid="0" snapToObjects="1">
      <p:cViewPr varScale="1">
        <p:scale>
          <a:sx n="62" d="100"/>
          <a:sy n="62" d="100"/>
        </p:scale>
        <p:origin x="11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Murray" userId="52fc7561-9ac9-424e-a8b5-8354b3f6a1e6" providerId="ADAL" clId="{4F533006-A3CF-4A34-8F8B-739AF0783D70}"/>
    <pc:docChg chg="undo redo custSel addSld modSld sldOrd">
      <pc:chgData name="Fiona Murray" userId="52fc7561-9ac9-424e-a8b5-8354b3f6a1e6" providerId="ADAL" clId="{4F533006-A3CF-4A34-8F8B-739AF0783D70}" dt="2022-04-11T09:08:02.733" v="4216" actId="20577"/>
      <pc:docMkLst>
        <pc:docMk/>
      </pc:docMkLst>
      <pc:sldChg chg="modSp mod">
        <pc:chgData name="Fiona Murray" userId="52fc7561-9ac9-424e-a8b5-8354b3f6a1e6" providerId="ADAL" clId="{4F533006-A3CF-4A34-8F8B-739AF0783D70}" dt="2022-04-11T09:08:02.733" v="4216" actId="20577"/>
        <pc:sldMkLst>
          <pc:docMk/>
          <pc:sldMk cId="49629790" sldId="256"/>
        </pc:sldMkLst>
        <pc:spChg chg="mod">
          <ac:chgData name="Fiona Murray" userId="52fc7561-9ac9-424e-a8b5-8354b3f6a1e6" providerId="ADAL" clId="{4F533006-A3CF-4A34-8F8B-739AF0783D70}" dt="2022-04-11T09:08:02.733" v="4216" actId="20577"/>
          <ac:spMkLst>
            <pc:docMk/>
            <pc:sldMk cId="49629790" sldId="256"/>
            <ac:spMk id="2" creationId="{B7D1A18E-7665-41B4-A5E3-241CC85BDC1C}"/>
          </ac:spMkLst>
        </pc:spChg>
      </pc:sldChg>
      <pc:sldChg chg="modSp add mod">
        <pc:chgData name="Fiona Murray" userId="52fc7561-9ac9-424e-a8b5-8354b3f6a1e6" providerId="ADAL" clId="{4F533006-A3CF-4A34-8F8B-739AF0783D70}" dt="2022-04-11T09:07:32.853" v="4186" actId="20577"/>
        <pc:sldMkLst>
          <pc:docMk/>
          <pc:sldMk cId="794399516" sldId="259"/>
        </pc:sldMkLst>
        <pc:spChg chg="mod">
          <ac:chgData name="Fiona Murray" userId="52fc7561-9ac9-424e-a8b5-8354b3f6a1e6" providerId="ADAL" clId="{4F533006-A3CF-4A34-8F8B-739AF0783D70}" dt="2022-04-11T09:07:32.853" v="4186" actId="20577"/>
          <ac:spMkLst>
            <pc:docMk/>
            <pc:sldMk cId="794399516" sldId="259"/>
            <ac:spMk id="2" creationId="{D9C7A91F-BA36-4109-9E74-AD280F637AE9}"/>
          </ac:spMkLst>
        </pc:spChg>
      </pc:sldChg>
      <pc:sldChg chg="modSp mod">
        <pc:chgData name="Fiona Murray" userId="52fc7561-9ac9-424e-a8b5-8354b3f6a1e6" providerId="ADAL" clId="{4F533006-A3CF-4A34-8F8B-739AF0783D70}" dt="2022-04-11T06:31:22.903" v="825" actId="207"/>
        <pc:sldMkLst>
          <pc:docMk/>
          <pc:sldMk cId="53939173" sldId="266"/>
        </pc:sldMkLst>
        <pc:graphicFrameChg chg="mod modGraphic">
          <ac:chgData name="Fiona Murray" userId="52fc7561-9ac9-424e-a8b5-8354b3f6a1e6" providerId="ADAL" clId="{4F533006-A3CF-4A34-8F8B-739AF0783D70}" dt="2022-04-11T06:31:22.903" v="825" actId="207"/>
          <ac:graphicFrameMkLst>
            <pc:docMk/>
            <pc:sldMk cId="53939173" sldId="266"/>
            <ac:graphicFrameMk id="4" creationId="{04E318EC-A868-4DCF-BDD5-CC9F30B1E209}"/>
          </ac:graphicFrameMkLst>
        </pc:graphicFrameChg>
      </pc:sldChg>
      <pc:sldChg chg="addSp delSp modSp mod ord delAnim modAnim">
        <pc:chgData name="Fiona Murray" userId="52fc7561-9ac9-424e-a8b5-8354b3f6a1e6" providerId="ADAL" clId="{4F533006-A3CF-4A34-8F8B-739AF0783D70}" dt="2022-04-11T08:00:02.438" v="2473" actId="1035"/>
        <pc:sldMkLst>
          <pc:docMk/>
          <pc:sldMk cId="73530558" sldId="278"/>
        </pc:sldMkLst>
        <pc:spChg chg="mod">
          <ac:chgData name="Fiona Murray" userId="52fc7561-9ac9-424e-a8b5-8354b3f6a1e6" providerId="ADAL" clId="{4F533006-A3CF-4A34-8F8B-739AF0783D70}" dt="2022-04-11T07:04:46.613" v="1873" actId="20577"/>
          <ac:spMkLst>
            <pc:docMk/>
            <pc:sldMk cId="73530558" sldId="278"/>
            <ac:spMk id="2" creationId="{88FC94D8-0F5B-42CF-8056-96617F1C4702}"/>
          </ac:spMkLst>
        </pc:spChg>
        <pc:spChg chg="del">
          <ac:chgData name="Fiona Murray" userId="52fc7561-9ac9-424e-a8b5-8354b3f6a1e6" providerId="ADAL" clId="{4F533006-A3CF-4A34-8F8B-739AF0783D70}" dt="2022-04-11T07:04:54.746" v="1874" actId="478"/>
          <ac:spMkLst>
            <pc:docMk/>
            <pc:sldMk cId="73530558" sldId="278"/>
            <ac:spMk id="3" creationId="{73023F83-0787-4CFD-9A33-64A2E4AC7214}"/>
          </ac:spMkLst>
        </pc:spChg>
        <pc:spChg chg="add del mod">
          <ac:chgData name="Fiona Murray" userId="52fc7561-9ac9-424e-a8b5-8354b3f6a1e6" providerId="ADAL" clId="{4F533006-A3CF-4A34-8F8B-739AF0783D70}" dt="2022-04-11T07:04:57.549" v="1875" actId="478"/>
          <ac:spMkLst>
            <pc:docMk/>
            <pc:sldMk cId="73530558" sldId="278"/>
            <ac:spMk id="6" creationId="{56A1C89A-8622-4915-9964-1B1BD976BC94}"/>
          </ac:spMkLst>
        </pc:spChg>
        <pc:spChg chg="del">
          <ac:chgData name="Fiona Murray" userId="52fc7561-9ac9-424e-a8b5-8354b3f6a1e6" providerId="ADAL" clId="{4F533006-A3CF-4A34-8F8B-739AF0783D70}" dt="2022-04-11T07:04:54.746" v="1874" actId="478"/>
          <ac:spMkLst>
            <pc:docMk/>
            <pc:sldMk cId="73530558" sldId="278"/>
            <ac:spMk id="10" creationId="{C8AA3B76-A241-49F0-AE31-2F4D4C62F701}"/>
          </ac:spMkLst>
        </pc:spChg>
        <pc:spChg chg="del">
          <ac:chgData name="Fiona Murray" userId="52fc7561-9ac9-424e-a8b5-8354b3f6a1e6" providerId="ADAL" clId="{4F533006-A3CF-4A34-8F8B-739AF0783D70}" dt="2022-04-11T07:04:54.746" v="1874" actId="478"/>
          <ac:spMkLst>
            <pc:docMk/>
            <pc:sldMk cId="73530558" sldId="278"/>
            <ac:spMk id="12" creationId="{B7C580AF-1727-495D-9726-B0E1CA6446B0}"/>
          </ac:spMkLst>
        </pc:spChg>
        <pc:spChg chg="add del">
          <ac:chgData name="Fiona Murray" userId="52fc7561-9ac9-424e-a8b5-8354b3f6a1e6" providerId="ADAL" clId="{4F533006-A3CF-4A34-8F8B-739AF0783D70}" dt="2022-04-11T07:15:10.715" v="1878" actId="478"/>
          <ac:spMkLst>
            <pc:docMk/>
            <pc:sldMk cId="73530558" sldId="278"/>
            <ac:spMk id="16" creationId="{49ECDBC1-0FB3-457E-9EDD-4AA1881F0D25}"/>
          </ac:spMkLst>
        </pc:spChg>
        <pc:spChg chg="add mod ord">
          <ac:chgData name="Fiona Murray" userId="52fc7561-9ac9-424e-a8b5-8354b3f6a1e6" providerId="ADAL" clId="{4F533006-A3CF-4A34-8F8B-739AF0783D70}" dt="2022-04-11T07:56:22.601" v="2441" actId="167"/>
          <ac:spMkLst>
            <pc:docMk/>
            <pc:sldMk cId="73530558" sldId="278"/>
            <ac:spMk id="17" creationId="{71CFDFD0-1D8C-4F8D-BFF9-EFD28237070B}"/>
          </ac:spMkLst>
        </pc:spChg>
        <pc:spChg chg="del">
          <ac:chgData name="Fiona Murray" userId="52fc7561-9ac9-424e-a8b5-8354b3f6a1e6" providerId="ADAL" clId="{4F533006-A3CF-4A34-8F8B-739AF0783D70}" dt="2022-04-11T07:04:54.746" v="1874" actId="478"/>
          <ac:spMkLst>
            <pc:docMk/>
            <pc:sldMk cId="73530558" sldId="278"/>
            <ac:spMk id="19" creationId="{28B2484D-FBE1-4D50-A610-AA16D8E377A3}"/>
          </ac:spMkLst>
        </pc:spChg>
        <pc:spChg chg="del">
          <ac:chgData name="Fiona Murray" userId="52fc7561-9ac9-424e-a8b5-8354b3f6a1e6" providerId="ADAL" clId="{4F533006-A3CF-4A34-8F8B-739AF0783D70}" dt="2022-04-11T07:04:54.746" v="1874" actId="478"/>
          <ac:spMkLst>
            <pc:docMk/>
            <pc:sldMk cId="73530558" sldId="278"/>
            <ac:spMk id="20" creationId="{24AEB8E4-B876-40F4-8CAA-EDB54C35654B}"/>
          </ac:spMkLst>
        </pc:spChg>
        <pc:spChg chg="del">
          <ac:chgData name="Fiona Murray" userId="52fc7561-9ac9-424e-a8b5-8354b3f6a1e6" providerId="ADAL" clId="{4F533006-A3CF-4A34-8F8B-739AF0783D70}" dt="2022-04-11T07:04:54.746" v="1874" actId="478"/>
          <ac:spMkLst>
            <pc:docMk/>
            <pc:sldMk cId="73530558" sldId="278"/>
            <ac:spMk id="23" creationId="{DD029AE0-857C-4069-9C33-779C92C6DECE}"/>
          </ac:spMkLst>
        </pc:spChg>
        <pc:spChg chg="del">
          <ac:chgData name="Fiona Murray" userId="52fc7561-9ac9-424e-a8b5-8354b3f6a1e6" providerId="ADAL" clId="{4F533006-A3CF-4A34-8F8B-739AF0783D70}" dt="2022-04-11T07:04:54.746" v="1874" actId="478"/>
          <ac:spMkLst>
            <pc:docMk/>
            <pc:sldMk cId="73530558" sldId="278"/>
            <ac:spMk id="24" creationId="{3D8EE998-E969-43A2-9FAB-A4EE5BD4843A}"/>
          </ac:spMkLst>
        </pc:spChg>
        <pc:spChg chg="add mod ord">
          <ac:chgData name="Fiona Murray" userId="52fc7561-9ac9-424e-a8b5-8354b3f6a1e6" providerId="ADAL" clId="{4F533006-A3CF-4A34-8F8B-739AF0783D70}" dt="2022-04-11T07:56:22.601" v="2441" actId="167"/>
          <ac:spMkLst>
            <pc:docMk/>
            <pc:sldMk cId="73530558" sldId="278"/>
            <ac:spMk id="25" creationId="{C97E6DDE-F00B-4179-BCA5-6594E7161A37}"/>
          </ac:spMkLst>
        </pc:spChg>
        <pc:spChg chg="add mod ord">
          <ac:chgData name="Fiona Murray" userId="52fc7561-9ac9-424e-a8b5-8354b3f6a1e6" providerId="ADAL" clId="{4F533006-A3CF-4A34-8F8B-739AF0783D70}" dt="2022-04-11T08:00:02.438" v="2473" actId="1035"/>
          <ac:spMkLst>
            <pc:docMk/>
            <pc:sldMk cId="73530558" sldId="278"/>
            <ac:spMk id="26" creationId="{D00DDDF4-3056-4D89-AFA9-83D90801C3EB}"/>
          </ac:spMkLst>
        </pc:spChg>
        <pc:spChg chg="add del mod">
          <ac:chgData name="Fiona Murray" userId="52fc7561-9ac9-424e-a8b5-8354b3f6a1e6" providerId="ADAL" clId="{4F533006-A3CF-4A34-8F8B-739AF0783D70}" dt="2022-04-11T07:48:09.550" v="2419" actId="21"/>
          <ac:spMkLst>
            <pc:docMk/>
            <pc:sldMk cId="73530558" sldId="278"/>
            <ac:spMk id="27" creationId="{0BC13301-C565-451B-983E-954ADF3E725E}"/>
          </ac:spMkLst>
        </pc:spChg>
        <pc:spChg chg="add mod ord">
          <ac:chgData name="Fiona Murray" userId="52fc7561-9ac9-424e-a8b5-8354b3f6a1e6" providerId="ADAL" clId="{4F533006-A3CF-4A34-8F8B-739AF0783D70}" dt="2022-04-11T07:59:24.455" v="2466" actId="1035"/>
          <ac:spMkLst>
            <pc:docMk/>
            <pc:sldMk cId="73530558" sldId="278"/>
            <ac:spMk id="30" creationId="{BAA7BB5C-E699-4EDB-9FD8-EEAE11835A6E}"/>
          </ac:spMkLst>
        </pc:spChg>
        <pc:graphicFrameChg chg="add mod modGraphic">
          <ac:chgData name="Fiona Murray" userId="52fc7561-9ac9-424e-a8b5-8354b3f6a1e6" providerId="ADAL" clId="{4F533006-A3CF-4A34-8F8B-739AF0783D70}" dt="2022-04-11T07:35:44.914" v="2294" actId="1038"/>
          <ac:graphicFrameMkLst>
            <pc:docMk/>
            <pc:sldMk cId="73530558" sldId="278"/>
            <ac:graphicFrameMk id="21" creationId="{0B9F1879-E63B-4B9F-8FD8-5DA8A3B8ACEF}"/>
          </ac:graphicFrameMkLst>
        </pc:graphicFrameChg>
        <pc:picChg chg="del">
          <ac:chgData name="Fiona Murray" userId="52fc7561-9ac9-424e-a8b5-8354b3f6a1e6" providerId="ADAL" clId="{4F533006-A3CF-4A34-8F8B-739AF0783D70}" dt="2022-04-11T07:04:54.746" v="1874" actId="478"/>
          <ac:picMkLst>
            <pc:docMk/>
            <pc:sldMk cId="73530558" sldId="278"/>
            <ac:picMk id="5" creationId="{378900D4-16E7-49DB-8CBD-943B197A212C}"/>
          </ac:picMkLst>
        </pc:picChg>
        <pc:picChg chg="add mod ord modCrop">
          <ac:chgData name="Fiona Murray" userId="52fc7561-9ac9-424e-a8b5-8354b3f6a1e6" providerId="ADAL" clId="{4F533006-A3CF-4A34-8F8B-739AF0783D70}" dt="2022-04-11T07:59:51.703" v="2470" actId="166"/>
          <ac:picMkLst>
            <pc:docMk/>
            <pc:sldMk cId="73530558" sldId="278"/>
            <ac:picMk id="9" creationId="{D5A07C64-52BB-44F5-BB82-D094FA22E879}"/>
          </ac:picMkLst>
        </pc:picChg>
        <pc:picChg chg="add del mod modCrop">
          <ac:chgData name="Fiona Murray" userId="52fc7561-9ac9-424e-a8b5-8354b3f6a1e6" providerId="ADAL" clId="{4F533006-A3CF-4A34-8F8B-739AF0783D70}" dt="2022-04-11T07:21:37.393" v="1903" actId="478"/>
          <ac:picMkLst>
            <pc:docMk/>
            <pc:sldMk cId="73530558" sldId="278"/>
            <ac:picMk id="13" creationId="{ADFEEFF0-6816-4FF1-95A6-9DBB1199AE91}"/>
          </ac:picMkLst>
        </pc:picChg>
        <pc:picChg chg="add mod ord modCrop">
          <ac:chgData name="Fiona Murray" userId="52fc7561-9ac9-424e-a8b5-8354b3f6a1e6" providerId="ADAL" clId="{4F533006-A3CF-4A34-8F8B-739AF0783D70}" dt="2022-04-11T07:56:22.601" v="2441" actId="167"/>
          <ac:picMkLst>
            <pc:docMk/>
            <pc:sldMk cId="73530558" sldId="278"/>
            <ac:picMk id="15" creationId="{0B91A9B0-500F-49B4-B874-D64043D0268A}"/>
          </ac:picMkLst>
        </pc:picChg>
        <pc:picChg chg="del">
          <ac:chgData name="Fiona Murray" userId="52fc7561-9ac9-424e-a8b5-8354b3f6a1e6" providerId="ADAL" clId="{4F533006-A3CF-4A34-8F8B-739AF0783D70}" dt="2022-04-11T07:04:54.746" v="1874" actId="478"/>
          <ac:picMkLst>
            <pc:docMk/>
            <pc:sldMk cId="73530558" sldId="278"/>
            <ac:picMk id="18" creationId="{0AB47891-08D6-4197-8360-702C6F0F0E08}"/>
          </ac:picMkLst>
        </pc:picChg>
        <pc:picChg chg="del">
          <ac:chgData name="Fiona Murray" userId="52fc7561-9ac9-424e-a8b5-8354b3f6a1e6" providerId="ADAL" clId="{4F533006-A3CF-4A34-8F8B-739AF0783D70}" dt="2022-04-11T07:04:54.746" v="1874" actId="478"/>
          <ac:picMkLst>
            <pc:docMk/>
            <pc:sldMk cId="73530558" sldId="278"/>
            <ac:picMk id="22" creationId="{F5B9FCC3-D442-44F2-A0E0-CAB72A51F503}"/>
          </ac:picMkLst>
        </pc:picChg>
        <pc:picChg chg="add mod ord modCrop">
          <ac:chgData name="Fiona Murray" userId="52fc7561-9ac9-424e-a8b5-8354b3f6a1e6" providerId="ADAL" clId="{4F533006-A3CF-4A34-8F8B-739AF0783D70}" dt="2022-04-11T07:59:09.501" v="2458" actId="166"/>
          <ac:picMkLst>
            <pc:docMk/>
            <pc:sldMk cId="73530558" sldId="278"/>
            <ac:picMk id="29" creationId="{E86AF5E2-34E8-4E52-9B1D-B7692DACD94D}"/>
          </ac:picMkLst>
        </pc:picChg>
      </pc:sldChg>
      <pc:sldChg chg="modSp mod">
        <pc:chgData name="Fiona Murray" userId="52fc7561-9ac9-424e-a8b5-8354b3f6a1e6" providerId="ADAL" clId="{4F533006-A3CF-4A34-8F8B-739AF0783D70}" dt="2022-04-11T09:01:11.232" v="4166" actId="20577"/>
        <pc:sldMkLst>
          <pc:docMk/>
          <pc:sldMk cId="366738296" sldId="279"/>
        </pc:sldMkLst>
        <pc:spChg chg="mod">
          <ac:chgData name="Fiona Murray" userId="52fc7561-9ac9-424e-a8b5-8354b3f6a1e6" providerId="ADAL" clId="{4F533006-A3CF-4A34-8F8B-739AF0783D70}" dt="2022-04-11T08:08:12.492" v="2514" actId="20577"/>
          <ac:spMkLst>
            <pc:docMk/>
            <pc:sldMk cId="366738296" sldId="279"/>
            <ac:spMk id="2" creationId="{88FC94D8-0F5B-42CF-8056-96617F1C4702}"/>
          </ac:spMkLst>
        </pc:spChg>
        <pc:spChg chg="mod">
          <ac:chgData name="Fiona Murray" userId="52fc7561-9ac9-424e-a8b5-8354b3f6a1e6" providerId="ADAL" clId="{4F533006-A3CF-4A34-8F8B-739AF0783D70}" dt="2022-04-11T09:01:11.232" v="4166" actId="20577"/>
          <ac:spMkLst>
            <pc:docMk/>
            <pc:sldMk cId="366738296" sldId="279"/>
            <ac:spMk id="3" creationId="{73023F83-0787-4CFD-9A33-64A2E4AC7214}"/>
          </ac:spMkLst>
        </pc:spChg>
      </pc:sldChg>
      <pc:sldChg chg="delSp modSp mod">
        <pc:chgData name="Fiona Murray" userId="52fc7561-9ac9-424e-a8b5-8354b3f6a1e6" providerId="ADAL" clId="{4F533006-A3CF-4A34-8F8B-739AF0783D70}" dt="2022-04-11T08:56:58.416" v="4124" actId="20577"/>
        <pc:sldMkLst>
          <pc:docMk/>
          <pc:sldMk cId="2722154732" sldId="280"/>
        </pc:sldMkLst>
        <pc:spChg chg="mod">
          <ac:chgData name="Fiona Murray" userId="52fc7561-9ac9-424e-a8b5-8354b3f6a1e6" providerId="ADAL" clId="{4F533006-A3CF-4A34-8F8B-739AF0783D70}" dt="2022-04-11T07:37:08.252" v="2392" actId="20577"/>
          <ac:spMkLst>
            <pc:docMk/>
            <pc:sldMk cId="2722154732" sldId="280"/>
            <ac:spMk id="2" creationId="{88FC94D8-0F5B-42CF-8056-96617F1C4702}"/>
          </ac:spMkLst>
        </pc:spChg>
        <pc:spChg chg="mod">
          <ac:chgData name="Fiona Murray" userId="52fc7561-9ac9-424e-a8b5-8354b3f6a1e6" providerId="ADAL" clId="{4F533006-A3CF-4A34-8F8B-739AF0783D70}" dt="2022-04-11T08:56:58.416" v="4124" actId="20577"/>
          <ac:spMkLst>
            <pc:docMk/>
            <pc:sldMk cId="2722154732" sldId="280"/>
            <ac:spMk id="3" creationId="{73023F83-0787-4CFD-9A33-64A2E4AC7214}"/>
          </ac:spMkLst>
        </pc:spChg>
        <pc:graphicFrameChg chg="del">
          <ac:chgData name="Fiona Murray" userId="52fc7561-9ac9-424e-a8b5-8354b3f6a1e6" providerId="ADAL" clId="{4F533006-A3CF-4A34-8F8B-739AF0783D70}" dt="2022-04-11T06:04:07.753" v="241" actId="478"/>
          <ac:graphicFrameMkLst>
            <pc:docMk/>
            <pc:sldMk cId="2722154732" sldId="280"/>
            <ac:graphicFrameMk id="6" creationId="{61438402-5B32-4A4D-9CD1-BE17FADBCFCE}"/>
          </ac:graphicFrameMkLst>
        </pc:graphicFrameChg>
      </pc:sldChg>
      <pc:sldChg chg="modSp add mod">
        <pc:chgData name="Fiona Murray" userId="52fc7561-9ac9-424e-a8b5-8354b3f6a1e6" providerId="ADAL" clId="{4F533006-A3CF-4A34-8F8B-739AF0783D70}" dt="2022-04-11T08:57:58.184" v="4161" actId="20577"/>
        <pc:sldMkLst>
          <pc:docMk/>
          <pc:sldMk cId="4244654801" sldId="281"/>
        </pc:sldMkLst>
        <pc:spChg chg="mod">
          <ac:chgData name="Fiona Murray" userId="52fc7561-9ac9-424e-a8b5-8354b3f6a1e6" providerId="ADAL" clId="{4F533006-A3CF-4A34-8F8B-739AF0783D70}" dt="2022-04-11T07:37:38.645" v="2397"/>
          <ac:spMkLst>
            <pc:docMk/>
            <pc:sldMk cId="4244654801" sldId="281"/>
            <ac:spMk id="2" creationId="{88FC94D8-0F5B-42CF-8056-96617F1C4702}"/>
          </ac:spMkLst>
        </pc:spChg>
        <pc:spChg chg="mod">
          <ac:chgData name="Fiona Murray" userId="52fc7561-9ac9-424e-a8b5-8354b3f6a1e6" providerId="ADAL" clId="{4F533006-A3CF-4A34-8F8B-739AF0783D70}" dt="2022-04-11T08:57:58.184" v="4161" actId="20577"/>
          <ac:spMkLst>
            <pc:docMk/>
            <pc:sldMk cId="4244654801" sldId="281"/>
            <ac:spMk id="3" creationId="{73023F83-0787-4CFD-9A33-64A2E4AC7214}"/>
          </ac:spMkLst>
        </pc:spChg>
      </pc:sldChg>
      <pc:sldChg chg="addSp delSp modSp new mod modAnim">
        <pc:chgData name="Fiona Murray" userId="52fc7561-9ac9-424e-a8b5-8354b3f6a1e6" providerId="ADAL" clId="{4F533006-A3CF-4A34-8F8B-739AF0783D70}" dt="2022-04-11T08:16:06.065" v="2727"/>
        <pc:sldMkLst>
          <pc:docMk/>
          <pc:sldMk cId="691654474" sldId="282"/>
        </pc:sldMkLst>
        <pc:spChg chg="del">
          <ac:chgData name="Fiona Murray" userId="52fc7561-9ac9-424e-a8b5-8354b3f6a1e6" providerId="ADAL" clId="{4F533006-A3CF-4A34-8F8B-739AF0783D70}" dt="2022-04-11T07:46:46.428" v="2407" actId="478"/>
          <ac:spMkLst>
            <pc:docMk/>
            <pc:sldMk cId="691654474" sldId="282"/>
            <ac:spMk id="2" creationId="{78E8F51C-7BBA-4826-94DC-E8C798B47D9C}"/>
          </ac:spMkLst>
        </pc:spChg>
        <pc:spChg chg="del">
          <ac:chgData name="Fiona Murray" userId="52fc7561-9ac9-424e-a8b5-8354b3f6a1e6" providerId="ADAL" clId="{4F533006-A3CF-4A34-8F8B-739AF0783D70}" dt="2022-04-11T07:46:48.738" v="2408" actId="478"/>
          <ac:spMkLst>
            <pc:docMk/>
            <pc:sldMk cId="691654474" sldId="282"/>
            <ac:spMk id="3" creationId="{C74152CC-DBF1-40AC-B5FA-827E641183E7}"/>
          </ac:spMkLst>
        </pc:spChg>
        <pc:spChg chg="add mod">
          <ac:chgData name="Fiona Murray" userId="52fc7561-9ac9-424e-a8b5-8354b3f6a1e6" providerId="ADAL" clId="{4F533006-A3CF-4A34-8F8B-739AF0783D70}" dt="2022-04-11T07:48:21.961" v="2421" actId="1076"/>
          <ac:spMkLst>
            <pc:docMk/>
            <pc:sldMk cId="691654474" sldId="282"/>
            <ac:spMk id="6" creationId="{7EB007EC-D270-4B20-B17E-D33190465DF8}"/>
          </ac:spMkLst>
        </pc:spChg>
        <pc:spChg chg="add mod">
          <ac:chgData name="Fiona Murray" userId="52fc7561-9ac9-424e-a8b5-8354b3f6a1e6" providerId="ADAL" clId="{4F533006-A3CF-4A34-8F8B-739AF0783D70}" dt="2022-04-11T08:16:06.065" v="2727"/>
          <ac:spMkLst>
            <pc:docMk/>
            <pc:sldMk cId="691654474" sldId="282"/>
            <ac:spMk id="7" creationId="{3618F7D5-73E1-4CF2-9A8C-DA8944837235}"/>
          </ac:spMkLst>
        </pc:spChg>
        <pc:picChg chg="add mod modCrop">
          <ac:chgData name="Fiona Murray" userId="52fc7561-9ac9-424e-a8b5-8354b3f6a1e6" providerId="ADAL" clId="{4F533006-A3CF-4A34-8F8B-739AF0783D70}" dt="2022-04-11T07:47:55.209" v="2417" actId="1076"/>
          <ac:picMkLst>
            <pc:docMk/>
            <pc:sldMk cId="691654474" sldId="282"/>
            <ac:picMk id="5" creationId="{502D362E-EA2F-4F98-80A7-CC65087C21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2274E-9D9C-1243-8D05-4ABB420FF37B}"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6D9FC-C075-0043-B0AD-5654AC883F6F}" type="slidenum">
              <a:rPr lang="en-US" smtClean="0"/>
              <a:t>‹#›</a:t>
            </a:fld>
            <a:endParaRPr lang="en-US"/>
          </a:p>
        </p:txBody>
      </p:sp>
    </p:spTree>
    <p:extLst>
      <p:ext uri="{BB962C8B-B14F-4D97-AF65-F5344CB8AC3E}">
        <p14:creationId xmlns:p14="http://schemas.microsoft.com/office/powerpoint/2010/main" val="380073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86D9FC-C075-0043-B0AD-5654AC883F6F}" type="slidenum">
              <a:rPr lang="en-US" smtClean="0"/>
              <a:t>2</a:t>
            </a:fld>
            <a:endParaRPr lang="en-US"/>
          </a:p>
        </p:txBody>
      </p:sp>
    </p:spTree>
    <p:extLst>
      <p:ext uri="{BB962C8B-B14F-4D97-AF65-F5344CB8AC3E}">
        <p14:creationId xmlns:p14="http://schemas.microsoft.com/office/powerpoint/2010/main" val="2949721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dirty="0"/>
              <a:t>Presentation title</a:t>
            </a:r>
            <a:br>
              <a:rPr lang="en-GB" dirty="0"/>
            </a:br>
            <a:r>
              <a:rPr lang="en-GB" dirty="0"/>
              <a:t>day month year</a:t>
            </a:r>
            <a:endParaRPr lang="en-US" dirty="0"/>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83238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eos</a:t>
            </a:r>
            <a:r>
              <a:rPr lang="en-US" dirty="0"/>
              <a:t> </a:t>
            </a:r>
            <a:r>
              <a:rPr lang="en-US" dirty="0" err="1"/>
              <a:t>inani</a:t>
            </a:r>
            <a:r>
              <a:rPr lang="en-US" dirty="0"/>
              <a:t> facete option id, </a:t>
            </a:r>
            <a:r>
              <a:rPr lang="en-US" dirty="0" err="1"/>
              <a:t>vix</a:t>
            </a:r>
            <a:r>
              <a:rPr lang="en-US" dirty="0"/>
              <a:t> an </a:t>
            </a:r>
            <a:r>
              <a:rPr lang="en-US" dirty="0" err="1"/>
              <a:t>laudem</a:t>
            </a:r>
            <a:r>
              <a:rPr lang="en-US" dirty="0"/>
              <a:t> nostrum </a:t>
            </a:r>
            <a:r>
              <a:rPr lang="en-US" dirty="0" err="1"/>
              <a:t>reprehendunt</a:t>
            </a:r>
            <a:r>
              <a:rPr lang="en-US" dirty="0"/>
              <a:t>. </a:t>
            </a:r>
            <a:r>
              <a:rPr lang="en-US" dirty="0" err="1"/>
              <a:t>Aperiam</a:t>
            </a:r>
            <a:r>
              <a:rPr lang="en-US" dirty="0"/>
              <a:t> </a:t>
            </a:r>
            <a:r>
              <a:rPr lang="en-US" dirty="0" err="1"/>
              <a:t>propriae</a:t>
            </a:r>
            <a:r>
              <a:rPr lang="en-US" dirty="0"/>
              <a:t> </a:t>
            </a:r>
            <a:r>
              <a:rPr lang="en-US" dirty="0" err="1"/>
              <a:t>ei</a:t>
            </a:r>
            <a:r>
              <a:rPr lang="en-US" dirty="0"/>
              <a:t> </a:t>
            </a:r>
            <a:r>
              <a:rPr lang="en-US" dirty="0" err="1"/>
              <a:t>eum</a:t>
            </a:r>
            <a:r>
              <a:rPr lang="en-US" dirty="0"/>
              <a:t>, vim facilis </a:t>
            </a:r>
            <a:r>
              <a:rPr lang="en-US" dirty="0" err="1"/>
              <a:t>recusabo</a:t>
            </a:r>
            <a:r>
              <a:rPr lang="en-US" dirty="0"/>
              <a:t> at. Vel at </a:t>
            </a:r>
            <a:r>
              <a:rPr lang="en-US" dirty="0" err="1"/>
              <a:t>vivendum</a:t>
            </a:r>
            <a:r>
              <a:rPr lang="en-US" dirty="0"/>
              <a:t> </a:t>
            </a:r>
            <a:r>
              <a:rPr lang="en-US" dirty="0" err="1"/>
              <a:t>electram</a:t>
            </a:r>
            <a:r>
              <a:rPr lang="en-US" dirty="0"/>
              <a:t>, </a:t>
            </a:r>
            <a:r>
              <a:rPr lang="en-US" dirty="0" err="1"/>
              <a:t>ius</a:t>
            </a:r>
            <a:r>
              <a:rPr lang="en-US" dirty="0"/>
              <a:t> nihil </a:t>
            </a:r>
            <a:r>
              <a:rPr lang="en-US" dirty="0" err="1"/>
              <a:t>labores</a:t>
            </a:r>
            <a:r>
              <a:rPr lang="en-US" dirty="0"/>
              <a:t> ea. Ut </a:t>
            </a:r>
            <a:r>
              <a:rPr lang="en-US" dirty="0" err="1"/>
              <a:t>falli</a:t>
            </a:r>
            <a:r>
              <a:rPr lang="en-US" dirty="0"/>
              <a:t> </a:t>
            </a:r>
            <a:r>
              <a:rPr lang="en-US" dirty="0" err="1"/>
              <a:t>prodesset</a:t>
            </a:r>
            <a:r>
              <a:rPr lang="en-US" dirty="0"/>
              <a:t> </a:t>
            </a:r>
            <a:r>
              <a:rPr lang="en-US" dirty="0" err="1"/>
              <a:t>eum</a:t>
            </a:r>
            <a:r>
              <a:rPr lang="en-US" dirty="0"/>
              <a:t>. At duo </a:t>
            </a:r>
            <a:r>
              <a:rPr lang="en-US" dirty="0" err="1"/>
              <a:t>rebum</a:t>
            </a:r>
            <a:r>
              <a:rPr lang="en-US" dirty="0"/>
              <a:t> </a:t>
            </a:r>
            <a:r>
              <a:rPr lang="en-US" dirty="0" err="1"/>
              <a:t>epicurei</a:t>
            </a:r>
            <a:r>
              <a:rPr lang="en-US" dirty="0"/>
              <a:t> </a:t>
            </a:r>
            <a:r>
              <a:rPr lang="en-US" dirty="0" err="1"/>
              <a:t>aliquando</a:t>
            </a:r>
            <a:r>
              <a:rPr lang="en-US" dirty="0"/>
              <a:t>.</a:t>
            </a:r>
          </a:p>
          <a:p>
            <a:r>
              <a:rPr lang="en-US" dirty="0"/>
              <a:t>An per </a:t>
            </a:r>
            <a:r>
              <a:rPr lang="en-US" dirty="0" err="1"/>
              <a:t>vero</a:t>
            </a:r>
            <a:r>
              <a:rPr lang="en-US" dirty="0"/>
              <a:t> </a:t>
            </a:r>
            <a:r>
              <a:rPr lang="en-US" dirty="0" err="1"/>
              <a:t>tempor</a:t>
            </a:r>
            <a:r>
              <a:rPr lang="en-US" dirty="0"/>
              <a:t>, </a:t>
            </a:r>
            <a:r>
              <a:rPr lang="en-US" dirty="0" err="1"/>
              <a:t>ornatus</a:t>
            </a:r>
            <a:r>
              <a:rPr lang="en-US" dirty="0"/>
              <a:t> </a:t>
            </a:r>
            <a:r>
              <a:rPr lang="en-US" dirty="0" err="1"/>
              <a:t>epicurei</a:t>
            </a:r>
            <a:r>
              <a:rPr lang="en-US" dirty="0"/>
              <a:t> </a:t>
            </a:r>
            <a:r>
              <a:rPr lang="en-US" dirty="0" err="1"/>
              <a:t>intellegam</a:t>
            </a:r>
            <a:r>
              <a:rPr lang="en-US" dirty="0"/>
              <a:t> </a:t>
            </a:r>
            <a:r>
              <a:rPr lang="en-US" dirty="0" err="1"/>
              <a:t>te</a:t>
            </a:r>
            <a:r>
              <a:rPr lang="en-US" dirty="0"/>
              <a:t> usu. Eu </a:t>
            </a:r>
            <a:r>
              <a:rPr lang="en-US" dirty="0" err="1"/>
              <a:t>eos</a:t>
            </a:r>
            <a:r>
              <a:rPr lang="en-US" dirty="0"/>
              <a:t> populo </a:t>
            </a:r>
            <a:r>
              <a:rPr lang="en-US" dirty="0" err="1"/>
              <a:t>moderatius</a:t>
            </a:r>
            <a:r>
              <a:rPr lang="en-US" dirty="0"/>
              <a:t> </a:t>
            </a:r>
            <a:r>
              <a:rPr lang="en-US" dirty="0" err="1"/>
              <a:t>reprimique</a:t>
            </a:r>
            <a:r>
              <a:rPr lang="en-US" dirty="0"/>
              <a:t>, id sit </a:t>
            </a:r>
            <a:r>
              <a:rPr lang="en-US" dirty="0" err="1"/>
              <a:t>officiis</a:t>
            </a:r>
            <a:r>
              <a:rPr lang="en-US" dirty="0"/>
              <a:t> </a:t>
            </a:r>
            <a:r>
              <a:rPr lang="en-US" dirty="0" err="1"/>
              <a:t>gubergren</a:t>
            </a:r>
            <a:r>
              <a:rPr lang="en-US" dirty="0"/>
              <a:t>, qui </a:t>
            </a:r>
            <a:r>
              <a:rPr lang="en-US" dirty="0" err="1"/>
              <a:t>singulis</a:t>
            </a:r>
            <a:r>
              <a:rPr lang="en-US" dirty="0"/>
              <a:t> </a:t>
            </a:r>
            <a:r>
              <a:rPr lang="en-US" dirty="0" err="1"/>
              <a:t>recteque</a:t>
            </a:r>
            <a:r>
              <a:rPr lang="en-US" dirty="0"/>
              <a:t> </a:t>
            </a:r>
            <a:r>
              <a:rPr lang="en-US" dirty="0" err="1"/>
              <a:t>concludaturque</a:t>
            </a:r>
            <a:r>
              <a:rPr lang="en-US" dirty="0"/>
              <a:t> ad. Doming </a:t>
            </a:r>
            <a:r>
              <a:rPr lang="en-US" dirty="0" err="1"/>
              <a:t>reprimique</a:t>
            </a:r>
            <a:r>
              <a:rPr lang="en-US" dirty="0"/>
              <a:t> </a:t>
            </a:r>
            <a:r>
              <a:rPr lang="en-US" dirty="0" err="1"/>
              <a:t>ei</a:t>
            </a:r>
            <a:r>
              <a:rPr lang="en-US" dirty="0"/>
              <a:t> vis. </a:t>
            </a:r>
            <a:r>
              <a:rPr lang="en-US" dirty="0" err="1"/>
              <a:t>Enim</a:t>
            </a:r>
            <a:r>
              <a:rPr lang="en-US" dirty="0"/>
              <a:t> </a:t>
            </a:r>
            <a:r>
              <a:rPr lang="en-US" dirty="0" err="1"/>
              <a:t>tation</a:t>
            </a:r>
            <a:r>
              <a:rPr lang="en-US" dirty="0"/>
              <a:t> </a:t>
            </a:r>
            <a:r>
              <a:rPr lang="en-US" dirty="0" err="1"/>
              <a:t>ridens</a:t>
            </a:r>
            <a:r>
              <a:rPr lang="en-US" dirty="0"/>
              <a:t> </a:t>
            </a:r>
            <a:r>
              <a:rPr lang="en-US" dirty="0" err="1"/>
              <a:t>ius</a:t>
            </a:r>
            <a:r>
              <a:rPr lang="en-US" dirty="0"/>
              <a:t> an, id lorem </a:t>
            </a:r>
            <a:r>
              <a:rPr lang="en-US" dirty="0" err="1"/>
              <a:t>ullum</a:t>
            </a:r>
            <a:r>
              <a:rPr lang="en-US" dirty="0"/>
              <a:t> </a:t>
            </a:r>
            <a:r>
              <a:rPr lang="en-US" dirty="0" err="1"/>
              <a:t>iusto</a:t>
            </a:r>
            <a:r>
              <a:rPr lang="en-US" dirty="0"/>
              <a:t> sed, </a:t>
            </a:r>
            <a:r>
              <a:rPr lang="en-US" dirty="0" err="1"/>
              <a:t>ei</a:t>
            </a:r>
            <a:r>
              <a:rPr lang="en-US" dirty="0"/>
              <a:t> per </a:t>
            </a:r>
            <a:r>
              <a:rPr lang="en-US" dirty="0" err="1"/>
              <a:t>natum</a:t>
            </a:r>
            <a:r>
              <a:rPr lang="en-US" dirty="0"/>
              <a:t> </a:t>
            </a:r>
            <a:r>
              <a:rPr lang="en-US" dirty="0" err="1"/>
              <a:t>senserit</a:t>
            </a:r>
            <a:r>
              <a:rPr lang="en-US" dirty="0"/>
              <a:t>. No </a:t>
            </a:r>
            <a:r>
              <a:rPr lang="en-US" dirty="0" err="1"/>
              <a:t>est</a:t>
            </a:r>
            <a:r>
              <a:rPr lang="en-US" dirty="0"/>
              <a:t> </a:t>
            </a:r>
            <a:r>
              <a:rPr lang="en-US" dirty="0" err="1"/>
              <a:t>zril</a:t>
            </a:r>
            <a:r>
              <a:rPr lang="en-US" dirty="0"/>
              <a:t> </a:t>
            </a:r>
            <a:r>
              <a:rPr lang="en-US" dirty="0" err="1"/>
              <a:t>expetenda</a:t>
            </a:r>
            <a:r>
              <a:rPr lang="en-US" dirty="0"/>
              <a:t> </a:t>
            </a:r>
            <a:r>
              <a:rPr lang="en-US" dirty="0" err="1"/>
              <a:t>delicatissimi</a:t>
            </a:r>
            <a:r>
              <a:rPr lang="en-US" dirty="0"/>
              <a:t>, cu </a:t>
            </a:r>
            <a:r>
              <a:rPr lang="en-US" dirty="0" err="1"/>
              <a:t>eligendi</a:t>
            </a:r>
            <a:r>
              <a:rPr lang="en-US" dirty="0"/>
              <a:t> </a:t>
            </a:r>
            <a:r>
              <a:rPr lang="en-US" dirty="0" err="1"/>
              <a:t>tacimates</a:t>
            </a:r>
            <a:r>
              <a:rPr lang="en-US" dirty="0"/>
              <a:t> </a:t>
            </a:r>
            <a:r>
              <a:rPr lang="en-US" dirty="0" err="1"/>
              <a:t>theophrastus</a:t>
            </a:r>
            <a:r>
              <a:rPr lang="en-US" dirty="0"/>
              <a:t> </a:t>
            </a:r>
            <a:r>
              <a:rPr lang="en-US" dirty="0" err="1"/>
              <a:t>vix</a:t>
            </a:r>
            <a:r>
              <a:rPr lang="en-US" dirty="0"/>
              <a:t>.</a:t>
            </a:r>
          </a:p>
        </p:txBody>
      </p:sp>
    </p:spTree>
    <p:extLst>
      <p:ext uri="{BB962C8B-B14F-4D97-AF65-F5344CB8AC3E}">
        <p14:creationId xmlns:p14="http://schemas.microsoft.com/office/powerpoint/2010/main" val="7737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eos</a:t>
            </a:r>
            <a:r>
              <a:rPr lang="en-US" dirty="0"/>
              <a:t> </a:t>
            </a:r>
            <a:r>
              <a:rPr lang="en-US" dirty="0" err="1"/>
              <a:t>inani</a:t>
            </a:r>
            <a:r>
              <a:rPr lang="en-US" dirty="0"/>
              <a:t> facete option id, </a:t>
            </a:r>
            <a:r>
              <a:rPr lang="en-US" dirty="0" err="1"/>
              <a:t>vix</a:t>
            </a:r>
            <a:r>
              <a:rPr lang="en-US" dirty="0"/>
              <a:t> an </a:t>
            </a:r>
            <a:r>
              <a:rPr lang="en-US" dirty="0" err="1"/>
              <a:t>laudem</a:t>
            </a:r>
            <a:r>
              <a:rPr lang="en-US" dirty="0"/>
              <a:t> nostrum </a:t>
            </a:r>
            <a:r>
              <a:rPr lang="en-US" dirty="0" err="1"/>
              <a:t>reprehendunt</a:t>
            </a:r>
            <a:r>
              <a:rPr lang="en-US" dirty="0"/>
              <a:t>. </a:t>
            </a:r>
            <a:r>
              <a:rPr lang="en-US" dirty="0" err="1"/>
              <a:t>Aperiam</a:t>
            </a:r>
            <a:r>
              <a:rPr lang="en-US" dirty="0"/>
              <a:t> </a:t>
            </a:r>
            <a:r>
              <a:rPr lang="en-US" dirty="0" err="1"/>
              <a:t>propriae</a:t>
            </a:r>
            <a:r>
              <a:rPr lang="en-US" dirty="0"/>
              <a:t> </a:t>
            </a:r>
            <a:r>
              <a:rPr lang="en-US" dirty="0" err="1"/>
              <a:t>ei</a:t>
            </a:r>
            <a:r>
              <a:rPr lang="en-US" dirty="0"/>
              <a:t> </a:t>
            </a:r>
            <a:r>
              <a:rPr lang="en-US" dirty="0" err="1"/>
              <a:t>eum</a:t>
            </a:r>
            <a:r>
              <a:rPr lang="en-US" dirty="0"/>
              <a:t>, vim facilis </a:t>
            </a:r>
            <a:r>
              <a:rPr lang="en-US" dirty="0" err="1"/>
              <a:t>recusabo</a:t>
            </a:r>
            <a:r>
              <a:rPr lang="en-US" dirty="0"/>
              <a:t> at. Vel at </a:t>
            </a:r>
            <a:r>
              <a:rPr lang="en-US" dirty="0" err="1"/>
              <a:t>vivendum</a:t>
            </a:r>
            <a:r>
              <a:rPr lang="en-US" dirty="0"/>
              <a:t> </a:t>
            </a:r>
            <a:r>
              <a:rPr lang="en-US" dirty="0" err="1"/>
              <a:t>electram</a:t>
            </a:r>
            <a:r>
              <a:rPr lang="en-US" dirty="0"/>
              <a:t>, </a:t>
            </a:r>
            <a:r>
              <a:rPr lang="en-US" dirty="0" err="1"/>
              <a:t>ius</a:t>
            </a:r>
            <a:r>
              <a:rPr lang="en-US" dirty="0"/>
              <a:t> nihil </a:t>
            </a:r>
            <a:r>
              <a:rPr lang="en-US" dirty="0" err="1"/>
              <a:t>labores</a:t>
            </a:r>
            <a:r>
              <a:rPr lang="en-US" dirty="0"/>
              <a:t> ea. Ut </a:t>
            </a:r>
            <a:r>
              <a:rPr lang="en-US" dirty="0" err="1"/>
              <a:t>falli</a:t>
            </a:r>
            <a:r>
              <a:rPr lang="en-US" dirty="0"/>
              <a:t> </a:t>
            </a:r>
            <a:r>
              <a:rPr lang="en-US" dirty="0" err="1"/>
              <a:t>prodesset</a:t>
            </a:r>
            <a:r>
              <a:rPr lang="en-US" dirty="0"/>
              <a:t> </a:t>
            </a:r>
            <a:r>
              <a:rPr lang="en-US" dirty="0" err="1"/>
              <a:t>eum</a:t>
            </a:r>
            <a:r>
              <a:rPr lang="en-US" dirty="0"/>
              <a:t>. At duo </a:t>
            </a:r>
            <a:r>
              <a:rPr lang="en-US" dirty="0" err="1"/>
              <a:t>rebum</a:t>
            </a:r>
            <a:r>
              <a:rPr lang="en-US" dirty="0"/>
              <a:t> </a:t>
            </a:r>
            <a:r>
              <a:rPr lang="en-US" dirty="0" err="1"/>
              <a:t>epicurei</a:t>
            </a:r>
            <a:r>
              <a:rPr lang="en-US" dirty="0"/>
              <a:t> </a:t>
            </a:r>
            <a:r>
              <a:rPr lang="en-US" dirty="0" err="1"/>
              <a:t>aliquando</a:t>
            </a:r>
            <a:r>
              <a:rPr lang="en-US" dirty="0"/>
              <a:t>.</a:t>
            </a:r>
          </a:p>
          <a:p>
            <a:r>
              <a:rPr lang="en-US" dirty="0"/>
              <a:t>An per </a:t>
            </a:r>
            <a:r>
              <a:rPr lang="en-US" dirty="0" err="1"/>
              <a:t>vero</a:t>
            </a:r>
            <a:r>
              <a:rPr lang="en-US" dirty="0"/>
              <a:t> </a:t>
            </a:r>
            <a:r>
              <a:rPr lang="en-US" dirty="0" err="1"/>
              <a:t>tempor</a:t>
            </a:r>
            <a:r>
              <a:rPr lang="en-US" dirty="0"/>
              <a:t>, </a:t>
            </a:r>
            <a:r>
              <a:rPr lang="en-US" dirty="0" err="1"/>
              <a:t>ornatus</a:t>
            </a:r>
            <a:r>
              <a:rPr lang="en-US" dirty="0"/>
              <a:t> </a:t>
            </a:r>
            <a:r>
              <a:rPr lang="en-US" dirty="0" err="1"/>
              <a:t>epicurei</a:t>
            </a:r>
            <a:r>
              <a:rPr lang="en-US" dirty="0"/>
              <a:t> </a:t>
            </a:r>
            <a:r>
              <a:rPr lang="en-US" dirty="0" err="1"/>
              <a:t>intellegam</a:t>
            </a:r>
            <a:r>
              <a:rPr lang="en-US" dirty="0"/>
              <a:t> </a:t>
            </a:r>
            <a:r>
              <a:rPr lang="en-US" dirty="0" err="1"/>
              <a:t>te</a:t>
            </a:r>
            <a:r>
              <a:rPr lang="en-US" dirty="0"/>
              <a:t> usu. Eu </a:t>
            </a:r>
            <a:r>
              <a:rPr lang="en-US" dirty="0" err="1"/>
              <a:t>eos</a:t>
            </a:r>
            <a:r>
              <a:rPr lang="en-US" dirty="0"/>
              <a:t> populo </a:t>
            </a:r>
            <a:r>
              <a:rPr lang="en-US" dirty="0" err="1"/>
              <a:t>moderatius</a:t>
            </a:r>
            <a:r>
              <a:rPr lang="en-US" dirty="0"/>
              <a:t> </a:t>
            </a:r>
            <a:r>
              <a:rPr lang="en-US" dirty="0" err="1"/>
              <a:t>reprimique</a:t>
            </a:r>
            <a:r>
              <a:rPr lang="en-US" dirty="0"/>
              <a:t>, id sit </a:t>
            </a:r>
            <a:r>
              <a:rPr lang="en-US" dirty="0" err="1"/>
              <a:t>officiis</a:t>
            </a:r>
            <a:r>
              <a:rPr lang="en-US" dirty="0"/>
              <a:t> </a:t>
            </a:r>
            <a:r>
              <a:rPr lang="en-US" dirty="0" err="1"/>
              <a:t>gubergren</a:t>
            </a:r>
            <a:r>
              <a:rPr lang="en-US" dirty="0"/>
              <a:t>, qui </a:t>
            </a:r>
            <a:r>
              <a:rPr lang="en-US" dirty="0" err="1"/>
              <a:t>singulis</a:t>
            </a:r>
            <a:r>
              <a:rPr lang="en-US" dirty="0"/>
              <a:t> </a:t>
            </a:r>
            <a:r>
              <a:rPr lang="en-US" dirty="0" err="1"/>
              <a:t>recteque</a:t>
            </a:r>
            <a:r>
              <a:rPr lang="en-US" dirty="0"/>
              <a:t> </a:t>
            </a:r>
            <a:r>
              <a:rPr lang="en-US" dirty="0" err="1"/>
              <a:t>concludaturque</a:t>
            </a:r>
            <a:r>
              <a:rPr lang="en-US" dirty="0"/>
              <a:t> ad. Doming </a:t>
            </a:r>
            <a:r>
              <a:rPr lang="en-US" dirty="0" err="1"/>
              <a:t>reprimique</a:t>
            </a:r>
            <a:r>
              <a:rPr lang="en-US" dirty="0"/>
              <a:t> </a:t>
            </a:r>
            <a:r>
              <a:rPr lang="en-US" dirty="0" err="1"/>
              <a:t>ei</a:t>
            </a:r>
            <a:r>
              <a:rPr lang="en-US" dirty="0"/>
              <a:t> vis. </a:t>
            </a:r>
            <a:r>
              <a:rPr lang="en-US" dirty="0" err="1"/>
              <a:t>Enim</a:t>
            </a:r>
            <a:r>
              <a:rPr lang="en-US" dirty="0"/>
              <a:t> </a:t>
            </a:r>
            <a:r>
              <a:rPr lang="en-US" dirty="0" err="1"/>
              <a:t>tation</a:t>
            </a:r>
            <a:r>
              <a:rPr lang="en-US" dirty="0"/>
              <a:t> </a:t>
            </a:r>
            <a:r>
              <a:rPr lang="en-US" dirty="0" err="1"/>
              <a:t>ridens</a:t>
            </a:r>
            <a:r>
              <a:rPr lang="en-US" dirty="0"/>
              <a:t> </a:t>
            </a:r>
            <a:r>
              <a:rPr lang="en-US" dirty="0" err="1"/>
              <a:t>ius</a:t>
            </a:r>
            <a:r>
              <a:rPr lang="en-US" dirty="0"/>
              <a:t> an, id lorem </a:t>
            </a:r>
            <a:r>
              <a:rPr lang="en-US" dirty="0" err="1"/>
              <a:t>ullum</a:t>
            </a:r>
            <a:r>
              <a:rPr lang="en-US" dirty="0"/>
              <a:t> </a:t>
            </a:r>
            <a:r>
              <a:rPr lang="en-US" dirty="0" err="1"/>
              <a:t>iusto</a:t>
            </a:r>
            <a:r>
              <a:rPr lang="en-US" dirty="0"/>
              <a:t> sed, </a:t>
            </a:r>
            <a:r>
              <a:rPr lang="en-US" dirty="0" err="1"/>
              <a:t>ei</a:t>
            </a:r>
            <a:r>
              <a:rPr lang="en-US" dirty="0"/>
              <a:t> per </a:t>
            </a:r>
            <a:r>
              <a:rPr lang="en-US" dirty="0" err="1"/>
              <a:t>natum</a:t>
            </a:r>
            <a:r>
              <a:rPr lang="en-US" dirty="0"/>
              <a:t> </a:t>
            </a:r>
            <a:r>
              <a:rPr lang="en-US" dirty="0" err="1"/>
              <a:t>senserit</a:t>
            </a:r>
            <a:r>
              <a:rPr lang="en-US" dirty="0"/>
              <a:t>. No </a:t>
            </a:r>
            <a:r>
              <a:rPr lang="en-US" dirty="0" err="1"/>
              <a:t>est</a:t>
            </a:r>
            <a:r>
              <a:rPr lang="en-US" dirty="0"/>
              <a:t> </a:t>
            </a:r>
            <a:r>
              <a:rPr lang="en-US" dirty="0" err="1"/>
              <a:t>zril</a:t>
            </a:r>
            <a:r>
              <a:rPr lang="en-US" dirty="0"/>
              <a:t> </a:t>
            </a:r>
            <a:r>
              <a:rPr lang="en-US" dirty="0" err="1"/>
              <a:t>expetenda</a:t>
            </a:r>
            <a:r>
              <a:rPr lang="en-US" dirty="0"/>
              <a:t> </a:t>
            </a:r>
            <a:r>
              <a:rPr lang="en-US" dirty="0" err="1"/>
              <a:t>delicatissimi</a:t>
            </a:r>
            <a:r>
              <a:rPr lang="en-US" dirty="0"/>
              <a:t>, cu </a:t>
            </a:r>
            <a:r>
              <a:rPr lang="en-US" dirty="0" err="1"/>
              <a:t>eligendi</a:t>
            </a:r>
            <a:r>
              <a:rPr lang="en-US" dirty="0"/>
              <a:t> </a:t>
            </a:r>
            <a:r>
              <a:rPr lang="en-US" dirty="0" err="1"/>
              <a:t>tacimates</a:t>
            </a:r>
            <a:r>
              <a:rPr lang="en-US" dirty="0"/>
              <a:t> </a:t>
            </a:r>
            <a:r>
              <a:rPr lang="en-US" dirty="0" err="1"/>
              <a:t>theophrastus</a:t>
            </a:r>
            <a:r>
              <a:rPr lang="en-US" dirty="0"/>
              <a:t> </a:t>
            </a:r>
            <a:r>
              <a:rPr lang="en-US" dirty="0" err="1"/>
              <a:t>vix</a:t>
            </a:r>
            <a:r>
              <a:rPr lang="en-US" dirty="0"/>
              <a:t>.</a:t>
            </a:r>
          </a:p>
        </p:txBody>
      </p:sp>
    </p:spTree>
    <p:extLst>
      <p:ext uri="{BB962C8B-B14F-4D97-AF65-F5344CB8AC3E}">
        <p14:creationId xmlns:p14="http://schemas.microsoft.com/office/powerpoint/2010/main" val="1637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 per </a:t>
            </a:r>
            <a:r>
              <a:rPr lang="en-US" dirty="0" err="1"/>
              <a:t>vero</a:t>
            </a:r>
            <a:r>
              <a:rPr lang="en-US" dirty="0"/>
              <a:t> </a:t>
            </a:r>
            <a:r>
              <a:rPr lang="en-US" dirty="0" err="1"/>
              <a:t>tempor</a:t>
            </a:r>
            <a:r>
              <a:rPr lang="en-US" dirty="0"/>
              <a:t>, </a:t>
            </a:r>
            <a:r>
              <a:rPr lang="en-US" dirty="0" err="1"/>
              <a:t>ornatus</a:t>
            </a:r>
            <a:r>
              <a:rPr lang="en-US" dirty="0"/>
              <a:t> </a:t>
            </a:r>
            <a:r>
              <a:rPr lang="en-US" dirty="0" err="1"/>
              <a:t>epicurei</a:t>
            </a:r>
            <a:r>
              <a:rPr lang="en-US" dirty="0"/>
              <a:t> </a:t>
            </a:r>
            <a:r>
              <a:rPr lang="en-US" dirty="0" err="1"/>
              <a:t>intellegam</a:t>
            </a:r>
            <a:r>
              <a:rPr lang="en-US" dirty="0"/>
              <a:t> </a:t>
            </a:r>
            <a:r>
              <a:rPr lang="en-US" dirty="0" err="1"/>
              <a:t>te</a:t>
            </a:r>
            <a:r>
              <a:rPr lang="en-US" dirty="0"/>
              <a:t> usu. Eu </a:t>
            </a:r>
            <a:r>
              <a:rPr lang="en-US" dirty="0" err="1"/>
              <a:t>eos</a:t>
            </a:r>
            <a:r>
              <a:rPr lang="en-US" dirty="0"/>
              <a:t> populo </a:t>
            </a:r>
            <a:r>
              <a:rPr lang="en-US" dirty="0" err="1"/>
              <a:t>moderatius</a:t>
            </a:r>
            <a:r>
              <a:rPr lang="en-US" dirty="0"/>
              <a:t> </a:t>
            </a:r>
            <a:r>
              <a:rPr lang="en-US" dirty="0" err="1"/>
              <a:t>reprimique</a:t>
            </a:r>
            <a:r>
              <a:rPr lang="en-US" dirty="0"/>
              <a:t>, id sit </a:t>
            </a:r>
            <a:r>
              <a:rPr lang="en-US" dirty="0" err="1"/>
              <a:t>officiis</a:t>
            </a:r>
            <a:r>
              <a:rPr lang="en-US" dirty="0"/>
              <a:t> </a:t>
            </a:r>
            <a:r>
              <a:rPr lang="en-US" dirty="0" err="1"/>
              <a:t>gubergren</a:t>
            </a:r>
            <a:r>
              <a:rPr lang="en-US" dirty="0"/>
              <a:t>, qui </a:t>
            </a:r>
            <a:r>
              <a:rPr lang="en-US" dirty="0" err="1"/>
              <a:t>singulis</a:t>
            </a:r>
            <a:r>
              <a:rPr lang="en-US" dirty="0"/>
              <a:t> </a:t>
            </a:r>
            <a:r>
              <a:rPr lang="en-US" dirty="0" err="1"/>
              <a:t>recteque</a:t>
            </a:r>
            <a:r>
              <a:rPr lang="en-US" dirty="0"/>
              <a:t> </a:t>
            </a:r>
            <a:r>
              <a:rPr lang="en-US" dirty="0" err="1"/>
              <a:t>concludaturque</a:t>
            </a:r>
            <a:r>
              <a:rPr lang="en-US" dirty="0"/>
              <a:t> ad. Doming </a:t>
            </a:r>
            <a:r>
              <a:rPr lang="en-US" dirty="0" err="1"/>
              <a:t>reprimique</a:t>
            </a:r>
            <a:r>
              <a:rPr lang="en-US" dirty="0"/>
              <a:t> </a:t>
            </a:r>
            <a:r>
              <a:rPr lang="en-US" dirty="0" err="1"/>
              <a:t>ei</a:t>
            </a:r>
            <a:r>
              <a:rPr lang="en-US" dirty="0"/>
              <a:t> vis. </a:t>
            </a:r>
            <a:r>
              <a:rPr lang="en-US" dirty="0" err="1"/>
              <a:t>Enim</a:t>
            </a:r>
            <a:r>
              <a:rPr lang="en-US" dirty="0"/>
              <a:t> </a:t>
            </a:r>
            <a:r>
              <a:rPr lang="en-US" dirty="0" err="1"/>
              <a:t>tation</a:t>
            </a:r>
            <a:r>
              <a:rPr lang="en-US" dirty="0"/>
              <a:t> </a:t>
            </a:r>
            <a:r>
              <a:rPr lang="en-US" dirty="0" err="1"/>
              <a:t>ridens</a:t>
            </a:r>
            <a:r>
              <a:rPr lang="en-US" dirty="0"/>
              <a:t> </a:t>
            </a:r>
            <a:r>
              <a:rPr lang="en-US" dirty="0" err="1"/>
              <a:t>ius</a:t>
            </a:r>
            <a:r>
              <a:rPr lang="en-US" dirty="0"/>
              <a:t> an, id lorem </a:t>
            </a:r>
            <a:r>
              <a:rPr lang="en-US" dirty="0" err="1"/>
              <a:t>ullum</a:t>
            </a:r>
            <a:r>
              <a:rPr lang="en-US" dirty="0"/>
              <a:t> </a:t>
            </a:r>
            <a:r>
              <a:rPr lang="en-US" dirty="0" err="1"/>
              <a:t>iusto</a:t>
            </a:r>
            <a:r>
              <a:rPr lang="en-US" dirty="0"/>
              <a:t> sed, </a:t>
            </a:r>
            <a:r>
              <a:rPr lang="en-US" dirty="0" err="1"/>
              <a:t>ei</a:t>
            </a:r>
            <a:r>
              <a:rPr lang="en-US" dirty="0"/>
              <a:t> per </a:t>
            </a:r>
            <a:r>
              <a:rPr lang="en-US" dirty="0" err="1"/>
              <a:t>natum</a:t>
            </a:r>
            <a:r>
              <a:rPr lang="en-US" dirty="0"/>
              <a:t> </a:t>
            </a:r>
            <a:r>
              <a:rPr lang="en-US" dirty="0" err="1"/>
              <a:t>senserit</a:t>
            </a:r>
            <a:r>
              <a:rPr lang="en-US" dirty="0"/>
              <a:t>. No </a:t>
            </a:r>
            <a:r>
              <a:rPr lang="en-US" dirty="0" err="1"/>
              <a:t>est</a:t>
            </a:r>
            <a:r>
              <a:rPr lang="en-US" dirty="0"/>
              <a:t> </a:t>
            </a:r>
            <a:r>
              <a:rPr lang="en-US" dirty="0" err="1"/>
              <a:t>zril</a:t>
            </a:r>
            <a:r>
              <a:rPr lang="en-US" dirty="0"/>
              <a:t> </a:t>
            </a:r>
            <a:r>
              <a:rPr lang="en-US" dirty="0" err="1"/>
              <a:t>expetenda</a:t>
            </a:r>
            <a:r>
              <a:rPr lang="en-US" dirty="0"/>
              <a:t> </a:t>
            </a:r>
            <a:r>
              <a:rPr lang="en-US" dirty="0" err="1"/>
              <a:t>delicatissimi</a:t>
            </a:r>
            <a:r>
              <a:rPr lang="en-US" dirty="0"/>
              <a:t>, cu </a:t>
            </a:r>
            <a:r>
              <a:rPr lang="en-US" dirty="0" err="1"/>
              <a:t>eligendi</a:t>
            </a:r>
            <a:r>
              <a:rPr lang="en-US" dirty="0"/>
              <a:t> </a:t>
            </a:r>
            <a:r>
              <a:rPr lang="en-US" dirty="0" err="1"/>
              <a:t>tacimates</a:t>
            </a:r>
            <a:r>
              <a:rPr lang="en-US" dirty="0"/>
              <a:t> </a:t>
            </a:r>
            <a:r>
              <a:rPr lang="en-US" dirty="0" err="1"/>
              <a:t>theophrastus</a:t>
            </a:r>
            <a:r>
              <a:rPr lang="en-US" dirty="0"/>
              <a:t> </a:t>
            </a:r>
            <a:r>
              <a:rPr lang="en-US" dirty="0" err="1"/>
              <a:t>vix</a:t>
            </a:r>
            <a:r>
              <a:rPr lang="en-US" dirty="0"/>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9165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Bullet Points…</a:t>
            </a:r>
          </a:p>
          <a:p>
            <a:r>
              <a:rPr lang="en-GB" dirty="0"/>
              <a:t>Click to edit Bullet Points</a:t>
            </a:r>
            <a:endParaRPr lang="en-US" dirty="0"/>
          </a:p>
        </p:txBody>
      </p:sp>
    </p:spTree>
    <p:extLst>
      <p:ext uri="{BB962C8B-B14F-4D97-AF65-F5344CB8AC3E}">
        <p14:creationId xmlns:p14="http://schemas.microsoft.com/office/powerpoint/2010/main" val="21843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ECTION SLIDE 1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25EC69-8438-1E41-A22A-4012AB95618C}"/>
              </a:ext>
            </a:extLst>
          </p:cNvPr>
          <p:cNvSpPr/>
          <p:nvPr userDrawn="1"/>
        </p:nvSpPr>
        <p:spPr>
          <a:xfrm>
            <a:off x="0" y="0"/>
            <a:ext cx="12192000" cy="6858000"/>
          </a:xfrm>
          <a:prstGeom prst="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61934-6919-CC43-9440-DB1EA99C7F02}"/>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dirty="0"/>
              <a:t>Click to edit Master title style</a:t>
            </a:r>
            <a:endParaRPr lang="en-US" dirty="0"/>
          </a:p>
        </p:txBody>
      </p:sp>
      <p:pic>
        <p:nvPicPr>
          <p:cNvPr id="8" name="Picture 7" descr="A picture containing text&#10;&#10;Description automatically generated">
            <a:extLst>
              <a:ext uri="{FF2B5EF4-FFF2-40B4-BE49-F238E27FC236}">
                <a16:creationId xmlns:a16="http://schemas.microsoft.com/office/drawing/2014/main" id="{9BB3CC02-D0A2-0D4F-812E-09E47BEDF7F3}"/>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3" name="Rectangle 2">
            <a:extLst>
              <a:ext uri="{FF2B5EF4-FFF2-40B4-BE49-F238E27FC236}">
                <a16:creationId xmlns:a16="http://schemas.microsoft.com/office/drawing/2014/main" id="{F0409608-5DFA-1644-9542-C15421C12DD5}"/>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01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5355B7-4873-9049-91DC-BD9569FC3C6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D52D23D-8C1E-D149-B70C-7D7729849804}"/>
              </a:ext>
            </a:extLst>
          </p:cNvPr>
          <p:cNvPicPr>
            <a:picLocks noChangeAspect="1"/>
          </p:cNvPicPr>
          <p:nvPr userDrawn="1"/>
        </p:nvPicPr>
        <p:blipFill>
          <a:blip r:embed="rId3"/>
          <a:stretch>
            <a:fillRect/>
          </a:stretch>
        </p:blipFill>
        <p:spPr>
          <a:xfrm>
            <a:off x="1975628" y="666830"/>
            <a:ext cx="5007702" cy="3326671"/>
          </a:xfrm>
          <a:prstGeom prst="rect">
            <a:avLst/>
          </a:prstGeom>
        </p:spPr>
      </p:pic>
      <p:sp>
        <p:nvSpPr>
          <p:cNvPr id="12" name="Title 1">
            <a:extLst>
              <a:ext uri="{FF2B5EF4-FFF2-40B4-BE49-F238E27FC236}">
                <a16:creationId xmlns:a16="http://schemas.microsoft.com/office/drawing/2014/main" id="{2CEDF779-8B3B-164C-97D3-6155464DD9E5}"/>
              </a:ext>
            </a:extLst>
          </p:cNvPr>
          <p:cNvSpPr txBox="1">
            <a:spLocks/>
          </p:cNvSpPr>
          <p:nvPr userDrawn="1"/>
        </p:nvSpPr>
        <p:spPr>
          <a:xfrm>
            <a:off x="2090979" y="4756999"/>
            <a:ext cx="6220407" cy="1377027"/>
          </a:xfrm>
          <a:prstGeom prst="rect">
            <a:avLst/>
          </a:prstGeom>
          <a:solidFill>
            <a:srgbClr val="DBA32E"/>
          </a:solidFill>
          <a:ln>
            <a:noFill/>
          </a:ln>
        </p:spPr>
        <p:txBody>
          <a:bodyPr vert="horz" lIns="288000" tIns="45720" rIns="91440" bIns="45720" rtlCol="0" anchor="ctr">
            <a:normAutofit/>
          </a:bodyPr>
          <a:lstStyle>
            <a:lvl1pPr algn="l" defTabSz="914400" rtl="0" eaLnBrk="1" latinLnBrk="0" hangingPunct="1">
              <a:lnSpc>
                <a:spcPct val="150000"/>
              </a:lnSpc>
              <a:spcBef>
                <a:spcPct val="0"/>
              </a:spcBef>
              <a:buNone/>
              <a:defRPr sz="2000" b="1" i="0" kern="1200" cap="all" spc="30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dirty="0"/>
              <a:t>Presentation title</a:t>
            </a:r>
            <a:br>
              <a:rPr lang="en-GB" dirty="0"/>
            </a:br>
            <a:r>
              <a:rPr lang="en-GB" dirty="0"/>
              <a:t>day month year</a:t>
            </a:r>
            <a:endParaRPr lang="en-US" dirty="0"/>
          </a:p>
        </p:txBody>
      </p:sp>
    </p:spTree>
    <p:extLst>
      <p:ext uri="{BB962C8B-B14F-4D97-AF65-F5344CB8AC3E}">
        <p14:creationId xmlns:p14="http://schemas.microsoft.com/office/powerpoint/2010/main" val="22847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descr="A picture containing stove, kitchen appliance, gear&#10;&#10;Description automatically generated">
            <a:extLst>
              <a:ext uri="{FF2B5EF4-FFF2-40B4-BE49-F238E27FC236}">
                <a16:creationId xmlns:a16="http://schemas.microsoft.com/office/drawing/2014/main" id="{8499DDEF-F031-FC48-9B34-E9ED135259F0}"/>
              </a:ext>
            </a:extLst>
          </p:cNvPr>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flipH="1">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9B184D7-6227-A446-ADF6-8FD32A060137}"/>
              </a:ext>
            </a:extLst>
          </p:cNvPr>
          <p:cNvPicPr>
            <a:picLocks noChangeAspect="1"/>
          </p:cNvPicPr>
          <p:nvPr userDrawn="1"/>
        </p:nvPicPr>
        <p:blipFill>
          <a:blip r:embed="rId4"/>
          <a:stretch>
            <a:fillRect/>
          </a:stretch>
        </p:blipFill>
        <p:spPr>
          <a:xfrm>
            <a:off x="1975628" y="666830"/>
            <a:ext cx="5007702" cy="3326671"/>
          </a:xfrm>
          <a:prstGeom prst="rect">
            <a:avLst/>
          </a:prstGeom>
        </p:spPr>
      </p:pic>
      <p:sp>
        <p:nvSpPr>
          <p:cNvPr id="10" name="Title 1">
            <a:extLst>
              <a:ext uri="{FF2B5EF4-FFF2-40B4-BE49-F238E27FC236}">
                <a16:creationId xmlns:a16="http://schemas.microsoft.com/office/drawing/2014/main" id="{B5420F02-61F1-2640-8598-A31885F9B39A}"/>
              </a:ext>
            </a:extLst>
          </p:cNvPr>
          <p:cNvSpPr txBox="1">
            <a:spLocks/>
          </p:cNvSpPr>
          <p:nvPr userDrawn="1"/>
        </p:nvSpPr>
        <p:spPr>
          <a:xfrm>
            <a:off x="2090979" y="4756999"/>
            <a:ext cx="6220407" cy="1377027"/>
          </a:xfrm>
          <a:prstGeom prst="rect">
            <a:avLst/>
          </a:prstGeom>
          <a:solidFill>
            <a:srgbClr val="68A495"/>
          </a:solidFill>
          <a:ln>
            <a:noFill/>
          </a:ln>
        </p:spPr>
        <p:txBody>
          <a:bodyPr vert="horz" lIns="288000" tIns="45720" rIns="91440" bIns="45720" rtlCol="0" anchor="ctr">
            <a:normAutofit/>
          </a:bodyPr>
          <a:lstStyle>
            <a:lvl1pPr algn="l" defTabSz="914400" rtl="0" eaLnBrk="1" latinLnBrk="0" hangingPunct="1">
              <a:lnSpc>
                <a:spcPct val="150000"/>
              </a:lnSpc>
              <a:spcBef>
                <a:spcPct val="0"/>
              </a:spcBef>
              <a:buNone/>
              <a:defRPr sz="2000" b="1" i="0" kern="1200" cap="all" spc="30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dirty="0"/>
              <a:t>Presentation title</a:t>
            </a:r>
            <a:br>
              <a:rPr lang="en-GB" dirty="0"/>
            </a:br>
            <a:r>
              <a:rPr lang="en-GB" dirty="0"/>
              <a:t>day month year</a:t>
            </a:r>
            <a:endParaRPr lang="en-US" dirty="0"/>
          </a:p>
        </p:txBody>
      </p:sp>
    </p:spTree>
    <p:extLst>
      <p:ext uri="{BB962C8B-B14F-4D97-AF65-F5344CB8AC3E}">
        <p14:creationId xmlns:p14="http://schemas.microsoft.com/office/powerpoint/2010/main" val="150605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 SLIDE 1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25EC69-8438-1E41-A22A-4012AB95618C}"/>
              </a:ext>
            </a:extLst>
          </p:cNvPr>
          <p:cNvSpPr/>
          <p:nvPr userDrawn="1"/>
        </p:nvSpPr>
        <p:spPr>
          <a:xfrm>
            <a:off x="0" y="0"/>
            <a:ext cx="12192000" cy="6858000"/>
          </a:xfrm>
          <a:prstGeom prst="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61934-6919-CC43-9440-DB1EA99C7F02}"/>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dirty="0"/>
              <a:t>Click to edit Master title style</a:t>
            </a:r>
            <a:endParaRPr lang="en-US" dirty="0"/>
          </a:p>
        </p:txBody>
      </p:sp>
      <p:pic>
        <p:nvPicPr>
          <p:cNvPr id="8" name="Picture 7" descr="A picture containing text&#10;&#10;Description automatically generated">
            <a:extLst>
              <a:ext uri="{FF2B5EF4-FFF2-40B4-BE49-F238E27FC236}">
                <a16:creationId xmlns:a16="http://schemas.microsoft.com/office/drawing/2014/main" id="{9BB3CC02-D0A2-0D4F-812E-09E47BEDF7F3}"/>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3" name="Rectangle 2">
            <a:extLst>
              <a:ext uri="{FF2B5EF4-FFF2-40B4-BE49-F238E27FC236}">
                <a16:creationId xmlns:a16="http://schemas.microsoft.com/office/drawing/2014/main" id="{F0409608-5DFA-1644-9542-C15421C12DD5}"/>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98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ALO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96483B-3A77-554B-8654-51DB170674DD}"/>
              </a:ext>
            </a:extLst>
          </p:cNvPr>
          <p:cNvSpPr/>
          <p:nvPr userDrawn="1"/>
        </p:nvSpPr>
        <p:spPr>
          <a:xfrm>
            <a:off x="0" y="0"/>
            <a:ext cx="12192000" cy="6858000"/>
          </a:xfrm>
          <a:prstGeom prst="rect">
            <a:avLst/>
          </a:prstGeom>
          <a:solidFill>
            <a:srgbClr val="B3C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068E0E6-83DC-464B-A6C5-EE078D1734D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dirty="0"/>
              <a:t>Click to edit Master title style</a:t>
            </a:r>
            <a:endParaRPr lang="en-US" dirty="0"/>
          </a:p>
        </p:txBody>
      </p:sp>
      <p:pic>
        <p:nvPicPr>
          <p:cNvPr id="10" name="Picture 9" descr="A picture containing text&#10;&#10;Description automatically generated">
            <a:extLst>
              <a:ext uri="{FF2B5EF4-FFF2-40B4-BE49-F238E27FC236}">
                <a16:creationId xmlns:a16="http://schemas.microsoft.com/office/drawing/2014/main" id="{E988B2F2-E7B2-8D48-A497-247F4F3385AE}"/>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7FFB2235-4458-B14C-A769-431B26B04EB5}"/>
              </a:ext>
            </a:extLst>
          </p:cNvPr>
          <p:cNvSpPr/>
          <p:nvPr userDrawn="1"/>
        </p:nvSpPr>
        <p:spPr>
          <a:xfrm>
            <a:off x="548044" y="2099387"/>
            <a:ext cx="1141608" cy="411480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1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RUSS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4A3F14-1752-DD4E-B2D5-F5D197144CBB}"/>
              </a:ext>
            </a:extLst>
          </p:cNvPr>
          <p:cNvSpPr/>
          <p:nvPr userDrawn="1"/>
        </p:nvSpPr>
        <p:spPr>
          <a:xfrm>
            <a:off x="0" y="0"/>
            <a:ext cx="12192000" cy="6858000"/>
          </a:xfrm>
          <a:prstGeom prst="rect">
            <a:avLst/>
          </a:prstGeom>
          <a:solidFill>
            <a:srgbClr val="AD6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2572875-7A5B-2A4D-9366-E8AD352C2EDE}"/>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dirty="0"/>
              <a:t>Click to edit Master title style</a:t>
            </a:r>
            <a:endParaRPr lang="en-US" dirty="0"/>
          </a:p>
        </p:txBody>
      </p:sp>
      <p:pic>
        <p:nvPicPr>
          <p:cNvPr id="9" name="Picture 8" descr="A picture containing text&#10;&#10;Description automatically generated">
            <a:extLst>
              <a:ext uri="{FF2B5EF4-FFF2-40B4-BE49-F238E27FC236}">
                <a16:creationId xmlns:a16="http://schemas.microsoft.com/office/drawing/2014/main" id="{C8E24E59-6626-B446-93FD-D0E8BD115E37}"/>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A8F28E52-187B-2F4F-AD37-FCCAC1E33E0C}"/>
              </a:ext>
            </a:extLst>
          </p:cNvPr>
          <p:cNvSpPr/>
          <p:nvPr userDrawn="1"/>
        </p:nvSpPr>
        <p:spPr>
          <a:xfrm>
            <a:off x="548044" y="2099387"/>
            <a:ext cx="1141608" cy="4114800"/>
          </a:xfrm>
          <a:prstGeom prst="rect">
            <a:avLst/>
          </a:prstGeom>
          <a:solidFill>
            <a:srgbClr val="DBA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69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BUTTERC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CB135-0D78-CC48-8A15-4DE9BC94E6FA}"/>
              </a:ext>
            </a:extLst>
          </p:cNvPr>
          <p:cNvSpPr/>
          <p:nvPr userDrawn="1"/>
        </p:nvSpPr>
        <p:spPr>
          <a:xfrm>
            <a:off x="0" y="0"/>
            <a:ext cx="12192000" cy="6858000"/>
          </a:xfrm>
          <a:prstGeom prst="rect">
            <a:avLst/>
          </a:prstGeom>
          <a:solidFill>
            <a:srgbClr val="DBA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D9522AB-DD9A-FB49-A35E-BDB51282831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dirty="0"/>
              <a:t>Click to edit Master title style</a:t>
            </a:r>
            <a:endParaRPr lang="en-US" dirty="0"/>
          </a:p>
        </p:txBody>
      </p:sp>
      <p:pic>
        <p:nvPicPr>
          <p:cNvPr id="10" name="Picture 9" descr="A picture containing text&#10;&#10;Description automatically generated">
            <a:extLst>
              <a:ext uri="{FF2B5EF4-FFF2-40B4-BE49-F238E27FC236}">
                <a16:creationId xmlns:a16="http://schemas.microsoft.com/office/drawing/2014/main" id="{2153EBEC-28F6-0A4E-9D3B-64A5321A4AC0}"/>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63214092-9C2F-4643-B625-3493E57FA8B3}"/>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65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LU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CB135-0D78-CC48-8A15-4DE9BC94E6FA}"/>
              </a:ext>
            </a:extLst>
          </p:cNvPr>
          <p:cNvSpPr/>
          <p:nvPr userDrawn="1"/>
        </p:nvSpPr>
        <p:spPr>
          <a:xfrm>
            <a:off x="0" y="0"/>
            <a:ext cx="12192000" cy="6858000"/>
          </a:xfrm>
          <a:prstGeom prst="rect">
            <a:avLst/>
          </a:prstGeom>
          <a:solidFill>
            <a:srgbClr val="6125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D9522AB-DD9A-FB49-A35E-BDB51282831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dirty="0"/>
              <a:t>Click to edit Master title style</a:t>
            </a:r>
            <a:endParaRPr lang="en-US" dirty="0"/>
          </a:p>
        </p:txBody>
      </p:sp>
      <p:pic>
        <p:nvPicPr>
          <p:cNvPr id="10" name="Picture 9" descr="A picture containing text&#10;&#10;Description automatically generated">
            <a:extLst>
              <a:ext uri="{FF2B5EF4-FFF2-40B4-BE49-F238E27FC236}">
                <a16:creationId xmlns:a16="http://schemas.microsoft.com/office/drawing/2014/main" id="{2153EBEC-28F6-0A4E-9D3B-64A5321A4AC0}"/>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AF4C8459-3696-A144-B490-E949A5A1E506}"/>
              </a:ext>
            </a:extLst>
          </p:cNvPr>
          <p:cNvSpPr/>
          <p:nvPr userDrawn="1"/>
        </p:nvSpPr>
        <p:spPr>
          <a:xfrm>
            <a:off x="548044" y="2099387"/>
            <a:ext cx="1141608" cy="4114800"/>
          </a:xfrm>
          <a:prstGeom prst="rect">
            <a:avLst/>
          </a:prstGeom>
          <a:solidFill>
            <a:srgbClr val="AD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947657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2CFDD-2998-0148-BDB0-1031D8BDF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cap="all" baseline="0" dirty="0">
                <a:latin typeface="+mj-lt"/>
              </a:rPr>
              <a:t>   Presentation title</a:t>
            </a:r>
            <a:endParaRPr lang="en-US" dirty="0"/>
          </a:p>
        </p:txBody>
      </p:sp>
      <p:sp>
        <p:nvSpPr>
          <p:cNvPr id="4" name="Date Placeholder 3">
            <a:extLst>
              <a:ext uri="{FF2B5EF4-FFF2-40B4-BE49-F238E27FC236}">
                <a16:creationId xmlns:a16="http://schemas.microsoft.com/office/drawing/2014/main" id="{5DAD6800-0D0D-B849-8889-B8411F6C7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08198-F68D-BF4F-8FAC-A6E667E19459}" type="datetimeFigureOut">
              <a:rPr lang="en-US" smtClean="0"/>
              <a:t>4/11/2022</a:t>
            </a:fld>
            <a:endParaRPr lang="en-US"/>
          </a:p>
        </p:txBody>
      </p:sp>
      <p:sp>
        <p:nvSpPr>
          <p:cNvPr id="6" name="Slide Number Placeholder 5">
            <a:extLst>
              <a:ext uri="{FF2B5EF4-FFF2-40B4-BE49-F238E27FC236}">
                <a16:creationId xmlns:a16="http://schemas.microsoft.com/office/drawing/2014/main" id="{6562991B-4CAC-7F48-AA90-9F6E60540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4D2F0-BC05-E84C-AECD-3599EF6E9579}" type="slidenum">
              <a:rPr lang="en-US" smtClean="0"/>
              <a:t>‹#›</a:t>
            </a:fld>
            <a:endParaRPr lang="en-US"/>
          </a:p>
        </p:txBody>
      </p:sp>
    </p:spTree>
    <p:extLst>
      <p:ext uri="{BB962C8B-B14F-4D97-AF65-F5344CB8AC3E}">
        <p14:creationId xmlns:p14="http://schemas.microsoft.com/office/powerpoint/2010/main" val="40802536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sz="2000" b="1" i="0" kern="1200" cap="all" spc="300" baseline="0">
          <a:solidFill>
            <a:srgbClr val="68A495"/>
          </a:solidFill>
          <a:latin typeface="ROBOTO MEDIUM" panose="02000000000000000000" pitchFamily="2" charset="0"/>
          <a:ea typeface="ROBOTO MEDIUM" panose="02000000000000000000" pitchFamily="2" charset="0"/>
          <a:cs typeface="ROBOTO MEDIUM"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0B1C6-7CFF-2E47-85D3-0E337E94C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DBD2C3F-062F-FD4D-B20D-AF91EA9E8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4" name="Date Placeholder 3">
            <a:extLst>
              <a:ext uri="{FF2B5EF4-FFF2-40B4-BE49-F238E27FC236}">
                <a16:creationId xmlns:a16="http://schemas.microsoft.com/office/drawing/2014/main" id="{1276B237-FC24-5C44-9710-867D3EFB6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ABDFB-A1E3-0745-9E57-5746DCE064E8}" type="datetimeFigureOut">
              <a:rPr lang="en-US" smtClean="0"/>
              <a:t>4/11/2022</a:t>
            </a:fld>
            <a:endParaRPr lang="en-US"/>
          </a:p>
        </p:txBody>
      </p:sp>
      <p:sp>
        <p:nvSpPr>
          <p:cNvPr id="6" name="Slide Number Placeholder 5">
            <a:extLst>
              <a:ext uri="{FF2B5EF4-FFF2-40B4-BE49-F238E27FC236}">
                <a16:creationId xmlns:a16="http://schemas.microsoft.com/office/drawing/2014/main" id="{5FB81CAB-7CA0-AA41-80FC-3188849C3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5282B-C8AD-B24E-B283-023210B3626A}" type="slidenum">
              <a:rPr lang="en-US" smtClean="0"/>
              <a:t>‹#›</a:t>
            </a:fld>
            <a:endParaRPr lang="en-US"/>
          </a:p>
        </p:txBody>
      </p:sp>
    </p:spTree>
    <p:extLst>
      <p:ext uri="{BB962C8B-B14F-4D97-AF65-F5344CB8AC3E}">
        <p14:creationId xmlns:p14="http://schemas.microsoft.com/office/powerpoint/2010/main" val="2937418636"/>
      </p:ext>
    </p:extLst>
  </p:cSld>
  <p:clrMap bg1="lt1" tx1="dk1" bg2="lt2" tx2="dk2" accent1="accent1" accent2="accent2" accent3="accent3" accent4="accent4" accent5="accent5" accent6="accent6" hlink="hlink" folHlink="folHlink"/>
  <p:sldLayoutIdLst>
    <p:sldLayoutId id="2147483689" r:id="rId1"/>
    <p:sldLayoutId id="2147483684" r:id="rId2"/>
    <p:sldLayoutId id="2147483686" r:id="rId3"/>
    <p:sldLayoutId id="2147483687" r:id="rId4"/>
    <p:sldLayoutId id="2147483690" r:id="rId5"/>
  </p:sldLayoutIdLst>
  <p:txStyles>
    <p:titleStyle>
      <a:lvl1pPr algn="l" defTabSz="914400" rtl="0" eaLnBrk="1" latinLnBrk="0" hangingPunct="1">
        <a:lnSpc>
          <a:spcPct val="90000"/>
        </a:lnSpc>
        <a:spcBef>
          <a:spcPct val="0"/>
        </a:spcBef>
        <a:buNone/>
        <a:defRPr sz="24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dirty="0" err="1"/>
              <a:t>Bodytext</a:t>
            </a:r>
            <a:r>
              <a:rPr lang="en-US" dirty="0"/>
              <a: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8"/>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34644783"/>
      </p:ext>
    </p:extLst>
  </p:cSld>
  <p:clrMap bg1="lt1" tx1="dk1" bg2="lt2" tx2="dk2" accent1="accent1" accent2="accent2" accent3="accent3" accent4="accent4" accent5="accent5" accent6="accent6" hlink="hlink" folHlink="folHlink"/>
  <p:sldLayoutIdLst>
    <p:sldLayoutId id="2147483692" r:id="rId1"/>
    <p:sldLayoutId id="2147483695" r:id="rId2"/>
    <p:sldLayoutId id="2147483696" r:id="rId3"/>
    <p:sldLayoutId id="2147483697" r:id="rId4"/>
    <p:sldLayoutId id="2147483698" r:id="rId5"/>
    <p:sldLayoutId id="2147483699" r:id="rId6"/>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A18E-7665-41B4-A5E3-241CC85BDC1C}"/>
              </a:ext>
            </a:extLst>
          </p:cNvPr>
          <p:cNvSpPr>
            <a:spLocks noGrp="1"/>
          </p:cNvSpPr>
          <p:nvPr>
            <p:ph type="ctrTitle"/>
          </p:nvPr>
        </p:nvSpPr>
        <p:spPr/>
        <p:txBody>
          <a:bodyPr>
            <a:normAutofit/>
          </a:bodyPr>
          <a:lstStyle/>
          <a:p>
            <a:r>
              <a:rPr lang="en-GB" dirty="0"/>
              <a:t>REC Release April </a:t>
            </a:r>
            <a:r>
              <a:rPr lang="en-GB"/>
              <a:t>2022 (2.2.1) drop-in session</a:t>
            </a:r>
            <a:endParaRPr lang="en-GB" dirty="0"/>
          </a:p>
        </p:txBody>
      </p:sp>
    </p:spTree>
    <p:extLst>
      <p:ext uri="{BB962C8B-B14F-4D97-AF65-F5344CB8AC3E}">
        <p14:creationId xmlns:p14="http://schemas.microsoft.com/office/powerpoint/2010/main" val="4962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04E318EC-A868-4DCF-BDD5-CC9F30B1E209}"/>
              </a:ext>
            </a:extLst>
          </p:cNvPr>
          <p:cNvGraphicFramePr>
            <a:graphicFrameLocks noGrp="1"/>
          </p:cNvGraphicFramePr>
          <p:nvPr>
            <p:extLst>
              <p:ext uri="{D42A27DB-BD31-4B8C-83A1-F6EECF244321}">
                <p14:modId xmlns:p14="http://schemas.microsoft.com/office/powerpoint/2010/main" val="396737803"/>
              </p:ext>
            </p:extLst>
          </p:nvPr>
        </p:nvGraphicFramePr>
        <p:xfrm>
          <a:off x="1734619" y="2514757"/>
          <a:ext cx="8722761" cy="1854200"/>
        </p:xfrm>
        <a:graphic>
          <a:graphicData uri="http://schemas.openxmlformats.org/drawingml/2006/table">
            <a:tbl>
              <a:tblPr firstRow="1" bandRow="1">
                <a:tableStyleId>{5C22544A-7EE6-4342-B048-85BDC9FD1C3A}</a:tableStyleId>
              </a:tblPr>
              <a:tblGrid>
                <a:gridCol w="899529">
                  <a:extLst>
                    <a:ext uri="{9D8B030D-6E8A-4147-A177-3AD203B41FA5}">
                      <a16:colId xmlns:a16="http://schemas.microsoft.com/office/drawing/2014/main" val="252577097"/>
                    </a:ext>
                  </a:extLst>
                </a:gridCol>
                <a:gridCol w="6119434">
                  <a:extLst>
                    <a:ext uri="{9D8B030D-6E8A-4147-A177-3AD203B41FA5}">
                      <a16:colId xmlns:a16="http://schemas.microsoft.com/office/drawing/2014/main" val="1235430437"/>
                    </a:ext>
                  </a:extLst>
                </a:gridCol>
                <a:gridCol w="1703798">
                  <a:extLst>
                    <a:ext uri="{9D8B030D-6E8A-4147-A177-3AD203B41FA5}">
                      <a16:colId xmlns:a16="http://schemas.microsoft.com/office/drawing/2014/main" val="1989645505"/>
                    </a:ext>
                  </a:extLst>
                </a:gridCol>
              </a:tblGrid>
              <a:tr h="370840">
                <a:tc>
                  <a:txBody>
                    <a:bodyPr/>
                    <a:lstStyle/>
                    <a:p>
                      <a:pPr algn="ctr"/>
                      <a:r>
                        <a:rPr lang="en-GB" sz="1100" dirty="0">
                          <a:latin typeface="Roboto Slab"/>
                        </a:rPr>
                        <a:t>Item</a:t>
                      </a:r>
                    </a:p>
                  </a:txBody>
                  <a:tcPr anchor="ctr">
                    <a:solidFill>
                      <a:srgbClr val="68A495"/>
                    </a:solidFill>
                  </a:tcPr>
                </a:tc>
                <a:tc>
                  <a:txBody>
                    <a:bodyPr/>
                    <a:lstStyle/>
                    <a:p>
                      <a:pPr algn="ctr"/>
                      <a:r>
                        <a:rPr lang="en-GB" sz="1100" dirty="0">
                          <a:latin typeface="Roboto Slab"/>
                        </a:rPr>
                        <a:t>Title</a:t>
                      </a:r>
                    </a:p>
                  </a:txBody>
                  <a:tcPr anchor="ctr">
                    <a:solidFill>
                      <a:srgbClr val="68A495"/>
                    </a:solidFill>
                  </a:tcPr>
                </a:tc>
                <a:tc>
                  <a:txBody>
                    <a:bodyPr/>
                    <a:lstStyle/>
                    <a:p>
                      <a:pPr algn="ctr"/>
                      <a:r>
                        <a:rPr lang="en-GB" sz="1100" dirty="0">
                          <a:latin typeface="Roboto Slab"/>
                        </a:rPr>
                        <a:t>Presenter</a:t>
                      </a:r>
                    </a:p>
                  </a:txBody>
                  <a:tcPr anchor="ctr">
                    <a:solidFill>
                      <a:srgbClr val="68A495"/>
                    </a:solidFill>
                  </a:tcPr>
                </a:tc>
                <a:extLst>
                  <a:ext uri="{0D108BD9-81ED-4DB2-BD59-A6C34878D82A}">
                    <a16:rowId xmlns:a16="http://schemas.microsoft.com/office/drawing/2014/main" val="2646381082"/>
                  </a:ext>
                </a:extLst>
              </a:tr>
              <a:tr h="370840">
                <a:tc>
                  <a:txBody>
                    <a:bodyPr/>
                    <a:lstStyle/>
                    <a:p>
                      <a:pPr algn="ctr"/>
                      <a:r>
                        <a:rPr lang="en-GB" sz="1400" dirty="0">
                          <a:solidFill>
                            <a:srgbClr val="3C3C3B"/>
                          </a:solidFill>
                          <a:latin typeface="Roboto Slab"/>
                        </a:rPr>
                        <a:t>1</a:t>
                      </a:r>
                    </a:p>
                  </a:txBody>
                  <a:tcPr anchor="ctr">
                    <a:solidFill>
                      <a:srgbClr val="D5E3C8"/>
                    </a:solidFill>
                  </a:tcPr>
                </a:tc>
                <a:tc>
                  <a:txBody>
                    <a:bodyPr/>
                    <a:lstStyle/>
                    <a:p>
                      <a:pPr algn="l"/>
                      <a:r>
                        <a:rPr lang="en-GB" sz="1400" dirty="0">
                          <a:solidFill>
                            <a:srgbClr val="3C3C3B"/>
                          </a:solidFill>
                          <a:latin typeface="Roboto Slab"/>
                        </a:rPr>
                        <a:t>Introduction</a:t>
                      </a:r>
                    </a:p>
                  </a:txBody>
                  <a:tcPr anchor="ctr">
                    <a:solidFill>
                      <a:srgbClr val="D5E3C8"/>
                    </a:solidFill>
                  </a:tcPr>
                </a:tc>
                <a:tc>
                  <a:txBody>
                    <a:bodyPr/>
                    <a:lstStyle/>
                    <a:p>
                      <a:pPr algn="ctr"/>
                      <a:r>
                        <a:rPr lang="en-GB" sz="1400" dirty="0">
                          <a:solidFill>
                            <a:srgbClr val="3C3C3B"/>
                          </a:solidFill>
                          <a:latin typeface="Roboto Slab"/>
                        </a:rPr>
                        <a:t>Paul Rocke</a:t>
                      </a:r>
                    </a:p>
                  </a:txBody>
                  <a:tcPr anchor="ctr">
                    <a:solidFill>
                      <a:srgbClr val="D5E3C8"/>
                    </a:solidFill>
                  </a:tcPr>
                </a:tc>
                <a:extLst>
                  <a:ext uri="{0D108BD9-81ED-4DB2-BD59-A6C34878D82A}">
                    <a16:rowId xmlns:a16="http://schemas.microsoft.com/office/drawing/2014/main" val="3072556458"/>
                  </a:ext>
                </a:extLst>
              </a:tr>
              <a:tr h="370840">
                <a:tc>
                  <a:txBody>
                    <a:bodyPr/>
                    <a:lstStyle/>
                    <a:p>
                      <a:pPr algn="ctr"/>
                      <a:r>
                        <a:rPr lang="en-GB" sz="1400" dirty="0">
                          <a:solidFill>
                            <a:srgbClr val="3C3C3B"/>
                          </a:solidFill>
                          <a:latin typeface="Roboto Slab"/>
                        </a:rPr>
                        <a:t>3</a:t>
                      </a:r>
                    </a:p>
                  </a:txBody>
                  <a:tcPr anchor="ctr">
                    <a:solidFill>
                      <a:srgbClr val="EBF1E6"/>
                    </a:solidFill>
                  </a:tcPr>
                </a:tc>
                <a:tc>
                  <a:txBody>
                    <a:bodyPr/>
                    <a:lstStyle/>
                    <a:p>
                      <a:pPr algn="l"/>
                      <a:r>
                        <a:rPr lang="en-GB" sz="1400" dirty="0">
                          <a:solidFill>
                            <a:srgbClr val="3C3C3B"/>
                          </a:solidFill>
                          <a:latin typeface="Roboto Slab"/>
                        </a:rPr>
                        <a:t>R0028 – Review of Category 3 documents in the REC Baseline Statement</a:t>
                      </a:r>
                    </a:p>
                  </a:txBody>
                  <a:tcPr anchor="ctr">
                    <a:solidFill>
                      <a:srgbClr val="EBF1E6"/>
                    </a:solidFill>
                  </a:tcPr>
                </a:tc>
                <a:tc>
                  <a:txBody>
                    <a:bodyPr/>
                    <a:lstStyle/>
                    <a:p>
                      <a:pPr algn="ctr"/>
                      <a:r>
                        <a:rPr lang="en-GB" sz="1400" dirty="0">
                          <a:solidFill>
                            <a:srgbClr val="3C3C3B"/>
                          </a:solidFill>
                          <a:latin typeface="Roboto Slab"/>
                        </a:rPr>
                        <a:t>Fiona Murray</a:t>
                      </a:r>
                    </a:p>
                  </a:txBody>
                  <a:tcPr anchor="ctr">
                    <a:solidFill>
                      <a:srgbClr val="EBF1E6"/>
                    </a:solidFill>
                  </a:tcPr>
                </a:tc>
                <a:extLst>
                  <a:ext uri="{0D108BD9-81ED-4DB2-BD59-A6C34878D82A}">
                    <a16:rowId xmlns:a16="http://schemas.microsoft.com/office/drawing/2014/main" val="1556972672"/>
                  </a:ext>
                </a:extLst>
              </a:tr>
              <a:tr h="370840">
                <a:tc>
                  <a:txBody>
                    <a:bodyPr/>
                    <a:lstStyle/>
                    <a:p>
                      <a:pPr algn="ctr"/>
                      <a:r>
                        <a:rPr lang="en-GB" sz="1400" dirty="0">
                          <a:solidFill>
                            <a:srgbClr val="3C3C3B"/>
                          </a:solidFill>
                          <a:latin typeface="Roboto Slab"/>
                        </a:rPr>
                        <a:t>4</a:t>
                      </a:r>
                    </a:p>
                  </a:txBody>
                  <a:tcPr anchor="ctr">
                    <a:solidFill>
                      <a:srgbClr val="D5E3C8"/>
                    </a:solidFill>
                  </a:tcPr>
                </a:tc>
                <a:tc>
                  <a:txBody>
                    <a:bodyPr/>
                    <a:lstStyle/>
                    <a:p>
                      <a:pPr algn="l"/>
                      <a:r>
                        <a:rPr lang="en-GB" sz="1400" dirty="0">
                          <a:solidFill>
                            <a:srgbClr val="3C3C3B"/>
                          </a:solidFill>
                          <a:latin typeface="Roboto Slab"/>
                        </a:rPr>
                        <a:t>R0034 – Market Stabilisation Charge</a:t>
                      </a:r>
                    </a:p>
                  </a:txBody>
                  <a:tcPr anchor="ctr">
                    <a:solidFill>
                      <a:srgbClr val="D5E3C8"/>
                    </a:solidFill>
                  </a:tcPr>
                </a:tc>
                <a:tc>
                  <a:txBody>
                    <a:bodyPr/>
                    <a:lstStyle/>
                    <a:p>
                      <a:pPr algn="ctr"/>
                      <a:r>
                        <a:rPr lang="en-GB" sz="1400" dirty="0">
                          <a:solidFill>
                            <a:srgbClr val="3C3C3B"/>
                          </a:solidFill>
                          <a:latin typeface="Roboto Slab"/>
                        </a:rPr>
                        <a:t>Fiona Murray</a:t>
                      </a:r>
                    </a:p>
                  </a:txBody>
                  <a:tcPr anchor="ctr">
                    <a:solidFill>
                      <a:srgbClr val="D5E3C8"/>
                    </a:solidFill>
                  </a:tcPr>
                </a:tc>
                <a:extLst>
                  <a:ext uri="{0D108BD9-81ED-4DB2-BD59-A6C34878D82A}">
                    <a16:rowId xmlns:a16="http://schemas.microsoft.com/office/drawing/2014/main" val="3884024303"/>
                  </a:ext>
                </a:extLst>
              </a:tr>
              <a:tr h="370840">
                <a:tc>
                  <a:txBody>
                    <a:bodyPr/>
                    <a:lstStyle/>
                    <a:p>
                      <a:pPr algn="ctr"/>
                      <a:r>
                        <a:rPr lang="en-GB" sz="1400" dirty="0">
                          <a:solidFill>
                            <a:srgbClr val="3C3C3B"/>
                          </a:solidFill>
                          <a:latin typeface="Roboto Slab"/>
                        </a:rPr>
                        <a:t>5</a:t>
                      </a:r>
                    </a:p>
                  </a:txBody>
                  <a:tcPr anchor="ctr">
                    <a:solidFill>
                      <a:srgbClr val="EBF1E6"/>
                    </a:solidFill>
                  </a:tcPr>
                </a:tc>
                <a:tc>
                  <a:txBody>
                    <a:bodyPr/>
                    <a:lstStyle/>
                    <a:p>
                      <a:pPr algn="l"/>
                      <a:r>
                        <a:rPr lang="en-GB" sz="1400" dirty="0">
                          <a:solidFill>
                            <a:srgbClr val="3C3C3B"/>
                          </a:solidFill>
                          <a:latin typeface="Roboto Slab"/>
                        </a:rPr>
                        <a:t>Questions</a:t>
                      </a:r>
                    </a:p>
                  </a:txBody>
                  <a:tcPr anchor="ctr">
                    <a:solidFill>
                      <a:srgbClr val="EBF1E6"/>
                    </a:solidFill>
                  </a:tcPr>
                </a:tc>
                <a:tc>
                  <a:txBody>
                    <a:bodyPr/>
                    <a:lstStyle/>
                    <a:p>
                      <a:pPr algn="ctr"/>
                      <a:r>
                        <a:rPr lang="en-GB" sz="1400" dirty="0">
                          <a:solidFill>
                            <a:srgbClr val="3C3C3B"/>
                          </a:solidFill>
                          <a:latin typeface="Roboto Slab"/>
                        </a:rPr>
                        <a:t>Fiona Murray</a:t>
                      </a:r>
                    </a:p>
                  </a:txBody>
                  <a:tcPr anchor="ctr">
                    <a:solidFill>
                      <a:srgbClr val="EBF1E6"/>
                    </a:solidFill>
                  </a:tcPr>
                </a:tc>
                <a:extLst>
                  <a:ext uri="{0D108BD9-81ED-4DB2-BD59-A6C34878D82A}">
                    <a16:rowId xmlns:a16="http://schemas.microsoft.com/office/drawing/2014/main" val="3431248852"/>
                  </a:ext>
                </a:extLst>
              </a:tr>
            </a:tbl>
          </a:graphicData>
        </a:graphic>
      </p:graphicFrame>
      <p:sp>
        <p:nvSpPr>
          <p:cNvPr id="5" name="Title 1">
            <a:extLst>
              <a:ext uri="{FF2B5EF4-FFF2-40B4-BE49-F238E27FC236}">
                <a16:creationId xmlns:a16="http://schemas.microsoft.com/office/drawing/2014/main" id="{94EDCD27-8513-4D29-9848-4B9E146A98DE}"/>
              </a:ext>
            </a:extLst>
          </p:cNvPr>
          <p:cNvSpPr txBox="1">
            <a:spLocks/>
          </p:cNvSpPr>
          <p:nvPr/>
        </p:nvSpPr>
        <p:spPr>
          <a:xfrm>
            <a:off x="3238946" y="456137"/>
            <a:ext cx="7703975" cy="678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dirty="0"/>
              <a:t>Contents</a:t>
            </a:r>
          </a:p>
        </p:txBody>
      </p:sp>
    </p:spTree>
    <p:extLst>
      <p:ext uri="{BB962C8B-B14F-4D97-AF65-F5344CB8AC3E}">
        <p14:creationId xmlns:p14="http://schemas.microsoft.com/office/powerpoint/2010/main" val="5393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4D8-0F5B-42CF-8056-96617F1C4702}"/>
              </a:ext>
            </a:extLst>
          </p:cNvPr>
          <p:cNvSpPr>
            <a:spLocks noGrp="1"/>
          </p:cNvSpPr>
          <p:nvPr>
            <p:ph type="ctrTitle"/>
          </p:nvPr>
        </p:nvSpPr>
        <p:spPr>
          <a:xfrm>
            <a:off x="3238946" y="456137"/>
            <a:ext cx="7703975" cy="678445"/>
          </a:xfrm>
        </p:spPr>
        <p:txBody>
          <a:bodyPr/>
          <a:lstStyle/>
          <a:p>
            <a:r>
              <a:rPr lang="en-GB" dirty="0"/>
              <a:t>R0028 – Review of category 3 documents in the rec baseline statement</a:t>
            </a:r>
          </a:p>
        </p:txBody>
      </p:sp>
      <p:sp>
        <p:nvSpPr>
          <p:cNvPr id="3" name="Subtitle 2">
            <a:extLst>
              <a:ext uri="{FF2B5EF4-FFF2-40B4-BE49-F238E27FC236}">
                <a16:creationId xmlns:a16="http://schemas.microsoft.com/office/drawing/2014/main" id="{73023F83-0787-4CFD-9A33-64A2E4AC7214}"/>
              </a:ext>
            </a:extLst>
          </p:cNvPr>
          <p:cNvSpPr>
            <a:spLocks noGrp="1"/>
          </p:cNvSpPr>
          <p:nvPr>
            <p:ph type="subTitle" idx="1"/>
          </p:nvPr>
        </p:nvSpPr>
        <p:spPr>
          <a:xfrm>
            <a:off x="1839599" y="1284032"/>
            <a:ext cx="8722800" cy="2005661"/>
          </a:xfrm>
        </p:spPr>
        <p:txBody>
          <a:bodyPr numCol="1">
            <a:noAutofit/>
          </a:bodyPr>
          <a:lstStyle/>
          <a:p>
            <a:pPr>
              <a:lnSpc>
                <a:spcPct val="100000"/>
              </a:lnSpc>
            </a:pPr>
            <a:endParaRPr lang="en-GB" sz="1400" dirty="0">
              <a:solidFill>
                <a:srgbClr val="3C3C3B"/>
              </a:solidFill>
            </a:endParaRPr>
          </a:p>
          <a:p>
            <a:pPr>
              <a:lnSpc>
                <a:spcPct val="100000"/>
              </a:lnSpc>
            </a:pPr>
            <a:r>
              <a:rPr lang="en-GB" sz="1400" dirty="0">
                <a:solidFill>
                  <a:srgbClr val="3C3C3B"/>
                </a:solidFill>
              </a:rPr>
              <a:t>A review of the REC Baseline Statement identified seven Category 3 products that could have a material impact on REC Parties and REC Service Users should the products undergo a change. This Change Proposal will re-categorise these seven products as Category 2. This will ensure any future changes to these products will go through the appropriate impact assessment. The seven products are:</a:t>
            </a:r>
          </a:p>
          <a:p>
            <a:pPr>
              <a:lnSpc>
                <a:spcPct val="100000"/>
              </a:lnSpc>
              <a:spcBef>
                <a:spcPts val="0"/>
              </a:spcBef>
            </a:pPr>
            <a:endParaRPr lang="en-GB" sz="1400" dirty="0">
              <a:solidFill>
                <a:srgbClr val="3C3C3B"/>
              </a:solidFill>
            </a:endParaRPr>
          </a:p>
          <a:p>
            <a:pPr marL="285750" indent="-285750">
              <a:lnSpc>
                <a:spcPct val="100000"/>
              </a:lnSpc>
              <a:spcBef>
                <a:spcPts val="0"/>
              </a:spcBef>
              <a:buFont typeface="Arial" panose="020B0604020202020204" pitchFamily="34" charset="0"/>
              <a:buChar char="•"/>
            </a:pPr>
            <a:r>
              <a:rPr lang="en-GB" sz="1400" dirty="0"/>
              <a:t>Performance and Assurance Report Catalogue (PARC);</a:t>
            </a:r>
          </a:p>
          <a:p>
            <a:pPr marL="285750" indent="-285750">
              <a:lnSpc>
                <a:spcPct val="100000"/>
              </a:lnSpc>
              <a:spcBef>
                <a:spcPts val="0"/>
              </a:spcBef>
              <a:buFont typeface="Arial" panose="020B0604020202020204" pitchFamily="34" charset="0"/>
              <a:buChar char="•"/>
            </a:pPr>
            <a:r>
              <a:rPr lang="en-GB" sz="1400" dirty="0"/>
              <a:t>Electricity Enquiry Service (EES) Physical Message Standard (API Technical Specification); and</a:t>
            </a:r>
          </a:p>
          <a:p>
            <a:pPr marL="285750" indent="-285750">
              <a:lnSpc>
                <a:spcPct val="100000"/>
              </a:lnSpc>
              <a:spcBef>
                <a:spcPts val="0"/>
              </a:spcBef>
              <a:buFont typeface="Arial" panose="020B0604020202020204" pitchFamily="34" charset="0"/>
              <a:buChar char="•"/>
            </a:pPr>
            <a:r>
              <a:rPr lang="en-GB" sz="1400" dirty="0"/>
              <a:t>The following Market Domain Data (MDD) documents: </a:t>
            </a:r>
          </a:p>
          <a:p>
            <a:pPr marL="742950" lvl="1" indent="-285750" algn="l">
              <a:lnSpc>
                <a:spcPct val="100000"/>
              </a:lnSpc>
              <a:spcBef>
                <a:spcPts val="0"/>
              </a:spcBef>
              <a:buFont typeface="Arial" panose="020B0604020202020204" pitchFamily="34" charset="0"/>
              <a:buChar char="•"/>
            </a:pPr>
            <a:r>
              <a:rPr lang="en-GB" sz="1400" dirty="0"/>
              <a:t>MDD General </a:t>
            </a:r>
          </a:p>
          <a:p>
            <a:pPr marL="742950" lvl="1" indent="-285750" algn="l">
              <a:lnSpc>
                <a:spcPct val="100000"/>
              </a:lnSpc>
              <a:spcBef>
                <a:spcPts val="0"/>
              </a:spcBef>
              <a:buFont typeface="Arial" panose="020B0604020202020204" pitchFamily="34" charset="0"/>
              <a:buChar char="•"/>
            </a:pPr>
            <a:r>
              <a:rPr lang="en-GB" sz="1400" dirty="0"/>
              <a:t>Meter Product Table </a:t>
            </a:r>
          </a:p>
          <a:p>
            <a:pPr marL="742950" lvl="1" indent="-285750" algn="l">
              <a:lnSpc>
                <a:spcPct val="100000"/>
              </a:lnSpc>
              <a:spcBef>
                <a:spcPts val="0"/>
              </a:spcBef>
              <a:buFont typeface="Arial" panose="020B0604020202020204" pitchFamily="34" charset="0"/>
              <a:buChar char="•"/>
            </a:pPr>
            <a:r>
              <a:rPr lang="en-GB" sz="1400" dirty="0"/>
              <a:t>Meter Product Shadow Log </a:t>
            </a:r>
          </a:p>
          <a:p>
            <a:pPr marL="742950" lvl="1" indent="-285750" algn="l">
              <a:lnSpc>
                <a:spcPct val="100000"/>
              </a:lnSpc>
              <a:spcBef>
                <a:spcPts val="0"/>
              </a:spcBef>
              <a:buFont typeface="Arial" panose="020B0604020202020204" pitchFamily="34" charset="0"/>
              <a:buChar char="•"/>
            </a:pPr>
            <a:r>
              <a:rPr lang="en-GB" sz="1400" dirty="0"/>
              <a:t>Converter Product Table; and </a:t>
            </a:r>
          </a:p>
          <a:p>
            <a:pPr marL="742950" lvl="1" indent="-285750" algn="l">
              <a:lnSpc>
                <a:spcPct val="100000"/>
              </a:lnSpc>
              <a:spcBef>
                <a:spcPts val="0"/>
              </a:spcBef>
              <a:buFont typeface="Arial" panose="020B0604020202020204" pitchFamily="34" charset="0"/>
              <a:buChar char="•"/>
            </a:pPr>
            <a:r>
              <a:rPr lang="en-GB" sz="1400" dirty="0"/>
              <a:t>Converter Product Shadow Log.</a:t>
            </a:r>
          </a:p>
          <a:p>
            <a:pPr lvl="1" algn="l">
              <a:lnSpc>
                <a:spcPct val="100000"/>
              </a:lnSpc>
              <a:spcBef>
                <a:spcPts val="0"/>
              </a:spcBef>
            </a:pPr>
            <a:endParaRPr lang="en-GB" sz="1400" dirty="0"/>
          </a:p>
          <a:p>
            <a:pPr marL="285750" indent="-285750">
              <a:lnSpc>
                <a:spcPct val="100000"/>
              </a:lnSpc>
              <a:spcBef>
                <a:spcPts val="0"/>
              </a:spcBef>
              <a:buFont typeface="Arial" panose="020B0604020202020204" pitchFamily="34" charset="0"/>
              <a:buChar char="•"/>
            </a:pPr>
            <a:endParaRPr lang="en-GB" sz="400" dirty="0">
              <a:solidFill>
                <a:srgbClr val="3C3C3B"/>
              </a:solidFill>
            </a:endParaRPr>
          </a:p>
          <a:p>
            <a:pPr>
              <a:lnSpc>
                <a:spcPct val="100000"/>
              </a:lnSpc>
              <a:spcBef>
                <a:spcPts val="0"/>
              </a:spcBef>
            </a:pPr>
            <a:r>
              <a:rPr lang="en-GB" sz="1400" dirty="0"/>
              <a:t>MDD files will be renamed as Meter Product Data (MPD) files, as MDD is a former Supply Point Administration Agreement (SPAA) term which has not transitioned into the REC.</a:t>
            </a:r>
          </a:p>
          <a:p>
            <a:pPr>
              <a:lnSpc>
                <a:spcPct val="100000"/>
              </a:lnSpc>
              <a:spcBef>
                <a:spcPts val="0"/>
              </a:spcBef>
            </a:pPr>
            <a:endParaRPr lang="en-GB" sz="1400" dirty="0"/>
          </a:p>
          <a:p>
            <a:pPr>
              <a:lnSpc>
                <a:spcPct val="100000"/>
              </a:lnSpc>
              <a:spcBef>
                <a:spcPts val="0"/>
              </a:spcBef>
            </a:pPr>
            <a:r>
              <a:rPr lang="en-GB" sz="1400" dirty="0"/>
              <a:t>The Change Management Schedule on the REC Portal and EMAR will also be updated to reflect the changes to the MDD.</a:t>
            </a:r>
          </a:p>
          <a:p>
            <a:pPr>
              <a:lnSpc>
                <a:spcPct val="100000"/>
              </a:lnSpc>
              <a:spcBef>
                <a:spcPts val="0"/>
              </a:spcBef>
            </a:pPr>
            <a:endParaRPr lang="en-GB" sz="1400" dirty="0">
              <a:solidFill>
                <a:srgbClr val="3C3C3B"/>
              </a:solidFill>
            </a:endParaRPr>
          </a:p>
          <a:p>
            <a:pPr>
              <a:lnSpc>
                <a:spcPct val="100000"/>
              </a:lnSpc>
              <a:spcBef>
                <a:spcPts val="0"/>
              </a:spcBef>
            </a:pPr>
            <a:endParaRPr lang="en-GB" sz="400" dirty="0">
              <a:solidFill>
                <a:srgbClr val="3C3C3B"/>
              </a:solidFill>
            </a:endParaRPr>
          </a:p>
          <a:p>
            <a:pPr lvl="0">
              <a:lnSpc>
                <a:spcPct val="100000"/>
              </a:lnSpc>
              <a:spcBef>
                <a:spcPts val="0"/>
              </a:spcBef>
            </a:pPr>
            <a:r>
              <a:rPr lang="en-GB" sz="1400" dirty="0">
                <a:solidFill>
                  <a:srgbClr val="3C3C3B"/>
                </a:solidFill>
              </a:rPr>
              <a:t> </a:t>
            </a:r>
          </a:p>
        </p:txBody>
      </p:sp>
    </p:spTree>
    <p:extLst>
      <p:ext uri="{BB962C8B-B14F-4D97-AF65-F5344CB8AC3E}">
        <p14:creationId xmlns:p14="http://schemas.microsoft.com/office/powerpoint/2010/main" val="272215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4D8-0F5B-42CF-8056-96617F1C4702}"/>
              </a:ext>
            </a:extLst>
          </p:cNvPr>
          <p:cNvSpPr>
            <a:spLocks noGrp="1"/>
          </p:cNvSpPr>
          <p:nvPr>
            <p:ph type="ctrTitle"/>
          </p:nvPr>
        </p:nvSpPr>
        <p:spPr>
          <a:xfrm>
            <a:off x="3238946" y="456137"/>
            <a:ext cx="7703975" cy="678445"/>
          </a:xfrm>
        </p:spPr>
        <p:txBody>
          <a:bodyPr/>
          <a:lstStyle/>
          <a:p>
            <a:r>
              <a:rPr lang="en-GB" dirty="0"/>
              <a:t>R0028 – Review of category 3 documents in the rec baseline statement</a:t>
            </a:r>
          </a:p>
        </p:txBody>
      </p:sp>
      <p:sp>
        <p:nvSpPr>
          <p:cNvPr id="3" name="Subtitle 2">
            <a:extLst>
              <a:ext uri="{FF2B5EF4-FFF2-40B4-BE49-F238E27FC236}">
                <a16:creationId xmlns:a16="http://schemas.microsoft.com/office/drawing/2014/main" id="{73023F83-0787-4CFD-9A33-64A2E4AC7214}"/>
              </a:ext>
            </a:extLst>
          </p:cNvPr>
          <p:cNvSpPr>
            <a:spLocks noGrp="1"/>
          </p:cNvSpPr>
          <p:nvPr>
            <p:ph type="subTitle" idx="1"/>
          </p:nvPr>
        </p:nvSpPr>
        <p:spPr>
          <a:xfrm>
            <a:off x="1839599" y="1284032"/>
            <a:ext cx="8722800" cy="2005661"/>
          </a:xfrm>
        </p:spPr>
        <p:txBody>
          <a:bodyPr numCol="1">
            <a:noAutofit/>
          </a:bodyPr>
          <a:lstStyle/>
          <a:p>
            <a:pPr>
              <a:lnSpc>
                <a:spcPct val="100000"/>
              </a:lnSpc>
              <a:spcBef>
                <a:spcPts val="0"/>
              </a:spcBef>
            </a:pPr>
            <a:endParaRPr lang="en-GB" sz="1400" dirty="0">
              <a:solidFill>
                <a:srgbClr val="3C3C3B"/>
              </a:solidFill>
            </a:endParaRPr>
          </a:p>
          <a:p>
            <a:pPr>
              <a:lnSpc>
                <a:spcPct val="100000"/>
              </a:lnSpc>
              <a:spcBef>
                <a:spcPts val="0"/>
              </a:spcBef>
            </a:pPr>
            <a:endParaRPr lang="en-GB" sz="1400" dirty="0">
              <a:solidFill>
                <a:srgbClr val="3C3C3B"/>
              </a:solidFill>
            </a:endParaRPr>
          </a:p>
          <a:p>
            <a:pPr>
              <a:lnSpc>
                <a:spcPct val="100000"/>
              </a:lnSpc>
              <a:spcBef>
                <a:spcPts val="0"/>
              </a:spcBef>
            </a:pPr>
            <a:r>
              <a:rPr lang="en-GB" sz="1400" dirty="0">
                <a:solidFill>
                  <a:srgbClr val="3C3C3B"/>
                </a:solidFill>
              </a:rPr>
              <a:t>Also included in this Change Proposal was the review of Category 3 products that do not require formal oversight should a change occur. The following products will removed from the REC Baseline Statement and future changes will not be managed via the formal Category 3 change process:</a:t>
            </a:r>
          </a:p>
          <a:p>
            <a:pPr>
              <a:lnSpc>
                <a:spcPct val="100000"/>
              </a:lnSpc>
              <a:spcBef>
                <a:spcPts val="0"/>
              </a:spcBef>
            </a:pPr>
            <a:endParaRPr lang="en-GB" sz="1400" dirty="0">
              <a:solidFill>
                <a:srgbClr val="3C3C3B"/>
              </a:solidFill>
            </a:endParaRPr>
          </a:p>
          <a:p>
            <a:pPr marL="285750" indent="-285750">
              <a:lnSpc>
                <a:spcPct val="100000"/>
              </a:lnSpc>
              <a:spcBef>
                <a:spcPts val="0"/>
              </a:spcBef>
              <a:buFont typeface="Arial" panose="020B0604020202020204" pitchFamily="34" charset="0"/>
              <a:buChar char="•"/>
            </a:pPr>
            <a:r>
              <a:rPr lang="en-GB" sz="1400" dirty="0"/>
              <a:t>Performance Assurance User Guide; </a:t>
            </a:r>
          </a:p>
          <a:p>
            <a:pPr marL="285750" indent="-285750">
              <a:lnSpc>
                <a:spcPct val="100000"/>
              </a:lnSpc>
              <a:spcBef>
                <a:spcPts val="0"/>
              </a:spcBef>
              <a:buFont typeface="Arial" panose="020B0604020202020204" pitchFamily="34" charset="0"/>
              <a:buChar char="•"/>
            </a:pPr>
            <a:r>
              <a:rPr lang="en-GB" sz="1400" dirty="0"/>
              <a:t>Entry and Exit User Guide; </a:t>
            </a:r>
          </a:p>
          <a:p>
            <a:pPr marL="285750" indent="-285750">
              <a:lnSpc>
                <a:spcPct val="100000"/>
              </a:lnSpc>
              <a:spcBef>
                <a:spcPts val="0"/>
              </a:spcBef>
              <a:buFont typeface="Arial" panose="020B0604020202020204" pitchFamily="34" charset="0"/>
              <a:buChar char="•"/>
            </a:pPr>
            <a:r>
              <a:rPr lang="en-GB" sz="1400" dirty="0"/>
              <a:t>Metering Accreditation User Guide; </a:t>
            </a:r>
          </a:p>
          <a:p>
            <a:pPr marL="285750" indent="-285750">
              <a:lnSpc>
                <a:spcPct val="100000"/>
              </a:lnSpc>
              <a:spcBef>
                <a:spcPts val="0"/>
              </a:spcBef>
              <a:buFont typeface="Arial" panose="020B0604020202020204" pitchFamily="34" charset="0"/>
              <a:buChar char="•"/>
            </a:pPr>
            <a:r>
              <a:rPr lang="en-GB" sz="1400" dirty="0"/>
              <a:t>Theft User Guide; </a:t>
            </a:r>
          </a:p>
          <a:p>
            <a:pPr marL="285750" indent="-285750">
              <a:lnSpc>
                <a:spcPct val="100000"/>
              </a:lnSpc>
              <a:spcBef>
                <a:spcPts val="0"/>
              </a:spcBef>
              <a:buFont typeface="Arial" panose="020B0604020202020204" pitchFamily="34" charset="0"/>
              <a:buChar char="•"/>
            </a:pPr>
            <a:r>
              <a:rPr lang="en-GB" sz="1400" dirty="0"/>
              <a:t>Sandbox and Derogation User Guide; </a:t>
            </a:r>
          </a:p>
          <a:p>
            <a:pPr marL="285750" indent="-285750">
              <a:lnSpc>
                <a:spcPct val="100000"/>
              </a:lnSpc>
              <a:spcBef>
                <a:spcPts val="0"/>
              </a:spcBef>
              <a:buFont typeface="Arial" panose="020B0604020202020204" pitchFamily="34" charset="0"/>
              <a:buChar char="•"/>
            </a:pPr>
            <a:r>
              <a:rPr lang="en-GB" sz="1400" dirty="0"/>
              <a:t>EMAR User Guide; </a:t>
            </a:r>
          </a:p>
          <a:p>
            <a:pPr marL="285750" indent="-285750">
              <a:lnSpc>
                <a:spcPct val="100000"/>
              </a:lnSpc>
              <a:spcBef>
                <a:spcPts val="0"/>
              </a:spcBef>
              <a:buFont typeface="Arial" panose="020B0604020202020204" pitchFamily="34" charset="0"/>
              <a:buChar char="•"/>
            </a:pPr>
            <a:r>
              <a:rPr lang="en-GB" sz="1400" dirty="0"/>
              <a:t>Change Management User Guide; </a:t>
            </a:r>
          </a:p>
          <a:p>
            <a:pPr marL="285750" indent="-285750">
              <a:lnSpc>
                <a:spcPct val="100000"/>
              </a:lnSpc>
              <a:spcBef>
                <a:spcPts val="0"/>
              </a:spcBef>
              <a:buFont typeface="Arial" panose="020B0604020202020204" pitchFamily="34" charset="0"/>
              <a:buChar char="•"/>
            </a:pPr>
            <a:r>
              <a:rPr lang="en-GB" sz="1400" dirty="0"/>
              <a:t>Change Management Templates; and </a:t>
            </a:r>
          </a:p>
          <a:p>
            <a:pPr marL="285750" indent="-285750">
              <a:lnSpc>
                <a:spcPct val="100000"/>
              </a:lnSpc>
              <a:spcBef>
                <a:spcPts val="0"/>
              </a:spcBef>
              <a:buFont typeface="Arial" panose="020B0604020202020204" pitchFamily="34" charset="0"/>
              <a:buChar char="•"/>
            </a:pPr>
            <a:r>
              <a:rPr lang="en-GB" sz="1400" dirty="0"/>
              <a:t>REC Portal User Guide.</a:t>
            </a:r>
          </a:p>
          <a:p>
            <a:pPr marL="285750" indent="-285750">
              <a:lnSpc>
                <a:spcPct val="100000"/>
              </a:lnSpc>
              <a:spcBef>
                <a:spcPts val="0"/>
              </a:spcBef>
              <a:buFont typeface="Arial" panose="020B0604020202020204" pitchFamily="34" charset="0"/>
              <a:buChar char="•"/>
            </a:pPr>
            <a:endParaRPr lang="en-GB" sz="1400" dirty="0"/>
          </a:p>
          <a:p>
            <a:pPr>
              <a:lnSpc>
                <a:spcPct val="100000"/>
              </a:lnSpc>
              <a:spcBef>
                <a:spcPts val="0"/>
              </a:spcBef>
            </a:pPr>
            <a:r>
              <a:rPr lang="en-GB" sz="1400" dirty="0"/>
              <a:t>Any changes to the above products will continue to be communicated to relevant REC Parties and stakeholders.</a:t>
            </a:r>
          </a:p>
          <a:p>
            <a:pPr>
              <a:lnSpc>
                <a:spcPct val="100000"/>
              </a:lnSpc>
              <a:spcBef>
                <a:spcPts val="0"/>
              </a:spcBef>
            </a:pPr>
            <a:endParaRPr lang="en-GB" sz="1400" dirty="0"/>
          </a:p>
          <a:p>
            <a:pPr>
              <a:lnSpc>
                <a:spcPct val="100000"/>
              </a:lnSpc>
              <a:spcBef>
                <a:spcPts val="0"/>
              </a:spcBef>
            </a:pPr>
            <a:r>
              <a:rPr lang="en-GB" sz="1400" dirty="0"/>
              <a:t>Further consequential changes are also included within this Change Proposal, all of which can be found in the Final Change Report on the Change and Release page of the REC Portal.</a:t>
            </a:r>
          </a:p>
          <a:p>
            <a:pPr>
              <a:lnSpc>
                <a:spcPct val="100000"/>
              </a:lnSpc>
              <a:spcBef>
                <a:spcPts val="0"/>
              </a:spcBef>
            </a:pPr>
            <a:endParaRPr lang="en-GB" sz="400" dirty="0">
              <a:solidFill>
                <a:srgbClr val="3C3C3B"/>
              </a:solidFill>
            </a:endParaRPr>
          </a:p>
          <a:p>
            <a:pPr lvl="0">
              <a:lnSpc>
                <a:spcPct val="100000"/>
              </a:lnSpc>
              <a:spcBef>
                <a:spcPts val="0"/>
              </a:spcBef>
            </a:pPr>
            <a:r>
              <a:rPr lang="en-GB" sz="1400" dirty="0">
                <a:solidFill>
                  <a:srgbClr val="3C3C3B"/>
                </a:solidFill>
              </a:rPr>
              <a:t> </a:t>
            </a:r>
          </a:p>
        </p:txBody>
      </p:sp>
    </p:spTree>
    <p:extLst>
      <p:ext uri="{BB962C8B-B14F-4D97-AF65-F5344CB8AC3E}">
        <p14:creationId xmlns:p14="http://schemas.microsoft.com/office/powerpoint/2010/main" val="424465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91A9B0-500F-49B4-B874-D64043D0268A}"/>
              </a:ext>
            </a:extLst>
          </p:cNvPr>
          <p:cNvPicPr>
            <a:picLocks noChangeAspect="1"/>
          </p:cNvPicPr>
          <p:nvPr/>
        </p:nvPicPr>
        <p:blipFill rotWithShape="1">
          <a:blip r:embed="rId2"/>
          <a:srcRect l="17226" t="2697" b="47415"/>
          <a:stretch/>
        </p:blipFill>
        <p:spPr>
          <a:xfrm>
            <a:off x="474617" y="1718352"/>
            <a:ext cx="7602876" cy="3421295"/>
          </a:xfrm>
          <a:prstGeom prst="rect">
            <a:avLst/>
          </a:prstGeom>
        </p:spPr>
      </p:pic>
      <p:sp>
        <p:nvSpPr>
          <p:cNvPr id="17" name="Oval 16">
            <a:extLst>
              <a:ext uri="{FF2B5EF4-FFF2-40B4-BE49-F238E27FC236}">
                <a16:creationId xmlns:a16="http://schemas.microsoft.com/office/drawing/2014/main" id="{71CFDFD0-1D8C-4F8D-BFF9-EFD28237070B}"/>
              </a:ext>
            </a:extLst>
          </p:cNvPr>
          <p:cNvSpPr/>
          <p:nvPr/>
        </p:nvSpPr>
        <p:spPr>
          <a:xfrm>
            <a:off x="449370" y="2363057"/>
            <a:ext cx="1160980" cy="3390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97E6DDE-F00B-4179-BCA5-6594E7161A37}"/>
              </a:ext>
            </a:extLst>
          </p:cNvPr>
          <p:cNvSpPr/>
          <p:nvPr/>
        </p:nvSpPr>
        <p:spPr>
          <a:xfrm>
            <a:off x="5173770" y="3943565"/>
            <a:ext cx="1160980" cy="3390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FC94D8-0F5B-42CF-8056-96617F1C4702}"/>
              </a:ext>
            </a:extLst>
          </p:cNvPr>
          <p:cNvSpPr>
            <a:spLocks noGrp="1"/>
          </p:cNvSpPr>
          <p:nvPr>
            <p:ph type="ctrTitle"/>
          </p:nvPr>
        </p:nvSpPr>
        <p:spPr>
          <a:xfrm>
            <a:off x="3238946" y="456137"/>
            <a:ext cx="7703975" cy="678445"/>
          </a:xfrm>
        </p:spPr>
        <p:txBody>
          <a:bodyPr/>
          <a:lstStyle/>
          <a:p>
            <a:r>
              <a:rPr lang="en-GB" dirty="0"/>
              <a:t>REC Portal changes</a:t>
            </a:r>
          </a:p>
        </p:txBody>
      </p:sp>
      <p:graphicFrame>
        <p:nvGraphicFramePr>
          <p:cNvPr id="21" name="Table 26">
            <a:extLst>
              <a:ext uri="{FF2B5EF4-FFF2-40B4-BE49-F238E27FC236}">
                <a16:creationId xmlns:a16="http://schemas.microsoft.com/office/drawing/2014/main" id="{0B9F1879-E63B-4B9F-8FD8-5DA8A3B8ACEF}"/>
              </a:ext>
            </a:extLst>
          </p:cNvPr>
          <p:cNvGraphicFramePr>
            <a:graphicFrameLocks noGrp="1"/>
          </p:cNvGraphicFramePr>
          <p:nvPr>
            <p:extLst>
              <p:ext uri="{D42A27DB-BD31-4B8C-83A1-F6EECF244321}">
                <p14:modId xmlns:p14="http://schemas.microsoft.com/office/powerpoint/2010/main" val="120907586"/>
              </p:ext>
            </p:extLst>
          </p:nvPr>
        </p:nvGraphicFramePr>
        <p:xfrm>
          <a:off x="8239874" y="229161"/>
          <a:ext cx="3708970" cy="2565400"/>
        </p:xfrm>
        <a:graphic>
          <a:graphicData uri="http://schemas.openxmlformats.org/drawingml/2006/table">
            <a:tbl>
              <a:tblPr firstRow="1" bandRow="1">
                <a:tableStyleId>{5C22544A-7EE6-4342-B048-85BDC9FD1C3A}</a:tableStyleId>
              </a:tblPr>
              <a:tblGrid>
                <a:gridCol w="1854485">
                  <a:extLst>
                    <a:ext uri="{9D8B030D-6E8A-4147-A177-3AD203B41FA5}">
                      <a16:colId xmlns:a16="http://schemas.microsoft.com/office/drawing/2014/main" val="3816393337"/>
                    </a:ext>
                  </a:extLst>
                </a:gridCol>
                <a:gridCol w="1854485">
                  <a:extLst>
                    <a:ext uri="{9D8B030D-6E8A-4147-A177-3AD203B41FA5}">
                      <a16:colId xmlns:a16="http://schemas.microsoft.com/office/drawing/2014/main" val="1677838172"/>
                    </a:ext>
                  </a:extLst>
                </a:gridCol>
              </a:tblGrid>
              <a:tr h="370840">
                <a:tc>
                  <a:txBody>
                    <a:bodyPr/>
                    <a:lstStyle/>
                    <a:p>
                      <a:pPr algn="ctr"/>
                      <a:r>
                        <a:rPr lang="en-GB" sz="1400" dirty="0"/>
                        <a:t>Product</a:t>
                      </a:r>
                    </a:p>
                  </a:txBody>
                  <a:tcPr>
                    <a:solidFill>
                      <a:srgbClr val="68A495"/>
                    </a:solidFill>
                  </a:tcPr>
                </a:tc>
                <a:tc>
                  <a:txBody>
                    <a:bodyPr/>
                    <a:lstStyle/>
                    <a:p>
                      <a:pPr algn="ctr"/>
                      <a:r>
                        <a:rPr lang="en-GB" sz="1400" dirty="0"/>
                        <a:t>New Location</a:t>
                      </a:r>
                    </a:p>
                  </a:txBody>
                  <a:tcPr>
                    <a:solidFill>
                      <a:srgbClr val="68A495"/>
                    </a:solidFill>
                  </a:tcPr>
                </a:tc>
                <a:extLst>
                  <a:ext uri="{0D108BD9-81ED-4DB2-BD59-A6C34878D82A}">
                    <a16:rowId xmlns:a16="http://schemas.microsoft.com/office/drawing/2014/main" val="2989456525"/>
                  </a:ext>
                </a:extLst>
              </a:tr>
              <a:tr h="370840">
                <a:tc>
                  <a:txBody>
                    <a:bodyPr/>
                    <a:lstStyle/>
                    <a:p>
                      <a:pPr algn="ctr"/>
                      <a:r>
                        <a:rPr lang="en-GB" sz="1400" dirty="0"/>
                        <a:t>EES API Technical Specification</a:t>
                      </a:r>
                    </a:p>
                  </a:txBody>
                  <a:tcPr anchor="ctr">
                    <a:solidFill>
                      <a:srgbClr val="D5E3C8"/>
                    </a:solidFill>
                  </a:tcPr>
                </a:tc>
                <a:tc>
                  <a:txBody>
                    <a:bodyPr/>
                    <a:lstStyle/>
                    <a:p>
                      <a:pPr algn="ctr"/>
                      <a:r>
                        <a:rPr lang="en-GB" sz="1400" dirty="0"/>
                        <a:t>REC Documents &gt; The REC &gt; API Technical Specification tab</a:t>
                      </a:r>
                    </a:p>
                  </a:txBody>
                  <a:tcPr anchor="ctr">
                    <a:solidFill>
                      <a:srgbClr val="D5E3C8"/>
                    </a:solidFill>
                  </a:tcPr>
                </a:tc>
                <a:extLst>
                  <a:ext uri="{0D108BD9-81ED-4DB2-BD59-A6C34878D82A}">
                    <a16:rowId xmlns:a16="http://schemas.microsoft.com/office/drawing/2014/main" val="2989195121"/>
                  </a:ext>
                </a:extLst>
              </a:tr>
              <a:tr h="370840">
                <a:tc>
                  <a:txBody>
                    <a:bodyPr/>
                    <a:lstStyle/>
                    <a:p>
                      <a:pPr algn="ctr"/>
                      <a:r>
                        <a:rPr lang="en-GB" sz="1400" dirty="0"/>
                        <a:t>Performance Assurance Report Catalogue (PARC)</a:t>
                      </a:r>
                    </a:p>
                  </a:txBody>
                  <a:tcPr anchor="ctr">
                    <a:solidFill>
                      <a:srgbClr val="EBF1E6"/>
                    </a:solidFill>
                  </a:tcPr>
                </a:tc>
                <a:tc>
                  <a:txBody>
                    <a:bodyPr/>
                    <a:lstStyle/>
                    <a:p>
                      <a:pPr algn="ctr"/>
                      <a:r>
                        <a:rPr lang="en-GB" sz="1400" dirty="0"/>
                        <a:t>REC Documents &gt; The REC &gt; Operational Documents</a:t>
                      </a:r>
                    </a:p>
                  </a:txBody>
                  <a:tcPr anchor="ctr">
                    <a:solidFill>
                      <a:srgbClr val="EBF1E6"/>
                    </a:solidFill>
                  </a:tcPr>
                </a:tc>
                <a:extLst>
                  <a:ext uri="{0D108BD9-81ED-4DB2-BD59-A6C34878D82A}">
                    <a16:rowId xmlns:a16="http://schemas.microsoft.com/office/drawing/2014/main" val="135627228"/>
                  </a:ext>
                </a:extLst>
              </a:tr>
              <a:tr h="370840">
                <a:tc>
                  <a:txBody>
                    <a:bodyPr/>
                    <a:lstStyle/>
                    <a:p>
                      <a:pPr algn="ctr"/>
                      <a:r>
                        <a:rPr lang="en-GB" sz="1400" dirty="0"/>
                        <a:t>MDD Products</a:t>
                      </a:r>
                    </a:p>
                  </a:txBody>
                  <a:tcPr anchor="ctr">
                    <a:solidFill>
                      <a:srgbClr val="D5E3C8"/>
                    </a:solidFill>
                  </a:tcPr>
                </a:tc>
                <a:tc>
                  <a:txBody>
                    <a:bodyPr/>
                    <a:lstStyle/>
                    <a:p>
                      <a:pPr algn="ctr"/>
                      <a:r>
                        <a:rPr lang="en-GB" sz="1400" dirty="0"/>
                        <a:t>REC Documents &gt; The REC &gt; Service Specification </a:t>
                      </a:r>
                    </a:p>
                  </a:txBody>
                  <a:tcPr anchor="ctr">
                    <a:solidFill>
                      <a:srgbClr val="D5E3C8"/>
                    </a:solidFill>
                  </a:tcPr>
                </a:tc>
                <a:extLst>
                  <a:ext uri="{0D108BD9-81ED-4DB2-BD59-A6C34878D82A}">
                    <a16:rowId xmlns:a16="http://schemas.microsoft.com/office/drawing/2014/main" val="4153924141"/>
                  </a:ext>
                </a:extLst>
              </a:tr>
            </a:tbl>
          </a:graphicData>
        </a:graphic>
      </p:graphicFrame>
      <p:pic>
        <p:nvPicPr>
          <p:cNvPr id="29" name="Picture 28">
            <a:extLst>
              <a:ext uri="{FF2B5EF4-FFF2-40B4-BE49-F238E27FC236}">
                <a16:creationId xmlns:a16="http://schemas.microsoft.com/office/drawing/2014/main" id="{E86AF5E2-34E8-4E52-9B1D-B7692DACD94D}"/>
              </a:ext>
            </a:extLst>
          </p:cNvPr>
          <p:cNvPicPr>
            <a:picLocks noChangeAspect="1"/>
          </p:cNvPicPr>
          <p:nvPr/>
        </p:nvPicPr>
        <p:blipFill rotWithShape="1">
          <a:blip r:embed="rId3"/>
          <a:srcRect l="16786" t="4944" b="45169"/>
          <a:stretch/>
        </p:blipFill>
        <p:spPr>
          <a:xfrm>
            <a:off x="1171588" y="2553130"/>
            <a:ext cx="7344667" cy="3421295"/>
          </a:xfrm>
          <a:prstGeom prst="rect">
            <a:avLst/>
          </a:prstGeom>
        </p:spPr>
      </p:pic>
      <p:sp>
        <p:nvSpPr>
          <p:cNvPr id="30" name="Oval 29">
            <a:extLst>
              <a:ext uri="{FF2B5EF4-FFF2-40B4-BE49-F238E27FC236}">
                <a16:creationId xmlns:a16="http://schemas.microsoft.com/office/drawing/2014/main" id="{BAA7BB5C-E699-4EDB-9FD8-EEAE11835A6E}"/>
              </a:ext>
            </a:extLst>
          </p:cNvPr>
          <p:cNvSpPr/>
          <p:nvPr/>
        </p:nvSpPr>
        <p:spPr>
          <a:xfrm>
            <a:off x="2271321" y="4727139"/>
            <a:ext cx="1160980" cy="3390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5A07C64-52BB-44F5-BB82-D094FA22E879}"/>
              </a:ext>
            </a:extLst>
          </p:cNvPr>
          <p:cNvPicPr>
            <a:picLocks noChangeAspect="1"/>
          </p:cNvPicPr>
          <p:nvPr/>
        </p:nvPicPr>
        <p:blipFill rotWithShape="1">
          <a:blip r:embed="rId4"/>
          <a:srcRect l="16928" t="7085" r="2178" b="36145"/>
          <a:stretch/>
        </p:blipFill>
        <p:spPr>
          <a:xfrm>
            <a:off x="1854924" y="3291839"/>
            <a:ext cx="9862459" cy="3291841"/>
          </a:xfrm>
          <a:prstGeom prst="rect">
            <a:avLst/>
          </a:prstGeom>
        </p:spPr>
      </p:pic>
      <p:sp>
        <p:nvSpPr>
          <p:cNvPr id="26" name="Oval 25">
            <a:extLst>
              <a:ext uri="{FF2B5EF4-FFF2-40B4-BE49-F238E27FC236}">
                <a16:creationId xmlns:a16="http://schemas.microsoft.com/office/drawing/2014/main" id="{D00DDDF4-3056-4D89-AFA9-83D90801C3EB}"/>
              </a:ext>
            </a:extLst>
          </p:cNvPr>
          <p:cNvSpPr/>
          <p:nvPr/>
        </p:nvSpPr>
        <p:spPr>
          <a:xfrm>
            <a:off x="8619101" y="5182456"/>
            <a:ext cx="1160980" cy="3390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30"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D362E-EA2F-4F98-80A7-CC65087C2162}"/>
              </a:ext>
            </a:extLst>
          </p:cNvPr>
          <p:cNvPicPr>
            <a:picLocks noChangeAspect="1"/>
          </p:cNvPicPr>
          <p:nvPr/>
        </p:nvPicPr>
        <p:blipFill rotWithShape="1">
          <a:blip r:embed="rId2"/>
          <a:srcRect l="17147" t="27116" b="42772"/>
          <a:stretch/>
        </p:blipFill>
        <p:spPr>
          <a:xfrm>
            <a:off x="2710348" y="2396447"/>
            <a:ext cx="6771304" cy="2065106"/>
          </a:xfrm>
          <a:prstGeom prst="rect">
            <a:avLst/>
          </a:prstGeom>
        </p:spPr>
      </p:pic>
      <p:sp>
        <p:nvSpPr>
          <p:cNvPr id="6" name="Oval 5">
            <a:extLst>
              <a:ext uri="{FF2B5EF4-FFF2-40B4-BE49-F238E27FC236}">
                <a16:creationId xmlns:a16="http://schemas.microsoft.com/office/drawing/2014/main" id="{7EB007EC-D270-4B20-B17E-D33190465DF8}"/>
              </a:ext>
            </a:extLst>
          </p:cNvPr>
          <p:cNvSpPr/>
          <p:nvPr/>
        </p:nvSpPr>
        <p:spPr>
          <a:xfrm>
            <a:off x="3951145" y="3902468"/>
            <a:ext cx="1160980" cy="3390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3618F7D5-73E1-4CF2-9A8C-DA8944837235}"/>
              </a:ext>
            </a:extLst>
          </p:cNvPr>
          <p:cNvSpPr>
            <a:spLocks noGrp="1"/>
          </p:cNvSpPr>
          <p:nvPr>
            <p:ph type="ctrTitle"/>
          </p:nvPr>
        </p:nvSpPr>
        <p:spPr>
          <a:xfrm>
            <a:off x="3238946" y="456137"/>
            <a:ext cx="7703975" cy="678445"/>
          </a:xfrm>
        </p:spPr>
        <p:txBody>
          <a:bodyPr/>
          <a:lstStyle/>
          <a:p>
            <a:r>
              <a:rPr lang="en-GB" dirty="0"/>
              <a:t>REC Portal changes</a:t>
            </a:r>
          </a:p>
        </p:txBody>
      </p:sp>
    </p:spTree>
    <p:extLst>
      <p:ext uri="{BB962C8B-B14F-4D97-AF65-F5344CB8AC3E}">
        <p14:creationId xmlns:p14="http://schemas.microsoft.com/office/powerpoint/2010/main" val="6916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4D8-0F5B-42CF-8056-96617F1C4702}"/>
              </a:ext>
            </a:extLst>
          </p:cNvPr>
          <p:cNvSpPr>
            <a:spLocks noGrp="1"/>
          </p:cNvSpPr>
          <p:nvPr>
            <p:ph type="ctrTitle"/>
          </p:nvPr>
        </p:nvSpPr>
        <p:spPr>
          <a:xfrm>
            <a:off x="3238946" y="456137"/>
            <a:ext cx="7703975" cy="678445"/>
          </a:xfrm>
        </p:spPr>
        <p:txBody>
          <a:bodyPr/>
          <a:lstStyle/>
          <a:p>
            <a:r>
              <a:rPr lang="en-GB" dirty="0"/>
              <a:t>R0034 – market stabilisation charge </a:t>
            </a:r>
          </a:p>
        </p:txBody>
      </p:sp>
      <p:sp>
        <p:nvSpPr>
          <p:cNvPr id="3" name="Subtitle 2">
            <a:extLst>
              <a:ext uri="{FF2B5EF4-FFF2-40B4-BE49-F238E27FC236}">
                <a16:creationId xmlns:a16="http://schemas.microsoft.com/office/drawing/2014/main" id="{73023F83-0787-4CFD-9A33-64A2E4AC7214}"/>
              </a:ext>
            </a:extLst>
          </p:cNvPr>
          <p:cNvSpPr>
            <a:spLocks noGrp="1"/>
          </p:cNvSpPr>
          <p:nvPr>
            <p:ph type="subTitle" idx="1"/>
          </p:nvPr>
        </p:nvSpPr>
        <p:spPr>
          <a:xfrm>
            <a:off x="1839599" y="1653900"/>
            <a:ext cx="8722800" cy="2005661"/>
          </a:xfrm>
        </p:spPr>
        <p:txBody>
          <a:bodyPr numCol="1">
            <a:noAutofit/>
          </a:bodyPr>
          <a:lstStyle/>
          <a:p>
            <a:pPr lvl="0">
              <a:lnSpc>
                <a:spcPct val="100000"/>
              </a:lnSpc>
              <a:spcBef>
                <a:spcPts val="0"/>
              </a:spcBef>
            </a:pPr>
            <a:r>
              <a:rPr lang="en-GB" sz="1400" dirty="0">
                <a:solidFill>
                  <a:srgbClr val="3C3C3B"/>
                </a:solidFill>
              </a:rPr>
              <a:t>The Market Stabilisation Charge is being introduced via the modified Standard Licence Condition 24A. Under this Standard Licence Condition, gaining Energy Suppliers will pay a charge to the losing Supplier. The Market Stabilisation Charge will only apply if wholesale prices fall significantly below that used to set the price cap from April 2022. These parameters are set by Ofgem.</a:t>
            </a:r>
          </a:p>
          <a:p>
            <a:pPr lvl="0">
              <a:lnSpc>
                <a:spcPct val="100000"/>
              </a:lnSpc>
              <a:spcBef>
                <a:spcPts val="0"/>
              </a:spcBef>
            </a:pPr>
            <a:endParaRPr lang="en-GB" sz="1400" dirty="0">
              <a:solidFill>
                <a:srgbClr val="3C3C3B"/>
              </a:solidFill>
            </a:endParaRPr>
          </a:p>
          <a:p>
            <a:pPr lvl="0">
              <a:lnSpc>
                <a:spcPct val="100000"/>
              </a:lnSpc>
              <a:spcBef>
                <a:spcPts val="0"/>
              </a:spcBef>
            </a:pPr>
            <a:r>
              <a:rPr lang="en-GB" sz="1400" dirty="0">
                <a:solidFill>
                  <a:srgbClr val="3C3C3B"/>
                </a:solidFill>
              </a:rPr>
              <a:t>The charge would represent a proportion of the economic loss to the Losing Supplier when the Switch occurs and would be based on the Consumers estimated annual consumption.</a:t>
            </a:r>
          </a:p>
          <a:p>
            <a:pPr lvl="0">
              <a:lnSpc>
                <a:spcPct val="100000"/>
              </a:lnSpc>
              <a:spcBef>
                <a:spcPts val="0"/>
              </a:spcBef>
            </a:pPr>
            <a:endParaRPr lang="en-GB" sz="1400" dirty="0">
              <a:solidFill>
                <a:srgbClr val="3C3C3B"/>
              </a:solidFill>
            </a:endParaRPr>
          </a:p>
          <a:p>
            <a:pPr>
              <a:lnSpc>
                <a:spcPct val="100000"/>
              </a:lnSpc>
              <a:spcBef>
                <a:spcPts val="0"/>
              </a:spcBef>
            </a:pPr>
            <a:r>
              <a:rPr lang="en-GB" sz="1400" dirty="0">
                <a:solidFill>
                  <a:srgbClr val="3C3C3B"/>
                </a:solidFill>
              </a:rPr>
              <a:t>The payment mechanism will be managed by the REC, with RECCo calculating net credit and debits based on all Switches across the market and the level of charge set by Ofgem.</a:t>
            </a:r>
          </a:p>
          <a:p>
            <a:pPr lvl="0">
              <a:lnSpc>
                <a:spcPct val="100000"/>
              </a:lnSpc>
              <a:spcBef>
                <a:spcPts val="0"/>
              </a:spcBef>
            </a:pPr>
            <a:endParaRPr lang="en-GB" sz="1400" dirty="0">
              <a:solidFill>
                <a:srgbClr val="3C3C3B"/>
              </a:solidFill>
            </a:endParaRPr>
          </a:p>
          <a:p>
            <a:pPr lvl="0">
              <a:lnSpc>
                <a:spcPct val="100000"/>
              </a:lnSpc>
              <a:spcBef>
                <a:spcPts val="0"/>
              </a:spcBef>
            </a:pPr>
            <a:r>
              <a:rPr lang="en-GB" sz="1400" dirty="0">
                <a:solidFill>
                  <a:srgbClr val="3C3C3B"/>
                </a:solidFill>
              </a:rPr>
              <a:t>The Market Stabilisation Charge is due to expire on 30 September 2022, unless a decision is made to extend the condition by up to a further six months to 31 March 2023, or remove it earlier, if it is considered necessary to do so.</a:t>
            </a:r>
          </a:p>
          <a:p>
            <a:pPr lvl="0">
              <a:lnSpc>
                <a:spcPct val="100000"/>
              </a:lnSpc>
              <a:spcBef>
                <a:spcPts val="0"/>
              </a:spcBef>
            </a:pPr>
            <a:endParaRPr lang="en-GB" sz="1400" dirty="0">
              <a:solidFill>
                <a:srgbClr val="3C3C3B"/>
              </a:solidFill>
            </a:endParaRPr>
          </a:p>
          <a:p>
            <a:pPr>
              <a:lnSpc>
                <a:spcPct val="100000"/>
              </a:lnSpc>
              <a:spcBef>
                <a:spcPts val="0"/>
              </a:spcBef>
            </a:pPr>
            <a:r>
              <a:rPr lang="en-GB" sz="1400" dirty="0">
                <a:solidFill>
                  <a:srgbClr val="3C3C3B"/>
                </a:solidFill>
              </a:rPr>
              <a:t>A new REC Schedule 22 – Market Stabilisation Charge will be introduced as part of this Change Proposal, which will located on the REC Portal.</a:t>
            </a:r>
          </a:p>
          <a:p>
            <a:pPr lvl="0">
              <a:lnSpc>
                <a:spcPct val="100000"/>
              </a:lnSpc>
              <a:spcBef>
                <a:spcPts val="0"/>
              </a:spcBef>
            </a:pPr>
            <a:endParaRPr lang="en-GB" sz="1400" dirty="0">
              <a:solidFill>
                <a:srgbClr val="3C3C3B"/>
              </a:solidFill>
            </a:endParaRPr>
          </a:p>
          <a:p>
            <a:pPr lvl="0">
              <a:lnSpc>
                <a:spcPct val="100000"/>
              </a:lnSpc>
              <a:spcBef>
                <a:spcPts val="0"/>
              </a:spcBef>
            </a:pPr>
            <a:r>
              <a:rPr lang="en-GB" sz="1400" dirty="0">
                <a:solidFill>
                  <a:srgbClr val="3C3C3B"/>
                </a:solidFill>
              </a:rPr>
              <a:t>R0035 is a subsequent Change Proposal that following approval will be implemented on 30 June 2022. The Change Proposal will implement the governance and charging arrangement that is required to support the Market Stabilisation Charge.</a:t>
            </a:r>
          </a:p>
          <a:p>
            <a:pPr lvl="0">
              <a:lnSpc>
                <a:spcPct val="100000"/>
              </a:lnSpc>
              <a:spcBef>
                <a:spcPts val="0"/>
              </a:spcBef>
            </a:pPr>
            <a:endParaRPr lang="en-GB" sz="1400" dirty="0">
              <a:solidFill>
                <a:srgbClr val="3C3C3B"/>
              </a:solidFill>
            </a:endParaRPr>
          </a:p>
          <a:p>
            <a:pPr lvl="0">
              <a:lnSpc>
                <a:spcPct val="100000"/>
              </a:lnSpc>
              <a:spcBef>
                <a:spcPts val="0"/>
              </a:spcBef>
            </a:pPr>
            <a:endParaRPr lang="en-GB" sz="1400" dirty="0">
              <a:solidFill>
                <a:srgbClr val="3C3C3B"/>
              </a:solidFill>
            </a:endParaRPr>
          </a:p>
          <a:p>
            <a:pPr lvl="0">
              <a:lnSpc>
                <a:spcPct val="100000"/>
              </a:lnSpc>
              <a:spcBef>
                <a:spcPts val="0"/>
              </a:spcBef>
            </a:pPr>
            <a:endParaRPr lang="en-GB" sz="1400" dirty="0">
              <a:solidFill>
                <a:srgbClr val="3C3C3B"/>
              </a:solidFill>
            </a:endParaRPr>
          </a:p>
          <a:p>
            <a:pPr lvl="0">
              <a:lnSpc>
                <a:spcPct val="100000"/>
              </a:lnSpc>
              <a:spcBef>
                <a:spcPts val="0"/>
              </a:spcBef>
            </a:pPr>
            <a:endParaRPr lang="en-GB" sz="1400" dirty="0">
              <a:solidFill>
                <a:srgbClr val="3C3C3B"/>
              </a:solidFill>
            </a:endParaRPr>
          </a:p>
          <a:p>
            <a:pPr lvl="0">
              <a:lnSpc>
                <a:spcPct val="100000"/>
              </a:lnSpc>
              <a:spcBef>
                <a:spcPts val="0"/>
              </a:spcBef>
            </a:pPr>
            <a:endParaRPr lang="en-GB" sz="1400" dirty="0">
              <a:solidFill>
                <a:srgbClr val="3C3C3B"/>
              </a:solidFill>
            </a:endParaRPr>
          </a:p>
        </p:txBody>
      </p:sp>
    </p:spTree>
    <p:extLst>
      <p:ext uri="{BB962C8B-B14F-4D97-AF65-F5344CB8AC3E}">
        <p14:creationId xmlns:p14="http://schemas.microsoft.com/office/powerpoint/2010/main" val="36673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A91F-BA36-4109-9E74-AD280F637AE9}"/>
              </a:ext>
            </a:extLst>
          </p:cNvPr>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79439951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13876</TotalTime>
  <Words>683</Words>
  <Application>Microsoft Office PowerPoint</Application>
  <PresentationFormat>Widescreen</PresentationFormat>
  <Paragraphs>84</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Calibri</vt:lpstr>
      <vt:lpstr>Calibri Light</vt:lpstr>
      <vt:lpstr>Roboto</vt:lpstr>
      <vt:lpstr>ROBOTO MEDIUM</vt:lpstr>
      <vt:lpstr>Roboto Slab</vt:lpstr>
      <vt:lpstr>Wingdings</vt:lpstr>
      <vt:lpstr>TITLE SLIDES</vt:lpstr>
      <vt:lpstr>SECTION SLIDES</vt:lpstr>
      <vt:lpstr>CONTENT SLIDE</vt:lpstr>
      <vt:lpstr>REC Release April 2022 (2.2.1) drop-in session</vt:lpstr>
      <vt:lpstr>PowerPoint Presentation</vt:lpstr>
      <vt:lpstr>R0028 – Review of category 3 documents in the rec baseline statement</vt:lpstr>
      <vt:lpstr>R0028 – Review of category 3 documents in the rec baseline statement</vt:lpstr>
      <vt:lpstr>REC Portal changes</vt:lpstr>
      <vt:lpstr>REC Portal changes</vt:lpstr>
      <vt:lpstr>R0034 – market stabilisation charge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Lewis</dc:creator>
  <cp:lastModifiedBy>Fiona Murray</cp:lastModifiedBy>
  <cp:revision>95</cp:revision>
  <dcterms:created xsi:type="dcterms:W3CDTF">2021-02-18T13:21:08Z</dcterms:created>
  <dcterms:modified xsi:type="dcterms:W3CDTF">2022-04-11T09:08:03Z</dcterms:modified>
</cp:coreProperties>
</file>