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2" r:id="rId6"/>
    <p:sldMasterId id="2147483674" r:id="rId7"/>
  </p:sldMasterIdLst>
  <p:handoutMasterIdLst>
    <p:handoutMasterId r:id="rId28"/>
  </p:handoutMasterIdLst>
  <p:sldIdLst>
    <p:sldId id="256" r:id="rId8"/>
    <p:sldId id="270" r:id="rId9"/>
    <p:sldId id="268" r:id="rId10"/>
    <p:sldId id="272" r:id="rId11"/>
    <p:sldId id="274" r:id="rId12"/>
    <p:sldId id="319" r:id="rId13"/>
    <p:sldId id="320" r:id="rId14"/>
    <p:sldId id="321" r:id="rId15"/>
    <p:sldId id="322" r:id="rId16"/>
    <p:sldId id="323" r:id="rId17"/>
    <p:sldId id="329" r:id="rId18"/>
    <p:sldId id="324" r:id="rId19"/>
    <p:sldId id="328" r:id="rId20"/>
    <p:sldId id="326" r:id="rId21"/>
    <p:sldId id="325" r:id="rId22"/>
    <p:sldId id="327" r:id="rId23"/>
    <p:sldId id="269" r:id="rId24"/>
    <p:sldId id="271" r:id="rId25"/>
    <p:sldId id="257" r:id="rId26"/>
    <p:sldId id="27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DC040-1693-4B61-A6A8-DD271BC5A312}" vWet="4" dt="2023-05-09T09:56:31.560"/>
    <p1510:client id="{3E2B4C05-C297-0DE8-8144-72211C414F96}" v="136" dt="2023-05-09T10:03:03.476"/>
    <p1510:client id="{41A08DCD-AD7F-4DE9-8E8F-A10F896218CA}" v="28" dt="2023-05-08T20:29:16.008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tte Baldwin" userId="cac691cc-8b96-4c17-a23b-2d30f047d7ff" providerId="ADAL" clId="{EF274138-4243-48D4-BC8D-AAA25ECCB61C}"/>
    <pc:docChg chg="modSld">
      <pc:chgData name="Colette Baldwin" userId="cac691cc-8b96-4c17-a23b-2d30f047d7ff" providerId="ADAL" clId="{EF274138-4243-48D4-BC8D-AAA25ECCB61C}" dt="2023-05-09T08:44:20.169" v="0" actId="20577"/>
      <pc:docMkLst>
        <pc:docMk/>
      </pc:docMkLst>
      <pc:sldChg chg="modSp mod">
        <pc:chgData name="Colette Baldwin" userId="cac691cc-8b96-4c17-a23b-2d30f047d7ff" providerId="ADAL" clId="{EF274138-4243-48D4-BC8D-AAA25ECCB61C}" dt="2023-05-09T08:44:20.169" v="0" actId="20577"/>
        <pc:sldMkLst>
          <pc:docMk/>
          <pc:sldMk cId="1671857687" sldId="327"/>
        </pc:sldMkLst>
        <pc:graphicFrameChg chg="modGraphic">
          <ac:chgData name="Colette Baldwin" userId="cac691cc-8b96-4c17-a23b-2d30f047d7ff" providerId="ADAL" clId="{EF274138-4243-48D4-BC8D-AAA25ECCB61C}" dt="2023-05-09T08:44:20.169" v="0" actId="20577"/>
          <ac:graphicFrameMkLst>
            <pc:docMk/>
            <pc:sldMk cId="1671857687" sldId="327"/>
            <ac:graphicFrameMk id="6" creationId="{1AF8B262-9078-37EB-6278-79E6A34F3131}"/>
          </ac:graphicFrameMkLst>
        </pc:graphicFrameChg>
      </pc:sldChg>
    </pc:docChg>
  </pc:docChgLst>
  <pc:docChgLst>
    <pc:chgData name="Amelia Bray" userId="039ee3fd-3261-4a72-bb7e-f20728caceb7" providerId="ADAL" clId="{132DC040-1693-4B61-A6A8-DD271BC5A312}"/>
    <pc:docChg chg="custSel modSld">
      <pc:chgData name="Amelia Bray" userId="039ee3fd-3261-4a72-bb7e-f20728caceb7" providerId="ADAL" clId="{132DC040-1693-4B61-A6A8-DD271BC5A312}" dt="2023-05-09T09:09:04.589" v="4" actId="2711"/>
      <pc:docMkLst>
        <pc:docMk/>
      </pc:docMkLst>
      <pc:sldChg chg="delSp mod">
        <pc:chgData name="Amelia Bray" userId="039ee3fd-3261-4a72-bb7e-f20728caceb7" providerId="ADAL" clId="{132DC040-1693-4B61-A6A8-DD271BC5A312}" dt="2023-05-09T09:08:25.009" v="0" actId="478"/>
        <pc:sldMkLst>
          <pc:docMk/>
          <pc:sldMk cId="1387699346" sldId="324"/>
        </pc:sldMkLst>
        <pc:spChg chg="del">
          <ac:chgData name="Amelia Bray" userId="039ee3fd-3261-4a72-bb7e-f20728caceb7" providerId="ADAL" clId="{132DC040-1693-4B61-A6A8-DD271BC5A312}" dt="2023-05-09T09:08:25.009" v="0" actId="478"/>
          <ac:spMkLst>
            <pc:docMk/>
            <pc:sldMk cId="1387699346" sldId="324"/>
            <ac:spMk id="3" creationId="{48901A13-0DF0-BE4D-D790-647DE340E541}"/>
          </ac:spMkLst>
        </pc:spChg>
      </pc:sldChg>
      <pc:sldChg chg="modSp mod">
        <pc:chgData name="Amelia Bray" userId="039ee3fd-3261-4a72-bb7e-f20728caceb7" providerId="ADAL" clId="{132DC040-1693-4B61-A6A8-DD271BC5A312}" dt="2023-05-09T09:08:58.437" v="3" actId="2711"/>
        <pc:sldMkLst>
          <pc:docMk/>
          <pc:sldMk cId="485438123" sldId="325"/>
        </pc:sldMkLst>
        <pc:graphicFrameChg chg="modGraphic">
          <ac:chgData name="Amelia Bray" userId="039ee3fd-3261-4a72-bb7e-f20728caceb7" providerId="ADAL" clId="{132DC040-1693-4B61-A6A8-DD271BC5A312}" dt="2023-05-09T09:08:58.437" v="3" actId="2711"/>
          <ac:graphicFrameMkLst>
            <pc:docMk/>
            <pc:sldMk cId="485438123" sldId="325"/>
            <ac:graphicFrameMk id="7" creationId="{99D9A2E6-3673-21F6-4908-8FF4642C56E6}"/>
          </ac:graphicFrameMkLst>
        </pc:graphicFrameChg>
      </pc:sldChg>
      <pc:sldChg chg="modSp mod">
        <pc:chgData name="Amelia Bray" userId="039ee3fd-3261-4a72-bb7e-f20728caceb7" providerId="ADAL" clId="{132DC040-1693-4B61-A6A8-DD271BC5A312}" dt="2023-05-09T09:08:53.522" v="2" actId="2711"/>
        <pc:sldMkLst>
          <pc:docMk/>
          <pc:sldMk cId="3078473825" sldId="326"/>
        </pc:sldMkLst>
        <pc:graphicFrameChg chg="modGraphic">
          <ac:chgData name="Amelia Bray" userId="039ee3fd-3261-4a72-bb7e-f20728caceb7" providerId="ADAL" clId="{132DC040-1693-4B61-A6A8-DD271BC5A312}" dt="2023-05-09T09:08:53.522" v="2" actId="2711"/>
          <ac:graphicFrameMkLst>
            <pc:docMk/>
            <pc:sldMk cId="3078473825" sldId="326"/>
            <ac:graphicFrameMk id="4" creationId="{ECE5AD85-35DB-8155-AA6B-783FA07F528A}"/>
          </ac:graphicFrameMkLst>
        </pc:graphicFrameChg>
      </pc:sldChg>
      <pc:sldChg chg="modSp mod">
        <pc:chgData name="Amelia Bray" userId="039ee3fd-3261-4a72-bb7e-f20728caceb7" providerId="ADAL" clId="{132DC040-1693-4B61-A6A8-DD271BC5A312}" dt="2023-05-09T09:09:04.589" v="4" actId="2711"/>
        <pc:sldMkLst>
          <pc:docMk/>
          <pc:sldMk cId="1671857687" sldId="327"/>
        </pc:sldMkLst>
        <pc:graphicFrameChg chg="modGraphic">
          <ac:chgData name="Amelia Bray" userId="039ee3fd-3261-4a72-bb7e-f20728caceb7" providerId="ADAL" clId="{132DC040-1693-4B61-A6A8-DD271BC5A312}" dt="2023-05-09T09:09:04.589" v="4" actId="2711"/>
          <ac:graphicFrameMkLst>
            <pc:docMk/>
            <pc:sldMk cId="1671857687" sldId="327"/>
            <ac:graphicFrameMk id="6" creationId="{1AF8B262-9078-37EB-6278-79E6A34F3131}"/>
          </ac:graphicFrameMkLst>
        </pc:graphicFrameChg>
      </pc:sldChg>
      <pc:sldChg chg="modSp mod">
        <pc:chgData name="Amelia Bray" userId="039ee3fd-3261-4a72-bb7e-f20728caceb7" providerId="ADAL" clId="{132DC040-1693-4B61-A6A8-DD271BC5A312}" dt="2023-05-09T09:08:31.511" v="1" actId="2711"/>
        <pc:sldMkLst>
          <pc:docMk/>
          <pc:sldMk cId="4152286371" sldId="328"/>
        </pc:sldMkLst>
        <pc:graphicFrameChg chg="modGraphic">
          <ac:chgData name="Amelia Bray" userId="039ee3fd-3261-4a72-bb7e-f20728caceb7" providerId="ADAL" clId="{132DC040-1693-4B61-A6A8-DD271BC5A312}" dt="2023-05-09T09:08:31.511" v="1" actId="2711"/>
          <ac:graphicFrameMkLst>
            <pc:docMk/>
            <pc:sldMk cId="4152286371" sldId="328"/>
            <ac:graphicFrameMk id="4" creationId="{233019DA-84BD-CC19-18CA-463C2D6428B0}"/>
          </ac:graphicFrameMkLst>
        </pc:graphicFrameChg>
      </pc:sldChg>
    </pc:docChg>
  </pc:docChgLst>
  <pc:docChgLst>
    <pc:chgData name="Paul Rocke" userId="b431fea5-a06c-4de8-916a-4024ceea5238" providerId="ADAL" clId="{EFA416D2-2C97-4BF2-BFDB-09E6A4947071}"/>
    <pc:docChg chg="modSld">
      <pc:chgData name="Paul Rocke" userId="b431fea5-a06c-4de8-916a-4024ceea5238" providerId="ADAL" clId="{EFA416D2-2C97-4BF2-BFDB-09E6A4947071}" dt="2023-05-09T12:56:00.076" v="43" actId="20577"/>
      <pc:docMkLst>
        <pc:docMk/>
      </pc:docMkLst>
      <pc:sldChg chg="modSp mod">
        <pc:chgData name="Paul Rocke" userId="b431fea5-a06c-4de8-916a-4024ceea5238" providerId="ADAL" clId="{EFA416D2-2C97-4BF2-BFDB-09E6A4947071}" dt="2023-05-09T12:56:00.076" v="43" actId="20577"/>
        <pc:sldMkLst>
          <pc:docMk/>
          <pc:sldMk cId="424965022" sldId="256"/>
        </pc:sldMkLst>
        <pc:spChg chg="mod">
          <ac:chgData name="Paul Rocke" userId="b431fea5-a06c-4de8-916a-4024ceea5238" providerId="ADAL" clId="{EFA416D2-2C97-4BF2-BFDB-09E6A4947071}" dt="2023-05-09T12:56:00.076" v="43" actId="20577"/>
          <ac:spMkLst>
            <pc:docMk/>
            <pc:sldMk cId="424965022" sldId="256"/>
            <ac:spMk id="2" creationId="{D30D0C2B-7BF1-3915-E681-6021F531D6AB}"/>
          </ac:spMkLst>
        </pc:spChg>
      </pc:sldChg>
      <pc:sldChg chg="modSp mod">
        <pc:chgData name="Paul Rocke" userId="b431fea5-a06c-4de8-916a-4024ceea5238" providerId="ADAL" clId="{EFA416D2-2C97-4BF2-BFDB-09E6A4947071}" dt="2023-05-09T12:49:51.030" v="38" actId="20577"/>
        <pc:sldMkLst>
          <pc:docMk/>
          <pc:sldMk cId="2511722909" sldId="270"/>
        </pc:sldMkLst>
        <pc:spChg chg="mod">
          <ac:chgData name="Paul Rocke" userId="b431fea5-a06c-4de8-916a-4024ceea5238" providerId="ADAL" clId="{EFA416D2-2C97-4BF2-BFDB-09E6A4947071}" dt="2023-05-09T12:49:51.030" v="38" actId="20577"/>
          <ac:spMkLst>
            <pc:docMk/>
            <pc:sldMk cId="2511722909" sldId="270"/>
            <ac:spMk id="2" creationId="{3C7A25BA-EC1B-B309-C95A-0F496BBE2C61}"/>
          </ac:spMkLst>
        </pc:spChg>
        <pc:spChg chg="mod">
          <ac:chgData name="Paul Rocke" userId="b431fea5-a06c-4de8-916a-4024ceea5238" providerId="ADAL" clId="{EFA416D2-2C97-4BF2-BFDB-09E6A4947071}" dt="2023-05-09T12:39:33.971" v="0" actId="113"/>
          <ac:spMkLst>
            <pc:docMk/>
            <pc:sldMk cId="2511722909" sldId="270"/>
            <ac:spMk id="4" creationId="{6346B203-D776-66CB-8893-E62E8A60D3BF}"/>
          </ac:spMkLst>
        </pc:spChg>
        <pc:spChg chg="mod">
          <ac:chgData name="Paul Rocke" userId="b431fea5-a06c-4de8-916a-4024ceea5238" providerId="ADAL" clId="{EFA416D2-2C97-4BF2-BFDB-09E6A4947071}" dt="2023-05-09T12:39:35.726" v="1" actId="113"/>
          <ac:spMkLst>
            <pc:docMk/>
            <pc:sldMk cId="2511722909" sldId="270"/>
            <ac:spMk id="6" creationId="{6CA81E46-0A53-4676-D5F6-1B313A7AA475}"/>
          </ac:spMkLst>
        </pc:spChg>
        <pc:spChg chg="mod">
          <ac:chgData name="Paul Rocke" userId="b431fea5-a06c-4de8-916a-4024ceea5238" providerId="ADAL" clId="{EFA416D2-2C97-4BF2-BFDB-09E6A4947071}" dt="2023-05-09T12:39:37.565" v="2" actId="113"/>
          <ac:spMkLst>
            <pc:docMk/>
            <pc:sldMk cId="2511722909" sldId="270"/>
            <ac:spMk id="8" creationId="{8A2EA04C-34D2-53DA-B7C3-2F43BAE3D220}"/>
          </ac:spMkLst>
        </pc:spChg>
        <pc:spChg chg="mod">
          <ac:chgData name="Paul Rocke" userId="b431fea5-a06c-4de8-916a-4024ceea5238" providerId="ADAL" clId="{EFA416D2-2C97-4BF2-BFDB-09E6A4947071}" dt="2023-05-09T12:39:39.674" v="3" actId="113"/>
          <ac:spMkLst>
            <pc:docMk/>
            <pc:sldMk cId="2511722909" sldId="270"/>
            <ac:spMk id="10" creationId="{BC6B6B03-0928-8B60-AD1E-6EEAD981E314}"/>
          </ac:spMkLst>
        </pc:spChg>
      </pc:sldChg>
    </pc:docChg>
  </pc:docChgLst>
  <pc:docChgLst>
    <pc:chgData name="Colette Baldwin" userId="S::colette.baldwin@gemserv.com::cac691cc-8b96-4c17-a23b-2d30f047d7ff" providerId="AD" clId="Web-{3E2B4C05-C297-0DE8-8144-72211C414F96}"/>
    <pc:docChg chg="addSld modSld">
      <pc:chgData name="Colette Baldwin" userId="S::colette.baldwin@gemserv.com::cac691cc-8b96-4c17-a23b-2d30f047d7ff" providerId="AD" clId="Web-{3E2B4C05-C297-0DE8-8144-72211C414F96}" dt="2023-05-09T10:02:57.147" v="48"/>
      <pc:docMkLst>
        <pc:docMk/>
      </pc:docMkLst>
      <pc:sldChg chg="addSp delSp modSp">
        <pc:chgData name="Colette Baldwin" userId="S::colette.baldwin@gemserv.com::cac691cc-8b96-4c17-a23b-2d30f047d7ff" providerId="AD" clId="Web-{3E2B4C05-C297-0DE8-8144-72211C414F96}" dt="2023-05-09T09:58:22.257" v="39" actId="1076"/>
        <pc:sldMkLst>
          <pc:docMk/>
          <pc:sldMk cId="1244141933" sldId="323"/>
        </pc:sldMkLst>
        <pc:picChg chg="del">
          <ac:chgData name="Colette Baldwin" userId="S::colette.baldwin@gemserv.com::cac691cc-8b96-4c17-a23b-2d30f047d7ff" providerId="AD" clId="Web-{3E2B4C05-C297-0DE8-8144-72211C414F96}" dt="2023-05-09T09:57:45.989" v="32"/>
          <ac:picMkLst>
            <pc:docMk/>
            <pc:sldMk cId="1244141933" sldId="323"/>
            <ac:picMk id="2" creationId="{C5DFCB26-74F4-5A95-DAE8-3C53B4EF88FB}"/>
          </ac:picMkLst>
        </pc:picChg>
        <pc:picChg chg="add mod">
          <ac:chgData name="Colette Baldwin" userId="S::colette.baldwin@gemserv.com::cac691cc-8b96-4c17-a23b-2d30f047d7ff" providerId="AD" clId="Web-{3E2B4C05-C297-0DE8-8144-72211C414F96}" dt="2023-05-09T09:58:22.257" v="39" actId="1076"/>
          <ac:picMkLst>
            <pc:docMk/>
            <pc:sldMk cId="1244141933" sldId="323"/>
            <ac:picMk id="3" creationId="{D3CDAEDF-23AD-FC65-B599-B6A7DA2CC7E8}"/>
          </ac:picMkLst>
        </pc:picChg>
      </pc:sldChg>
      <pc:sldChg chg="modSp">
        <pc:chgData name="Colette Baldwin" userId="S::colette.baldwin@gemserv.com::cac691cc-8b96-4c17-a23b-2d30f047d7ff" providerId="AD" clId="Web-{3E2B4C05-C297-0DE8-8144-72211C414F96}" dt="2023-05-09T10:02:57.147" v="48"/>
        <pc:sldMkLst>
          <pc:docMk/>
          <pc:sldMk cId="485438123" sldId="325"/>
        </pc:sldMkLst>
        <pc:graphicFrameChg chg="mod modGraphic">
          <ac:chgData name="Colette Baldwin" userId="S::colette.baldwin@gemserv.com::cac691cc-8b96-4c17-a23b-2d30f047d7ff" providerId="AD" clId="Web-{3E2B4C05-C297-0DE8-8144-72211C414F96}" dt="2023-05-09T10:02:57.147" v="48"/>
          <ac:graphicFrameMkLst>
            <pc:docMk/>
            <pc:sldMk cId="485438123" sldId="325"/>
            <ac:graphicFrameMk id="7" creationId="{99D9A2E6-3673-21F6-4908-8FF4642C56E6}"/>
          </ac:graphicFrameMkLst>
        </pc:graphicFrameChg>
      </pc:sldChg>
      <pc:sldChg chg="modSp">
        <pc:chgData name="Colette Baldwin" userId="S::colette.baldwin@gemserv.com::cac691cc-8b96-4c17-a23b-2d30f047d7ff" providerId="AD" clId="Web-{3E2B4C05-C297-0DE8-8144-72211C414F96}" dt="2023-05-09T09:57:26.769" v="31"/>
        <pc:sldMkLst>
          <pc:docMk/>
          <pc:sldMk cId="3078473825" sldId="326"/>
        </pc:sldMkLst>
        <pc:graphicFrameChg chg="mod modGraphic">
          <ac:chgData name="Colette Baldwin" userId="S::colette.baldwin@gemserv.com::cac691cc-8b96-4c17-a23b-2d30f047d7ff" providerId="AD" clId="Web-{3E2B4C05-C297-0DE8-8144-72211C414F96}" dt="2023-05-09T09:57:26.769" v="31"/>
          <ac:graphicFrameMkLst>
            <pc:docMk/>
            <pc:sldMk cId="3078473825" sldId="326"/>
            <ac:graphicFrameMk id="4" creationId="{ECE5AD85-35DB-8155-AA6B-783FA07F528A}"/>
          </ac:graphicFrameMkLst>
        </pc:graphicFrameChg>
      </pc:sldChg>
      <pc:sldChg chg="addSp modSp new">
        <pc:chgData name="Colette Baldwin" userId="S::colette.baldwin@gemserv.com::cac691cc-8b96-4c17-a23b-2d30f047d7ff" providerId="AD" clId="Web-{3E2B4C05-C297-0DE8-8144-72211C414F96}" dt="2023-05-09T09:58:50.961" v="44" actId="1076"/>
        <pc:sldMkLst>
          <pc:docMk/>
          <pc:sldMk cId="1760199820" sldId="329"/>
        </pc:sldMkLst>
        <pc:picChg chg="add mod">
          <ac:chgData name="Colette Baldwin" userId="S::colette.baldwin@gemserv.com::cac691cc-8b96-4c17-a23b-2d30f047d7ff" providerId="AD" clId="Web-{3E2B4C05-C297-0DE8-8144-72211C414F96}" dt="2023-05-09T09:58:50.961" v="44" actId="1076"/>
          <ac:picMkLst>
            <pc:docMk/>
            <pc:sldMk cId="1760199820" sldId="329"/>
            <ac:picMk id="2" creationId="{8C874549-763C-E1E4-C66E-21BB311D9C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82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7DAF-4D48-9E29-E806-D230121EC6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DAE7819-DAFD-78E3-FDED-ED4A78F61A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1102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91F6-6137-1487-F372-B407B5F9F4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7230" y="295563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0FA39-43D6-21B7-4694-7CAF03B514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7230" y="4895267"/>
            <a:ext cx="6059061" cy="100907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F19EC9E-C996-4D1C-634B-30B0580A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06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C5A9CD5-6622-ED67-A253-405CE60E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>
            <a:off x="9393384" y="2893289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4525205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EEBC-0709-2185-5258-A2907FFF65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1221E58-9C5C-4F2B-3C42-863DB8BFAD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91A64F-5C5F-CEA2-04EE-856B28786BA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29411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EC09010-2100-EBC8-58B5-8AC1200C6B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6364" y="460692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85E6A27-2E20-DDE4-024F-08BD87D0E2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7791" y="460767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8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234E-24B1-D72E-306F-DA552241F0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A7C39E-AAEE-378A-9106-1197A950B01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2631396" cy="315345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497808-4169-18ED-3E6D-053B1CEA9D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7561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8E04F34-2D5C-58B8-D163-7E8A7F36AF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4651" y="4427661"/>
            <a:ext cx="2982909" cy="113584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C0404FB-729B-5E73-7CF3-9444897E7A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4009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6E2BF5D-1200-CFAB-CF88-1A60373E62E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91660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B6F224-D3B7-CEEC-3EC2-0B6BAB02A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87368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1101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1388-B6D0-72C0-E91D-887F3B9110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95C6187-4B8E-44AF-3842-D1D2675F153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4D42FE1-FDA8-E84B-03D5-EEDD8501EB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969F40-F6D3-A9DA-1EC1-FCE18E79AA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3814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3EF8D76-DD34-D9B6-892F-8289BF9D93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814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E9033-96A5-553E-CDAD-5E9EB28679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380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F9684A-4108-D96A-DB2A-F35659CC4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380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E40F8F-3B57-AC21-A324-B70BC9785D7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3803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9DA46B0-609C-E570-1E53-7A39E80F3C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3803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66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1EA3-95A2-9946-CDE8-C752DAA6FF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4228490-6F0F-5372-4DE0-8600DD508E8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4D45426-FEE2-EF01-7BFC-C42D721CD7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6C8D2B9-C581-6337-9B98-6041F46A21A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159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5C186C-E422-05A9-9BDB-7F3FB383E3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159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D9EADEB-9A81-84CF-419B-66D96507C9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449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B840E7-6BA2-7ED4-7BD1-8881F2E7A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449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C0F8975-D4B6-D704-8CD6-7825FE2C4E0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8382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1293F1-3142-EB08-F2D9-CC5F5D6020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8382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E1697DF-76E6-3B7F-D910-16FE0B66CE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51775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F866285-D839-E9C2-1DF9-3B31C03716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775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32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2B01492A-5C85-E6E7-7C74-7C4987B2FD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155510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61CB3FE-C40D-CF3E-C00F-BF6572455C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155949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4B0664C-388C-00B6-F520-96650CBC5F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66B03F-4EFD-16FF-6FE8-8DDAAE0374F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08222" y="2886230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ACB81D-3B1F-1C6C-7BE4-0C14A4D81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29559" y="2890619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B7BADA-79C7-F9A8-29A2-49EEEDDD7B4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4226128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6C5291-F8E7-719D-8E66-7BB247828E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4230517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731467-1F78-C325-BCD7-3A33E5C30E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208291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599AA40-4817-C409-32DD-5D80230E06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2087291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D8D8417-620F-D21C-D4C2-CC19899D304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342022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E0EED61-F067-804A-537B-77BF41337E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342461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5AE7472-DF08-C91A-C91A-9F89F63F8E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4760119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D4F1748-1E3E-A861-3984-441A1042A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4764508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119-C442-FE06-084C-E25C70DCF3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A2F4A8-529B-C05B-BC6C-FC581D3AE88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6463" y="1939890"/>
            <a:ext cx="9217023" cy="41783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A69-EFE2-EF6F-319F-8AFA4F60F8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8C7C0925-E6E8-0141-EAF8-5431F27756F9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84383"/>
            <a:ext cx="9285283" cy="39576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0729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65DB-EA4A-C264-8183-521EDE9F6E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AF53F6-57C9-DEF5-AE8F-345B630DD8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36736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A95FAFA7-DF9C-5185-2DC9-EF070977B4F3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323056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19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5FE-CC95-E749-F20E-A3AE097448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D3D26E-7B20-59CC-321B-1FDACC5C91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915988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3F73942F-473C-72CC-0D51-EB123D02FD2C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183673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26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3B01-2F09-9DFB-5A18-9078773DCA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FC9B5AC-8178-850E-1EC2-8332AE3DDA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6D9ECB9-E592-C054-DA7F-90FEEFC837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9309" y="183673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69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0970-B183-E32C-7F1E-DB56C37D46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31BC5BA-9439-A96B-4FC1-5BC1658DD4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43AE87-0604-DD11-465C-06353BEDF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8499" y="1836736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21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DF74-FD8E-D086-641D-F8182DA67F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33DE3C0-6218-24F0-B08E-43DA5EF25DA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58130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F039A04-4BD9-2C90-417C-AECE456353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2829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477F-C96D-8129-1E23-24389D492E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821994-2A9C-2F5B-8831-7385BE8B71B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2160" y="186237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C09DE70-EE78-9BFA-1710-0BE87DBC8C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6237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90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0A21-C894-9F99-BEED-52A9016ECC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F76FB820-3B88-959D-FCC4-F02B79E53ED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1028" y="1136654"/>
            <a:ext cx="9542458" cy="548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16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6410-2E79-1E1F-4BEE-52E01DE7EB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007FBF8-983B-F432-E42D-600AFC07E7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2336" y="1904996"/>
            <a:ext cx="9201150" cy="45037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022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E4BB-6735-49A7-E48B-599BF0790B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F65ED707-CAFD-2392-C471-09A836E19D3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51D1519-6B72-1B10-1738-949D240C5CC1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573996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57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1D82-A28A-9CE7-1726-BA0DE9DE2C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9565677-468B-E5A3-F584-F37BCBCB4A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1110" y="1444623"/>
            <a:ext cx="9542376" cy="4451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F619CB-E094-F440-0A64-0EA4A13CC5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1028" y="6110285"/>
            <a:ext cx="9542458" cy="444498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11918605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8FC3-CF53-E528-239F-EFD16B769D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25960" y="262234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E4367-741C-9897-C356-EB7E49C2F9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25960" y="4561978"/>
            <a:ext cx="6059061" cy="1009076"/>
          </a:xfrm>
        </p:spPr>
        <p:txBody>
          <a:bodyPr anchor="b"/>
          <a:lstStyle>
            <a:lvl1pPr marL="0" indent="0">
              <a:buNone/>
              <a:defRPr lang="en-GB"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GB"/>
              <a:t>Contact us: Enquiries@recmanager.co.uk</a:t>
            </a:r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C2C6861-6B53-C9C0-D673-5770E5FC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7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87865FE-7448-D169-DEE8-EA2A1E42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 rot="5400013">
            <a:off x="583044" y="3476342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9452981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0A04-2B7F-946C-E2DE-DC4E5E41D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214F3D7-3447-745E-492C-313A5FEEB7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15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3AA781B-E083-6E33-5D79-5B0C4FEB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3" y="483937"/>
            <a:ext cx="3599691" cy="2398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5">
            <a:extLst>
              <a:ext uri="{FF2B5EF4-FFF2-40B4-BE49-F238E27FC236}">
                <a16:creationId xmlns:a16="http://schemas.microsoft.com/office/drawing/2014/main" id="{D8DC21A0-CA3A-E09B-AA9F-835BF4FAC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7272" y="365129"/>
            <a:ext cx="696653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966EC89-7EAF-28A0-D5F8-361DF15E8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3315852"/>
            <a:ext cx="10515600" cy="2861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A3FA3FF-1E56-A069-BA32-FA5EEFA3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53" b="40965"/>
          <a:stretch>
            <a:fillRect/>
          </a:stretch>
        </p:blipFill>
        <p:spPr>
          <a:xfrm>
            <a:off x="10978999" y="5238304"/>
            <a:ext cx="1213006" cy="16196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43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FFFFFF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8F37C-B73F-BC89-B168-F89126205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9284854" cy="66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389FF-53E1-106F-7718-6EB412AF6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819F57E-BE41-038B-8C60-0BA5713DFC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4902" y="169932"/>
            <a:ext cx="1522247" cy="1050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131D389-48D7-6CD5-E027-ADD7B44F705D}"/>
              </a:ext>
            </a:extLst>
          </p:cNvPr>
          <p:cNvSpPr/>
          <p:nvPr/>
        </p:nvSpPr>
        <p:spPr>
          <a:xfrm>
            <a:off x="535710" y="312816"/>
            <a:ext cx="281982" cy="746260"/>
          </a:xfrm>
          <a:prstGeom prst="rect">
            <a:avLst/>
          </a:prstGeom>
          <a:solidFill>
            <a:srgbClr val="68A49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A72BE57-F5B5-9C79-7946-5AA04168E8B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6356" t="12219" r="45066" b="44983"/>
          <a:stretch>
            <a:fillRect/>
          </a:stretch>
        </p:blipFill>
        <p:spPr>
          <a:xfrm>
            <a:off x="10867909" y="5469309"/>
            <a:ext cx="1324096" cy="13886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897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70ADA3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R0101 Safe isolation provider clarifications – consultation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09 may 2023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D3CDAEDF-23AD-FC65-B599-B6A7DA2C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4" y="289284"/>
            <a:ext cx="9641304" cy="62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8C874549-763C-E1E4-C66E-21BB311D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53" y="281093"/>
            <a:ext cx="9721515" cy="60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81A6-99E8-5728-AFA4-A1300A93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Messages</a:t>
            </a:r>
          </a:p>
        </p:txBody>
      </p:sp>
    </p:spTree>
    <p:extLst>
      <p:ext uri="{BB962C8B-B14F-4D97-AF65-F5344CB8AC3E}">
        <p14:creationId xmlns:p14="http://schemas.microsoft.com/office/powerpoint/2010/main" val="138769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43C2-23D9-471F-326D-606364CF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Existing Market Messages – Changes and New Scenario Variants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3019DA-84BD-CC19-18CA-463C2D6428B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81139359"/>
              </p:ext>
            </p:extLst>
          </p:nvPr>
        </p:nvGraphicFramePr>
        <p:xfrm>
          <a:off x="838200" y="1261640"/>
          <a:ext cx="9284856" cy="51795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94637">
                  <a:extLst>
                    <a:ext uri="{9D8B030D-6E8A-4147-A177-3AD203B41FA5}">
                      <a16:colId xmlns:a16="http://schemas.microsoft.com/office/drawing/2014/main" val="1298413541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1126177576"/>
                    </a:ext>
                  </a:extLst>
                </a:gridCol>
                <a:gridCol w="2636874">
                  <a:extLst>
                    <a:ext uri="{9D8B030D-6E8A-4147-A177-3AD203B41FA5}">
                      <a16:colId xmlns:a16="http://schemas.microsoft.com/office/drawing/2014/main" val="4032305628"/>
                    </a:ext>
                  </a:extLst>
                </a:gridCol>
                <a:gridCol w="3509605">
                  <a:extLst>
                    <a:ext uri="{9D8B030D-6E8A-4147-A177-3AD203B41FA5}">
                      <a16:colId xmlns:a16="http://schemas.microsoft.com/office/drawing/2014/main" val="1038150458"/>
                    </a:ext>
                  </a:extLst>
                </a:gridCol>
              </a:tblGrid>
              <a:tr h="46083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MM Number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Topic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 Per R0021 FCR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Proposed for R0101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069200"/>
                  </a:ext>
                </a:extLst>
              </a:tr>
              <a:tr h="882503">
                <a:tc rowSpan="2"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MM00013/</a:t>
                      </a: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D0002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</a:t>
                      </a:r>
                      <a:endParaRPr lang="en-GB" sz="16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SIP to Supplier variant, but didn’t include a variant from the Supplier to the SIP for resolution reporting</a:t>
                      </a:r>
                      <a:endParaRPr lang="en-GB" sz="16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variant now included.</a:t>
                      </a:r>
                      <a:endParaRPr lang="en-GB" sz="16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173928"/>
                  </a:ext>
                </a:extLst>
              </a:tr>
              <a:tr h="4795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Reference No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included in Pre-Release information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118493"/>
                  </a:ext>
                </a:extLst>
              </a:tr>
              <a:tr h="47952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MM00016/</a:t>
                      </a: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D0126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Reference No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included in Pre-Release information 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505896"/>
                  </a:ext>
                </a:extLst>
              </a:tr>
              <a:tr h="47952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MM00023/</a:t>
                      </a: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D0135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Reference No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included in Pre-Release information 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946505"/>
                  </a:ext>
                </a:extLst>
              </a:tr>
              <a:tr h="479522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MM00029/</a:t>
                      </a: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D0136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Reference No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included in Pre-Release information 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05834"/>
                  </a:ext>
                </a:extLst>
              </a:tr>
              <a:tr h="479522">
                <a:tc rowSpan="2"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MM00036/</a:t>
                      </a:r>
                      <a:endParaRPr lang="en-GB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D0139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Variant Reference No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included in Pre-Release information 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576789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Recipients of the Flow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 to MEM was included in the red lining for the flows in R0021, but not in the solution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as not required and updated into solution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872759"/>
                  </a:ext>
                </a:extLst>
              </a:tr>
              <a:tr h="719284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 Definition Document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Service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 added SIP as a Data Service Provider</a:t>
                      </a:r>
                      <a:endParaRPr lang="en-GB" sz="160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4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8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D723-30B7-FA85-53C9-63571396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R0021 – Work Complete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79B3-B0E1-B4D0-080B-7228E01F8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E5AD85-35DB-8155-AA6B-783FA07F5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33356"/>
              </p:ext>
            </p:extLst>
          </p:nvPr>
        </p:nvGraphicFramePr>
        <p:xfrm>
          <a:off x="838200" y="1594883"/>
          <a:ext cx="8646043" cy="44018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77679">
                  <a:extLst>
                    <a:ext uri="{9D8B030D-6E8A-4147-A177-3AD203B41FA5}">
                      <a16:colId xmlns:a16="http://schemas.microsoft.com/office/drawing/2014/main" val="3720390401"/>
                    </a:ext>
                  </a:extLst>
                </a:gridCol>
                <a:gridCol w="2519916">
                  <a:extLst>
                    <a:ext uri="{9D8B030D-6E8A-4147-A177-3AD203B41FA5}">
                      <a16:colId xmlns:a16="http://schemas.microsoft.com/office/drawing/2014/main" val="3299252013"/>
                    </a:ext>
                  </a:extLst>
                </a:gridCol>
                <a:gridCol w="4848448">
                  <a:extLst>
                    <a:ext uri="{9D8B030D-6E8A-4147-A177-3AD203B41FA5}">
                      <a16:colId xmlns:a16="http://schemas.microsoft.com/office/drawing/2014/main" val="3847114213"/>
                    </a:ext>
                  </a:extLst>
                </a:gridCol>
              </a:tblGrid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Data Item ID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Legacy Reference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Name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697894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DI50003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J0003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MPAN Core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591884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DI#####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</a:t>
                      </a:r>
                      <a:r>
                        <a:rPr lang="en-GB" sz="1200" noProof="0">
                          <a:effectLst/>
                          <a:latin typeface="Arial"/>
                          <a:cs typeface="Arial"/>
                        </a:rPr>
                        <a:t>####</a:t>
                      </a:r>
                      <a:endParaRPr lang="en-GB" sz="1200" noProof="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SIP ID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235943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DI50045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J0084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Supplier Id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936363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DI50007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J0010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Meter Register Id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675199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DI50009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J0014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Date of Action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679413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DI50016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Site Visit Check Code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845593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DI50019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J0040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Register Reading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015773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DI50041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J0080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err="1">
                          <a:effectLst/>
                          <a:latin typeface="Arial"/>
                          <a:cs typeface="Arial"/>
                        </a:rPr>
                        <a:t>Energisation</a:t>
                      </a: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 Status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06218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DI51025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J1699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Priority Services Category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5048084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DI51497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J2208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Consent to share data obtained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382667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DI50008</a:t>
                      </a:r>
                      <a:endParaRPr lang="en-GB" sz="1200">
                        <a:solidFill>
                          <a:schemeClr val="bg2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J0012</a:t>
                      </a:r>
                      <a:endParaRPr lang="en-GB" sz="1200"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Information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19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47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15EA-7A9C-87AD-C4ED-3F0E4354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R0101 Work Complete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23BF5-CA14-CC1F-1CB8-2102C4FA1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D9A2E6-3673-21F6-4908-8FF4642C5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23123"/>
              </p:ext>
            </p:extLst>
          </p:nvPr>
        </p:nvGraphicFramePr>
        <p:xfrm>
          <a:off x="922338" y="1212112"/>
          <a:ext cx="8916143" cy="50497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82639">
                  <a:extLst>
                    <a:ext uri="{9D8B030D-6E8A-4147-A177-3AD203B41FA5}">
                      <a16:colId xmlns:a16="http://schemas.microsoft.com/office/drawing/2014/main" val="3853264517"/>
                    </a:ext>
                  </a:extLst>
                </a:gridCol>
                <a:gridCol w="2733205">
                  <a:extLst>
                    <a:ext uri="{9D8B030D-6E8A-4147-A177-3AD203B41FA5}">
                      <a16:colId xmlns:a16="http://schemas.microsoft.com/office/drawing/2014/main" val="618994837"/>
                    </a:ext>
                  </a:extLst>
                </a:gridCol>
                <a:gridCol w="4500299">
                  <a:extLst>
                    <a:ext uri="{9D8B030D-6E8A-4147-A177-3AD203B41FA5}">
                      <a16:colId xmlns:a16="http://schemas.microsoft.com/office/drawing/2014/main" val="2266365962"/>
                    </a:ext>
                  </a:extLst>
                </a:gridCol>
              </a:tblGrid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Data Item ID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Legacy Reference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Name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547594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DI50003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J0003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MPAN Core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568407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DI50045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J0084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Supplier Id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967419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DI50009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J0014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Date of Action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780953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DI50008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J0012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Additional Information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702144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DI50137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J0263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Metering Point Postcode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904106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DI50488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J1036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1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200544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DI50489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J1037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2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400059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DI50490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J1038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696962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DI50491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4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575773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DI50492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J1040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5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369135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J1041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6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117969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DI50494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J1042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7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920350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DI50495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J1043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8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12912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DI50496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J1044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Metering Point Address Line 9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041179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DI#####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J####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SIP ANI – Medical Dependency on Electricity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739027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DI#####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J####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SIP ANI – Third Party Presence Required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86026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DI#####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/>
                          <a:cs typeface="Arial"/>
                        </a:rPr>
                        <a:t>J####</a:t>
                      </a:r>
                      <a:endParaRPr lang="en-GB" sz="12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 ID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9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43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0E44-B288-7462-A3FF-0268B9FD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Comparison between R0021 &amp; R0101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AF8B262-9078-37EB-6278-79E6A34F313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38979596"/>
              </p:ext>
            </p:extLst>
          </p:nvPr>
        </p:nvGraphicFramePr>
        <p:xfrm>
          <a:off x="1052623" y="1025236"/>
          <a:ext cx="8963247" cy="5620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444">
                  <a:extLst>
                    <a:ext uri="{9D8B030D-6E8A-4147-A177-3AD203B41FA5}">
                      <a16:colId xmlns:a16="http://schemas.microsoft.com/office/drawing/2014/main" val="2492351530"/>
                    </a:ext>
                  </a:extLst>
                </a:gridCol>
                <a:gridCol w="965755">
                  <a:extLst>
                    <a:ext uri="{9D8B030D-6E8A-4147-A177-3AD203B41FA5}">
                      <a16:colId xmlns:a16="http://schemas.microsoft.com/office/drawing/2014/main" val="4274952289"/>
                    </a:ext>
                  </a:extLst>
                </a:gridCol>
                <a:gridCol w="842409">
                  <a:extLst>
                    <a:ext uri="{9D8B030D-6E8A-4147-A177-3AD203B41FA5}">
                      <a16:colId xmlns:a16="http://schemas.microsoft.com/office/drawing/2014/main" val="3420330255"/>
                    </a:ext>
                  </a:extLst>
                </a:gridCol>
                <a:gridCol w="2560121">
                  <a:extLst>
                    <a:ext uri="{9D8B030D-6E8A-4147-A177-3AD203B41FA5}">
                      <a16:colId xmlns:a16="http://schemas.microsoft.com/office/drawing/2014/main" val="3229607874"/>
                    </a:ext>
                  </a:extLst>
                </a:gridCol>
                <a:gridCol w="3510518">
                  <a:extLst>
                    <a:ext uri="{9D8B030D-6E8A-4147-A177-3AD203B41FA5}">
                      <a16:colId xmlns:a16="http://schemas.microsoft.com/office/drawing/2014/main" val="4213228248"/>
                    </a:ext>
                  </a:extLst>
                </a:gridCol>
              </a:tblGrid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68028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DI#####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in Both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863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in Both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32565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MPAN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in Both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97026"/>
                  </a:ext>
                </a:extLst>
              </a:tr>
              <a:tr h="544507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D150488-496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J1026-J1034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J1036-J1044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 Lines 1, 2, 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2 populated in R0021, but changed to </a:t>
                      </a:r>
                      <a:r>
                        <a:rPr lang="en-GB" sz="1300" b="1" u="sng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Metering Point Address </a:t>
                      </a:r>
                      <a:r>
                        <a:rPr lang="en-GB" sz="130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8092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 Register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89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in Both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732205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Visit Check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32071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94277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Energisation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308"/>
                  </a:ext>
                </a:extLst>
              </a:tr>
              <a:tr h="495149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D151497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Service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included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18210"/>
                  </a:ext>
                </a:extLst>
              </a:tr>
              <a:tr h="495149"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in Both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33706"/>
                  </a:ext>
                </a:extLst>
              </a:tr>
              <a:tr h="703633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D1#####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 ANI - Medical Dependency on 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8149"/>
                  </a:ext>
                </a:extLst>
              </a:tr>
              <a:tr h="544507"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D1#####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J####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 ANI - Third Party Presence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 R0101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4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5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ABFAD-CAEB-E556-4493-167A68A9B16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52CDA-EEFF-1F3F-C4BE-432C23D1883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5D8B69-EF7C-708F-CDE9-90CC5568184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AE91A-BA7A-768D-18F0-F3DE418722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65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25BA-EC1B-B309-C95A-0F496BBE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YOUR PRESENTERS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29D52B7-CC16-324E-E68B-4D71D6F45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r="2178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B203-D776-66CB-8893-E62E8A60D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Paul Rocke</a:t>
            </a:r>
          </a:p>
          <a:p>
            <a:r>
              <a:rPr lang="en-GB" dirty="0"/>
              <a:t>REC Code Manager</a:t>
            </a:r>
          </a:p>
          <a:p>
            <a:r>
              <a:rPr lang="en-GB" dirty="0"/>
              <a:t>Head of Communications</a:t>
            </a:r>
          </a:p>
        </p:txBody>
      </p:sp>
      <p:pic>
        <p:nvPicPr>
          <p:cNvPr id="14" name="Picture Placeholder 1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5C9022C-8D0B-3057-8A11-745565C88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r="21816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A81E46-0A53-4676-D5F6-1B313A7AA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Colette Baldwin</a:t>
            </a:r>
          </a:p>
          <a:p>
            <a:r>
              <a:rPr lang="en-GB" dirty="0"/>
              <a:t>REC Code Manager</a:t>
            </a:r>
          </a:p>
          <a:p>
            <a:r>
              <a:rPr lang="en-GB" sz="1200" dirty="0"/>
              <a:t>Regulatory Design Manager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0950DCA-8C85-9835-4233-916BC6D7EE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4029"/>
          <a:stretch/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2EA04C-34D2-53DA-B7C3-2F43BAE3D2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/>
              <a:t>Georgina Scott-</a:t>
            </a:r>
            <a:r>
              <a:rPr lang="en-GB" b="1" dirty="0" err="1"/>
              <a:t>Picton</a:t>
            </a:r>
            <a:endParaRPr lang="en-GB" b="1" dirty="0"/>
          </a:p>
          <a:p>
            <a:pPr marL="0" lvl="0" indent="0">
              <a:buNone/>
            </a:pPr>
            <a:r>
              <a:rPr lang="en-GB" dirty="0"/>
              <a:t>REC Code Manager </a:t>
            </a:r>
          </a:p>
          <a:p>
            <a:pPr marL="0" lvl="0" indent="0">
              <a:buNone/>
            </a:pPr>
            <a:r>
              <a:rPr lang="en-GB" dirty="0"/>
              <a:t>Performance Assurance</a:t>
            </a:r>
          </a:p>
        </p:txBody>
      </p:sp>
      <p:pic>
        <p:nvPicPr>
          <p:cNvPr id="5" name="Picture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9B271A3-47A6-EB06-F6AE-113F4A22839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507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B6B03-0928-8B60-AD1E-6EEAD981E3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 dirty="0"/>
              <a:t>Ryan Dale</a:t>
            </a:r>
          </a:p>
          <a:p>
            <a:r>
              <a:rPr lang="en-GB" dirty="0"/>
              <a:t>REC Code Manager</a:t>
            </a:r>
          </a:p>
          <a:p>
            <a:r>
              <a:rPr lang="en-GB" dirty="0"/>
              <a:t>Senior Consultant</a:t>
            </a:r>
          </a:p>
        </p:txBody>
      </p:sp>
    </p:spTree>
    <p:extLst>
      <p:ext uri="{BB962C8B-B14F-4D97-AF65-F5344CB8AC3E}">
        <p14:creationId xmlns:p14="http://schemas.microsoft.com/office/powerpoint/2010/main" val="251172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2866E-B37B-AFF7-C371-FCD898AA534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387F8-389D-1682-6357-F208EC3290A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927EF4-CC9A-BCB7-B36C-35587AC5BD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BC207-CBA3-10DF-7018-68FF9673072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8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CC2C-0106-9DF9-F6A0-D7783DE8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Videos and microphones</a:t>
            </a:r>
          </a:p>
          <a:p>
            <a:r>
              <a:rPr lang="en-GB"/>
              <a:t>Event recording</a:t>
            </a:r>
          </a:p>
          <a:p>
            <a:r>
              <a:rPr lang="en-GB"/>
              <a:t>Use of Slido</a:t>
            </a:r>
          </a:p>
          <a:p>
            <a:r>
              <a:rPr lang="en-GB"/>
              <a:t>Opportunities for Q&amp;A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E508B-9FF5-18EE-70A3-07169DF6DD2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F3218-3058-C7A9-09B3-4A00CED50FE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BFE456-DD39-6981-C4AA-DD4BDA5A62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#3252739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EE164-C757-5AB9-992F-88DB2D4167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44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28B5-4898-1352-1815-C01F5523AA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 of r0021/R0101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6C7B8-112A-182B-17EC-E6473FACCF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Colette baldwin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1C0A-CB7E-7FA8-BA67-68D1689E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is Safe Isolation Provider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E119-3ECF-EB56-FFCD-85CEB9B5D9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0094" y="1481997"/>
            <a:ext cx="6963169" cy="4178332"/>
          </a:xfrm>
        </p:spPr>
        <p:txBody>
          <a:bodyPr/>
          <a:lstStyle/>
          <a:p>
            <a:endParaRPr lang="en-GB" b="1" dirty="0"/>
          </a:p>
          <a:p>
            <a:r>
              <a:rPr lang="en-GB" dirty="0"/>
              <a:t>A REC MEM may accede to DCUSA and become a Safe Isolator Provider and carry out Safe Isolation Works’ for Premise Owners</a:t>
            </a:r>
          </a:p>
          <a:p>
            <a:r>
              <a:rPr lang="en-GB" dirty="0"/>
              <a:t>This means, in respect of an Entry/Exit Point, works by a SIP Party to:</a:t>
            </a:r>
          </a:p>
          <a:p>
            <a:pPr lvl="1"/>
            <a:r>
              <a:rPr lang="en-GB" dirty="0"/>
              <a:t>(a) De-energise that Entry/Exit Point;</a:t>
            </a:r>
          </a:p>
          <a:p>
            <a:pPr lvl="1"/>
            <a:r>
              <a:rPr lang="en-GB" dirty="0"/>
              <a:t>(b) (if reasonably necessary) adjust the terminals of the meter and associated equipment and re-make the connection to them to make safe and remedy any disturbance of the connection that may have occurred;</a:t>
            </a:r>
          </a:p>
          <a:p>
            <a:pPr lvl="1"/>
            <a:r>
              <a:rPr lang="en-GB" dirty="0"/>
              <a:t>(c) if required, terminate/replace the customer tails on the Electricity Supplier's meter (provided that such tails must have been provided and tested by the SIP Party or the customer's electrical engineer); and</a:t>
            </a:r>
          </a:p>
          <a:p>
            <a:pPr lvl="1"/>
            <a:r>
              <a:rPr lang="en-GB" dirty="0"/>
              <a:t>(d) Re-energise that Entry/Exit Point.</a:t>
            </a:r>
          </a:p>
          <a:p>
            <a:pPr lvl="1"/>
            <a:endParaRPr lang="en-GB" dirty="0"/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1B6F7-FDF5-A115-335E-5B41BABE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975" y="1481997"/>
            <a:ext cx="1963082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0C8CA-9FD7-35F0-D2C8-D421B57462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69044" y="355198"/>
            <a:ext cx="8137002" cy="63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816D7F-9290-16A6-258C-EFBA004FA0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5584" y="286413"/>
            <a:ext cx="9425795" cy="5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68194D4-624C-63B9-BBD3-72F257DC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7" y="254643"/>
            <a:ext cx="9912834" cy="60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a68c7633-47f2-4251-a332-6b2637bf34e1"/>
  <p:tag name="SLIDO_EVENT_SECTION_UUID" val="6ce6fe12-b1bd-4a25-90d0-55bd54a555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MyOTgzNjZ9"/>
  <p:tag name="SLIDO_TYPE" val="SlidoPoll"/>
  <p:tag name="SLIDO_POLL_UUID" val="66e9619c-9dca-4c27-8e7f-86a084e4ead0"/>
  <p:tag name="SLIDO_TIMELINE" val="W3sic2NyZWVuIjoiU3VydmV5SW50cm8iLCJzaG93UmVzdWx0cyI6ZmFsc2UsInNob3dDb3JyZWN0QW5zd2VycyI6ZmFsc2UsInZvdGluZ0xvY2tlZCI6ZmFsc2V9LHsicG9sbFF1ZXN0aW9uVXVpZCI6IjcyNDNmMDY4LTNkNWYtNDg1Mi04MjUwLTRiNTQxN2E5MGM1YyIsInNob3dSZXN1bHRzIjp0cnVlLCJzaG93Q29ycmVjdEFuc3dlcnMiOmZhbHNlLCJ2b3RpbmdMb2NrZWQiOmZhbHNlfSx7InBvbGxRdWVzdGlvblV1aWQiOiI0Yzc5NTZjZS1mMTQzLTQwMmQtYmRlMS1mZmE4YTU4OGZkYjMiLCJzaG93UmVzdWx0cyI6dHJ1ZSwic2hvd0NvcnJlY3RBbnN3ZXJzIjpmYWxzZSwidm90aW5nTG9ja2VkIjpmYWxz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MyOTgyNzR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MyOTgyNjV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1943A0-EA1B-4229-A76F-FBAC0642CBEF}" vid="{40601ED5-9CD5-48A0-BB47-DADDF0766C76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1943A0-EA1B-4229-A76F-FBAC0642CBEF}" vid="{1F009803-87A7-4528-8EDC-8F3C323310BE}"/>
    </a:ext>
  </a:extLst>
</a:theme>
</file>

<file path=ppt/theme/theme3.xml><?xml version="1.0" encoding="utf-8"?>
<a:theme xmlns:a="http://schemas.openxmlformats.org/drawingml/2006/main" name="1_REC Alternative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EC Light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F3447-4B93-44BA-86EC-08F1999C5A12}">
  <ds:schemaRefs>
    <ds:schemaRef ds:uri="33669984-af94-4b35-9f37-f4574e663bce"/>
    <ds:schemaRef ds:uri="d5e8df70-7ba7-462a-92bc-0eb2af61e5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06FD57-F337-4C84-9888-E5FC9E069900}">
  <ds:schemaRefs>
    <ds:schemaRef ds:uri="33669984-af94-4b35-9f37-f4574e663bce"/>
    <ds:schemaRef ds:uri="d5e8df70-7ba7-462a-92bc-0eb2af61e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09 May - R0101 Safe Provider Webinar</Template>
  <TotalTime>0</TotalTime>
  <Words>800</Words>
  <Application>Microsoft Office PowerPoint</Application>
  <PresentationFormat>Widescreen</PresentationFormat>
  <Paragraphs>246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Roboto</vt:lpstr>
      <vt:lpstr>REC Light Event Theme</vt:lpstr>
      <vt:lpstr>REC Alternative Event Theme</vt:lpstr>
      <vt:lpstr>1_REC Alternative Event Theme</vt:lpstr>
      <vt:lpstr>1_REC Light Event Theme</vt:lpstr>
      <vt:lpstr>R0101 Safe isolation provider clarifications – consultation webinar</vt:lpstr>
      <vt:lpstr>INTRODUCING YOUR PRESENTERS</vt:lpstr>
      <vt:lpstr>Housekeeping</vt:lpstr>
      <vt:lpstr>PowerPoint Presentation</vt:lpstr>
      <vt:lpstr>Overview of r0021/R0101</vt:lpstr>
      <vt:lpstr>What is Safe Isolation Provider Works?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Messages</vt:lpstr>
      <vt:lpstr>Existing Market Messages – Changes and New Scenario Variants</vt:lpstr>
      <vt:lpstr>R0021 – Work Complete</vt:lpstr>
      <vt:lpstr>R0101 Work Complete</vt:lpstr>
      <vt:lpstr>Comparison between R0021 &amp; R0101</vt:lpstr>
      <vt:lpstr>Q&amp;A</vt:lpstr>
      <vt:lpstr>PowerPoint Presentation</vt:lpstr>
      <vt:lpstr>Thanks for attending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R0101 Safe isolator provider clarifications – consultation webinar</dc:title>
  <dc:creator>Amelia Bray</dc:creator>
  <cp:lastModifiedBy>Paul Rocke</cp:lastModifiedBy>
  <cp:revision>1</cp:revision>
  <dcterms:created xsi:type="dcterms:W3CDTF">2023-05-05T14:01:21Z</dcterms:created>
  <dcterms:modified xsi:type="dcterms:W3CDTF">2023-05-09T12:56:10Z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