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22"/>
  </p:notesMasterIdLst>
  <p:sldIdLst>
    <p:sldId id="257" r:id="rId6"/>
    <p:sldId id="274" r:id="rId7"/>
    <p:sldId id="259" r:id="rId8"/>
    <p:sldId id="269" r:id="rId9"/>
    <p:sldId id="260" r:id="rId10"/>
    <p:sldId id="261" r:id="rId11"/>
    <p:sldId id="262" r:id="rId12"/>
    <p:sldId id="263" r:id="rId13"/>
    <p:sldId id="270" r:id="rId14"/>
    <p:sldId id="271" r:id="rId15"/>
    <p:sldId id="266" r:id="rId16"/>
    <p:sldId id="275" r:id="rId17"/>
    <p:sldId id="267" r:id="rId18"/>
    <p:sldId id="272" r:id="rId19"/>
    <p:sldId id="268" r:id="rId20"/>
    <p:sldId id="273"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DEC16E-6F7A-4E3E-AD0F-B51E455F31C6}" v="11" dt="2023-06-21T12:01:46.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Hyskaj" userId="2a0cae01-d990-4fec-87a2-7d3184512457" providerId="ADAL" clId="{77DEC16E-6F7A-4E3E-AD0F-B51E455F31C6}"/>
    <pc:docChg chg="undo redo custSel addSld delSld modSld sldOrd">
      <pc:chgData name="Jenny Hyskaj" userId="2a0cae01-d990-4fec-87a2-7d3184512457" providerId="ADAL" clId="{77DEC16E-6F7A-4E3E-AD0F-B51E455F31C6}" dt="2023-06-21T12:02:03.278" v="16" actId="1076"/>
      <pc:docMkLst>
        <pc:docMk/>
      </pc:docMkLst>
      <pc:sldChg chg="add del">
        <pc:chgData name="Jenny Hyskaj" userId="2a0cae01-d990-4fec-87a2-7d3184512457" providerId="ADAL" clId="{77DEC16E-6F7A-4E3E-AD0F-B51E455F31C6}" dt="2023-06-21T12:00:57.510" v="9" actId="47"/>
        <pc:sldMkLst>
          <pc:docMk/>
          <pc:sldMk cId="437988047" sldId="258"/>
        </pc:sldMkLst>
      </pc:sldChg>
      <pc:sldChg chg="del ord">
        <pc:chgData name="Jenny Hyskaj" userId="2a0cae01-d990-4fec-87a2-7d3184512457" providerId="ADAL" clId="{77DEC16E-6F7A-4E3E-AD0F-B51E455F31C6}" dt="2023-06-21T12:01:22.573" v="11" actId="47"/>
        <pc:sldMkLst>
          <pc:docMk/>
          <pc:sldMk cId="3205503054" sldId="265"/>
        </pc:sldMkLst>
      </pc:sldChg>
      <pc:sldChg chg="ord">
        <pc:chgData name="Jenny Hyskaj" userId="2a0cae01-d990-4fec-87a2-7d3184512457" providerId="ADAL" clId="{77DEC16E-6F7A-4E3E-AD0F-B51E455F31C6}" dt="2023-06-20T10:25:10.904" v="3"/>
        <pc:sldMkLst>
          <pc:docMk/>
          <pc:sldMk cId="1569841379" sldId="273"/>
        </pc:sldMkLst>
      </pc:sldChg>
      <pc:sldChg chg="add">
        <pc:chgData name="Jenny Hyskaj" userId="2a0cae01-d990-4fec-87a2-7d3184512457" providerId="ADAL" clId="{77DEC16E-6F7A-4E3E-AD0F-B51E455F31C6}" dt="2023-06-21T11:59:45.288" v="4"/>
        <pc:sldMkLst>
          <pc:docMk/>
          <pc:sldMk cId="3111230138" sldId="274"/>
        </pc:sldMkLst>
      </pc:sldChg>
      <pc:sldChg chg="modSp add mod">
        <pc:chgData name="Jenny Hyskaj" userId="2a0cae01-d990-4fec-87a2-7d3184512457" providerId="ADAL" clId="{77DEC16E-6F7A-4E3E-AD0F-B51E455F31C6}" dt="2023-06-21T12:02:03.278" v="16" actId="1076"/>
        <pc:sldMkLst>
          <pc:docMk/>
          <pc:sldMk cId="2322712979" sldId="275"/>
        </pc:sldMkLst>
        <pc:graphicFrameChg chg="mod modGraphic">
          <ac:chgData name="Jenny Hyskaj" userId="2a0cae01-d990-4fec-87a2-7d3184512457" providerId="ADAL" clId="{77DEC16E-6F7A-4E3E-AD0F-B51E455F31C6}" dt="2023-06-21T12:02:03.278" v="16" actId="1076"/>
          <ac:graphicFrameMkLst>
            <pc:docMk/>
            <pc:sldMk cId="2322712979" sldId="275"/>
            <ac:graphicFrameMk id="16" creationId="{043040FB-8FED-3EC0-FA8E-0E6DF9F294A8}"/>
          </ac:graphicFrameMkLst>
        </pc:graphicFrameChg>
      </pc:sldChg>
      <pc:sldChg chg="add del">
        <pc:chgData name="Jenny Hyskaj" userId="2a0cae01-d990-4fec-87a2-7d3184512457" providerId="ADAL" clId="{77DEC16E-6F7A-4E3E-AD0F-B51E455F31C6}" dt="2023-06-21T12:00:46.205" v="7"/>
        <pc:sldMkLst>
          <pc:docMk/>
          <pc:sldMk cId="2782311784" sldId="275"/>
        </pc:sldMkLst>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D0397D-94AA-4F95-BC46-AAE24135DA0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F53FB6D-12AB-4330-AF76-17C4C77DCD8F}">
      <dgm:prSet/>
      <dgm:spPr/>
      <dgm:t>
        <a:bodyPr/>
        <a:lstStyle/>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The Digital Navigator enhancements will be launched in Q3</a:t>
          </a:r>
          <a:endParaRPr lang="en-US" dirty="0">
            <a:solidFill>
              <a:schemeClr val="bg1"/>
            </a:solidFill>
            <a:latin typeface="Roboto" panose="02000000000000000000" pitchFamily="2" charset="0"/>
            <a:ea typeface="Roboto" panose="02000000000000000000" pitchFamily="2" charset="0"/>
            <a:cs typeface="Roboto" panose="02000000000000000000" pitchFamily="2" charset="0"/>
          </a:endParaRPr>
        </a:p>
      </dgm:t>
    </dgm:pt>
    <dgm:pt modelId="{CB711598-8FF1-4EF8-839C-6702F1817D68}" type="parTrans" cxnId="{62A2ED02-6F3B-4CE3-A9E4-66E6E4426FC9}">
      <dgm:prSet/>
      <dgm:spPr/>
      <dgm:t>
        <a:bodyPr/>
        <a:lstStyle/>
        <a:p>
          <a:endParaRPr lang="en-US"/>
        </a:p>
      </dgm:t>
    </dgm:pt>
    <dgm:pt modelId="{DC09452B-55E2-431F-9253-27B85BCB0425}" type="sibTrans" cxnId="{62A2ED02-6F3B-4CE3-A9E4-66E6E4426FC9}">
      <dgm:prSet/>
      <dgm:spPr/>
      <dgm:t>
        <a:bodyPr/>
        <a:lstStyle/>
        <a:p>
          <a:endParaRPr lang="en-US"/>
        </a:p>
      </dgm:t>
    </dgm:pt>
    <dgm:pt modelId="{707BCCCA-8A89-4445-97C4-84990BB50BF5}">
      <dgm:prSet/>
      <dgm:spPr/>
      <dgm:t>
        <a:bodyPr/>
        <a:lstStyle/>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Once implemented our next priority will be displaying upcoming legal text changes in the Digital Navigator </a:t>
          </a:r>
          <a:endParaRPr lang="en-US" dirty="0">
            <a:solidFill>
              <a:schemeClr val="bg1"/>
            </a:solidFill>
            <a:latin typeface="Roboto" panose="02000000000000000000" pitchFamily="2" charset="0"/>
            <a:ea typeface="Roboto" panose="02000000000000000000" pitchFamily="2" charset="0"/>
            <a:cs typeface="Roboto" panose="02000000000000000000" pitchFamily="2" charset="0"/>
          </a:endParaRPr>
        </a:p>
      </dgm:t>
    </dgm:pt>
    <dgm:pt modelId="{2BEDAC04-4439-4C51-A513-DDBE9CB205E1}" type="parTrans" cxnId="{11D69398-067F-4BE4-86F8-D61629250D9A}">
      <dgm:prSet/>
      <dgm:spPr/>
      <dgm:t>
        <a:bodyPr/>
        <a:lstStyle/>
        <a:p>
          <a:endParaRPr lang="en-US"/>
        </a:p>
      </dgm:t>
    </dgm:pt>
    <dgm:pt modelId="{45FFB121-BDD9-4D32-972A-3B9DCBAC2323}" type="sibTrans" cxnId="{11D69398-067F-4BE4-86F8-D61629250D9A}">
      <dgm:prSet/>
      <dgm:spPr/>
      <dgm:t>
        <a:bodyPr/>
        <a:lstStyle/>
        <a:p>
          <a:endParaRPr lang="en-US"/>
        </a:p>
      </dgm:t>
    </dgm:pt>
    <dgm:pt modelId="{C5EEF046-5D20-410F-B82F-370945280492}" type="pres">
      <dgm:prSet presAssocID="{ADD0397D-94AA-4F95-BC46-AAE24135DA07}" presName="root" presStyleCnt="0">
        <dgm:presLayoutVars>
          <dgm:dir/>
          <dgm:resizeHandles val="exact"/>
        </dgm:presLayoutVars>
      </dgm:prSet>
      <dgm:spPr/>
    </dgm:pt>
    <dgm:pt modelId="{D53A3DA7-7B91-4656-A23C-798C38881159}" type="pres">
      <dgm:prSet presAssocID="{BF53FB6D-12AB-4330-AF76-17C4C77DCD8F}" presName="compNode" presStyleCnt="0"/>
      <dgm:spPr/>
    </dgm:pt>
    <dgm:pt modelId="{2D5EFAFA-2C14-460E-83DE-36A9DACCB1A7}" type="pres">
      <dgm:prSet presAssocID="{BF53FB6D-12AB-4330-AF76-17C4C77DCD8F}" presName="bgRect" presStyleLbl="bgShp" presStyleIdx="0" presStyleCnt="2"/>
      <dgm:spPr>
        <a:solidFill>
          <a:srgbClr val="77B1A7"/>
        </a:solidFill>
      </dgm:spPr>
    </dgm:pt>
    <dgm:pt modelId="{6706B3C5-97D0-4C62-B2F7-307B8C7E7364}" type="pres">
      <dgm:prSet presAssocID="{BF53FB6D-12AB-4330-AF76-17C4C77DCD8F}" presName="iconRect" presStyleLbl="node1" presStyleIdx="0"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16359EB4-8E7C-40E1-B8FA-EAFE0AB81C89}" type="pres">
      <dgm:prSet presAssocID="{BF53FB6D-12AB-4330-AF76-17C4C77DCD8F}" presName="spaceRect" presStyleCnt="0"/>
      <dgm:spPr/>
    </dgm:pt>
    <dgm:pt modelId="{EBBEBDBE-1367-4116-B85A-7AEB5AFBD9BD}" type="pres">
      <dgm:prSet presAssocID="{BF53FB6D-12AB-4330-AF76-17C4C77DCD8F}" presName="parTx" presStyleLbl="revTx" presStyleIdx="0" presStyleCnt="2">
        <dgm:presLayoutVars>
          <dgm:chMax val="0"/>
          <dgm:chPref val="0"/>
        </dgm:presLayoutVars>
      </dgm:prSet>
      <dgm:spPr/>
    </dgm:pt>
    <dgm:pt modelId="{705BB50A-CD38-4ED2-9521-0C8197D2BACE}" type="pres">
      <dgm:prSet presAssocID="{DC09452B-55E2-431F-9253-27B85BCB0425}" presName="sibTrans" presStyleCnt="0"/>
      <dgm:spPr/>
    </dgm:pt>
    <dgm:pt modelId="{11F7056E-6CCA-4A70-8E58-C610601DA73C}" type="pres">
      <dgm:prSet presAssocID="{707BCCCA-8A89-4445-97C4-84990BB50BF5}" presName="compNode" presStyleCnt="0"/>
      <dgm:spPr/>
    </dgm:pt>
    <dgm:pt modelId="{20467A14-7C5C-40E8-8D65-48941C6AA78B}" type="pres">
      <dgm:prSet presAssocID="{707BCCCA-8A89-4445-97C4-84990BB50BF5}" presName="bgRect" presStyleLbl="bgShp" presStyleIdx="1" presStyleCnt="2"/>
      <dgm:spPr>
        <a:solidFill>
          <a:srgbClr val="77B1A7"/>
        </a:solidFill>
      </dgm:spPr>
    </dgm:pt>
    <dgm:pt modelId="{FBA33762-34B5-4A50-A4C8-25A6D3D5A22E}" type="pres">
      <dgm:prSet presAssocID="{707BCCCA-8A89-4445-97C4-84990BB50BF5}" presName="iconRect" presStyleLbl="node1" presStyleIdx="1"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BFBE4115-7D5B-44F8-B14F-4E8BA035613E}" type="pres">
      <dgm:prSet presAssocID="{707BCCCA-8A89-4445-97C4-84990BB50BF5}" presName="spaceRect" presStyleCnt="0"/>
      <dgm:spPr/>
    </dgm:pt>
    <dgm:pt modelId="{BC29BFC7-6C65-44C2-9A19-BF6F8A3A46B4}" type="pres">
      <dgm:prSet presAssocID="{707BCCCA-8A89-4445-97C4-84990BB50BF5}" presName="parTx" presStyleLbl="revTx" presStyleIdx="1" presStyleCnt="2">
        <dgm:presLayoutVars>
          <dgm:chMax val="0"/>
          <dgm:chPref val="0"/>
        </dgm:presLayoutVars>
      </dgm:prSet>
      <dgm:spPr/>
    </dgm:pt>
  </dgm:ptLst>
  <dgm:cxnLst>
    <dgm:cxn modelId="{62A2ED02-6F3B-4CE3-A9E4-66E6E4426FC9}" srcId="{ADD0397D-94AA-4F95-BC46-AAE24135DA07}" destId="{BF53FB6D-12AB-4330-AF76-17C4C77DCD8F}" srcOrd="0" destOrd="0" parTransId="{CB711598-8FF1-4EF8-839C-6702F1817D68}" sibTransId="{DC09452B-55E2-431F-9253-27B85BCB0425}"/>
    <dgm:cxn modelId="{E6E0E906-57C6-4CE4-8A20-89B0F2250AFB}" type="presOf" srcId="{707BCCCA-8A89-4445-97C4-84990BB50BF5}" destId="{BC29BFC7-6C65-44C2-9A19-BF6F8A3A46B4}" srcOrd="0" destOrd="0" presId="urn:microsoft.com/office/officeart/2018/2/layout/IconVerticalSolidList"/>
    <dgm:cxn modelId="{EB967224-8E41-40EB-9A01-6D348BCBA277}" type="presOf" srcId="{BF53FB6D-12AB-4330-AF76-17C4C77DCD8F}" destId="{EBBEBDBE-1367-4116-B85A-7AEB5AFBD9BD}" srcOrd="0" destOrd="0" presId="urn:microsoft.com/office/officeart/2018/2/layout/IconVerticalSolidList"/>
    <dgm:cxn modelId="{11D69398-067F-4BE4-86F8-D61629250D9A}" srcId="{ADD0397D-94AA-4F95-BC46-AAE24135DA07}" destId="{707BCCCA-8A89-4445-97C4-84990BB50BF5}" srcOrd="1" destOrd="0" parTransId="{2BEDAC04-4439-4C51-A513-DDBE9CB205E1}" sibTransId="{45FFB121-BDD9-4D32-972A-3B9DCBAC2323}"/>
    <dgm:cxn modelId="{286CABC2-8625-43EF-86CA-FACF5597A079}" type="presOf" srcId="{ADD0397D-94AA-4F95-BC46-AAE24135DA07}" destId="{C5EEF046-5D20-410F-B82F-370945280492}" srcOrd="0" destOrd="0" presId="urn:microsoft.com/office/officeart/2018/2/layout/IconVerticalSolidList"/>
    <dgm:cxn modelId="{5E07A97A-478D-4EA5-9754-9AB0057CD09F}" type="presParOf" srcId="{C5EEF046-5D20-410F-B82F-370945280492}" destId="{D53A3DA7-7B91-4656-A23C-798C38881159}" srcOrd="0" destOrd="0" presId="urn:microsoft.com/office/officeart/2018/2/layout/IconVerticalSolidList"/>
    <dgm:cxn modelId="{BB337A0C-93A0-4B55-AED4-BD673D755BB6}" type="presParOf" srcId="{D53A3DA7-7B91-4656-A23C-798C38881159}" destId="{2D5EFAFA-2C14-460E-83DE-36A9DACCB1A7}" srcOrd="0" destOrd="0" presId="urn:microsoft.com/office/officeart/2018/2/layout/IconVerticalSolidList"/>
    <dgm:cxn modelId="{02A2CFAE-69C1-47DB-96B4-318B0410C63B}" type="presParOf" srcId="{D53A3DA7-7B91-4656-A23C-798C38881159}" destId="{6706B3C5-97D0-4C62-B2F7-307B8C7E7364}" srcOrd="1" destOrd="0" presId="urn:microsoft.com/office/officeart/2018/2/layout/IconVerticalSolidList"/>
    <dgm:cxn modelId="{DB3B4FD3-AAF3-4273-9079-EC9596972E7F}" type="presParOf" srcId="{D53A3DA7-7B91-4656-A23C-798C38881159}" destId="{16359EB4-8E7C-40E1-B8FA-EAFE0AB81C89}" srcOrd="2" destOrd="0" presId="urn:microsoft.com/office/officeart/2018/2/layout/IconVerticalSolidList"/>
    <dgm:cxn modelId="{0D5EFEE3-198B-4492-A01D-583BC5C77940}" type="presParOf" srcId="{D53A3DA7-7B91-4656-A23C-798C38881159}" destId="{EBBEBDBE-1367-4116-B85A-7AEB5AFBD9BD}" srcOrd="3" destOrd="0" presId="urn:microsoft.com/office/officeart/2018/2/layout/IconVerticalSolidList"/>
    <dgm:cxn modelId="{18CD0C8E-83DC-4FEE-BE94-4137B43CFC4C}" type="presParOf" srcId="{C5EEF046-5D20-410F-B82F-370945280492}" destId="{705BB50A-CD38-4ED2-9521-0C8197D2BACE}" srcOrd="1" destOrd="0" presId="urn:microsoft.com/office/officeart/2018/2/layout/IconVerticalSolidList"/>
    <dgm:cxn modelId="{9410143A-4373-4E02-A33E-D30DF9206AC0}" type="presParOf" srcId="{C5EEF046-5D20-410F-B82F-370945280492}" destId="{11F7056E-6CCA-4A70-8E58-C610601DA73C}" srcOrd="2" destOrd="0" presId="urn:microsoft.com/office/officeart/2018/2/layout/IconVerticalSolidList"/>
    <dgm:cxn modelId="{C40EDE95-4519-4683-8403-55FCAD260356}" type="presParOf" srcId="{11F7056E-6CCA-4A70-8E58-C610601DA73C}" destId="{20467A14-7C5C-40E8-8D65-48941C6AA78B}" srcOrd="0" destOrd="0" presId="urn:microsoft.com/office/officeart/2018/2/layout/IconVerticalSolidList"/>
    <dgm:cxn modelId="{533AFB22-20D1-40AE-B33A-22B3238C4DAA}" type="presParOf" srcId="{11F7056E-6CCA-4A70-8E58-C610601DA73C}" destId="{FBA33762-34B5-4A50-A4C8-25A6D3D5A22E}" srcOrd="1" destOrd="0" presId="urn:microsoft.com/office/officeart/2018/2/layout/IconVerticalSolidList"/>
    <dgm:cxn modelId="{5973F3B2-A70E-4A5B-B687-A0046F732DD8}" type="presParOf" srcId="{11F7056E-6CCA-4A70-8E58-C610601DA73C}" destId="{BFBE4115-7D5B-44F8-B14F-4E8BA035613E}" srcOrd="2" destOrd="0" presId="urn:microsoft.com/office/officeart/2018/2/layout/IconVerticalSolidList"/>
    <dgm:cxn modelId="{D7780E80-235D-48B2-8D30-98DECFC32C85}" type="presParOf" srcId="{11F7056E-6CCA-4A70-8E58-C610601DA73C}" destId="{BC29BFC7-6C65-44C2-9A19-BF6F8A3A46B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EFAFA-2C14-460E-83DE-36A9DACCB1A7}">
      <dsp:nvSpPr>
        <dsp:cNvPr id="0" name=""/>
        <dsp:cNvSpPr/>
      </dsp:nvSpPr>
      <dsp:spPr>
        <a:xfrm>
          <a:off x="0" y="643116"/>
          <a:ext cx="9285288" cy="1187291"/>
        </a:xfrm>
        <a:prstGeom prst="roundRect">
          <a:avLst>
            <a:gd name="adj" fmla="val 10000"/>
          </a:avLst>
        </a:prstGeom>
        <a:solidFill>
          <a:srgbClr val="77B1A7"/>
        </a:solidFill>
        <a:ln>
          <a:noFill/>
        </a:ln>
        <a:effectLst/>
      </dsp:spPr>
      <dsp:style>
        <a:lnRef idx="0">
          <a:scrgbClr r="0" g="0" b="0"/>
        </a:lnRef>
        <a:fillRef idx="1">
          <a:scrgbClr r="0" g="0" b="0"/>
        </a:fillRef>
        <a:effectRef idx="0">
          <a:scrgbClr r="0" g="0" b="0"/>
        </a:effectRef>
        <a:fontRef idx="minor"/>
      </dsp:style>
    </dsp:sp>
    <dsp:sp modelId="{6706B3C5-97D0-4C62-B2F7-307B8C7E7364}">
      <dsp:nvSpPr>
        <dsp:cNvPr id="0" name=""/>
        <dsp:cNvSpPr/>
      </dsp:nvSpPr>
      <dsp:spPr>
        <a:xfrm>
          <a:off x="359155" y="910256"/>
          <a:ext cx="653010" cy="65301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BEBDBE-1367-4116-B85A-7AEB5AFBD9BD}">
      <dsp:nvSpPr>
        <dsp:cNvPr id="0" name=""/>
        <dsp:cNvSpPr/>
      </dsp:nvSpPr>
      <dsp:spPr>
        <a:xfrm>
          <a:off x="1371321" y="643116"/>
          <a:ext cx="7913966" cy="1187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655" tIns="125655" rIns="125655" bIns="125655" numCol="1" spcCol="1270" anchor="ctr" anchorCtr="0">
          <a:noAutofit/>
        </a:bodyPr>
        <a:lstStyle/>
        <a:p>
          <a:pPr marL="0" lvl="0" indent="0" algn="l" defTabSz="1111250">
            <a:lnSpc>
              <a:spcPct val="90000"/>
            </a:lnSpc>
            <a:spcBef>
              <a:spcPct val="0"/>
            </a:spcBef>
            <a:spcAft>
              <a:spcPct val="35000"/>
            </a:spcAft>
            <a:buNone/>
          </a:pPr>
          <a:r>
            <a:rPr lang="en-GB" sz="2500" kern="1200" dirty="0">
              <a:solidFill>
                <a:schemeClr val="bg1"/>
              </a:solidFill>
              <a:latin typeface="Roboto" panose="02000000000000000000" pitchFamily="2" charset="0"/>
              <a:ea typeface="Roboto" panose="02000000000000000000" pitchFamily="2" charset="0"/>
              <a:cs typeface="Roboto" panose="02000000000000000000" pitchFamily="2" charset="0"/>
            </a:rPr>
            <a:t>The Digital Navigator enhancements will be launched in Q3</a:t>
          </a:r>
          <a:endParaRPr lang="en-US" sz="2500" kern="1200" dirty="0">
            <a:solidFill>
              <a:schemeClr val="bg1"/>
            </a:solidFill>
            <a:latin typeface="Roboto" panose="02000000000000000000" pitchFamily="2" charset="0"/>
            <a:ea typeface="Roboto" panose="02000000000000000000" pitchFamily="2" charset="0"/>
            <a:cs typeface="Roboto" panose="02000000000000000000" pitchFamily="2" charset="0"/>
          </a:endParaRPr>
        </a:p>
      </dsp:txBody>
      <dsp:txXfrm>
        <a:off x="1371321" y="643116"/>
        <a:ext cx="7913966" cy="1187291"/>
      </dsp:txXfrm>
    </dsp:sp>
    <dsp:sp modelId="{20467A14-7C5C-40E8-8D65-48941C6AA78B}">
      <dsp:nvSpPr>
        <dsp:cNvPr id="0" name=""/>
        <dsp:cNvSpPr/>
      </dsp:nvSpPr>
      <dsp:spPr>
        <a:xfrm>
          <a:off x="0" y="2127229"/>
          <a:ext cx="9285288" cy="1187291"/>
        </a:xfrm>
        <a:prstGeom prst="roundRect">
          <a:avLst>
            <a:gd name="adj" fmla="val 10000"/>
          </a:avLst>
        </a:prstGeom>
        <a:solidFill>
          <a:srgbClr val="77B1A7"/>
        </a:solidFill>
        <a:ln>
          <a:noFill/>
        </a:ln>
        <a:effectLst/>
      </dsp:spPr>
      <dsp:style>
        <a:lnRef idx="0">
          <a:scrgbClr r="0" g="0" b="0"/>
        </a:lnRef>
        <a:fillRef idx="1">
          <a:scrgbClr r="0" g="0" b="0"/>
        </a:fillRef>
        <a:effectRef idx="0">
          <a:scrgbClr r="0" g="0" b="0"/>
        </a:effectRef>
        <a:fontRef idx="minor"/>
      </dsp:style>
    </dsp:sp>
    <dsp:sp modelId="{FBA33762-34B5-4A50-A4C8-25A6D3D5A22E}">
      <dsp:nvSpPr>
        <dsp:cNvPr id="0" name=""/>
        <dsp:cNvSpPr/>
      </dsp:nvSpPr>
      <dsp:spPr>
        <a:xfrm>
          <a:off x="359155" y="2394370"/>
          <a:ext cx="653010" cy="6530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29BFC7-6C65-44C2-9A19-BF6F8A3A46B4}">
      <dsp:nvSpPr>
        <dsp:cNvPr id="0" name=""/>
        <dsp:cNvSpPr/>
      </dsp:nvSpPr>
      <dsp:spPr>
        <a:xfrm>
          <a:off x="1371321" y="2127229"/>
          <a:ext cx="7913966" cy="1187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655" tIns="125655" rIns="125655" bIns="125655" numCol="1" spcCol="1270" anchor="ctr" anchorCtr="0">
          <a:noAutofit/>
        </a:bodyPr>
        <a:lstStyle/>
        <a:p>
          <a:pPr marL="0" lvl="0" indent="0" algn="l" defTabSz="1111250">
            <a:lnSpc>
              <a:spcPct val="90000"/>
            </a:lnSpc>
            <a:spcBef>
              <a:spcPct val="0"/>
            </a:spcBef>
            <a:spcAft>
              <a:spcPct val="35000"/>
            </a:spcAft>
            <a:buNone/>
          </a:pPr>
          <a:r>
            <a:rPr lang="en-GB" sz="2500" kern="1200" dirty="0">
              <a:solidFill>
                <a:schemeClr val="bg1"/>
              </a:solidFill>
              <a:latin typeface="Roboto" panose="02000000000000000000" pitchFamily="2" charset="0"/>
              <a:ea typeface="Roboto" panose="02000000000000000000" pitchFamily="2" charset="0"/>
              <a:cs typeface="Roboto" panose="02000000000000000000" pitchFamily="2" charset="0"/>
            </a:rPr>
            <a:t>Once implemented our next priority will be displaying upcoming legal text changes in the Digital Navigator </a:t>
          </a:r>
          <a:endParaRPr lang="en-US" sz="2500" kern="1200" dirty="0">
            <a:solidFill>
              <a:schemeClr val="bg1"/>
            </a:solidFill>
            <a:latin typeface="Roboto" panose="02000000000000000000" pitchFamily="2" charset="0"/>
            <a:ea typeface="Roboto" panose="02000000000000000000" pitchFamily="2" charset="0"/>
            <a:cs typeface="Roboto" panose="02000000000000000000" pitchFamily="2" charset="0"/>
          </a:endParaRPr>
        </a:p>
      </dsp:txBody>
      <dsp:txXfrm>
        <a:off x="1371321" y="2127229"/>
        <a:ext cx="7913966" cy="118729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CDC07-F4CB-428F-B757-2D610D150441}" type="datetimeFigureOut">
              <a:rPr lang="en-GB" smtClean="0"/>
              <a:t>21/06/2023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C327A-C82B-48C3-BE7D-4A6EC9B43D4E}" type="slidenum">
              <a:rPr lang="en-GB" smtClean="0"/>
              <a:t>‹#›</a:t>
            </a:fld>
            <a:endParaRPr lang="en-GB"/>
          </a:p>
        </p:txBody>
      </p:sp>
    </p:spTree>
    <p:extLst>
      <p:ext uri="{BB962C8B-B14F-4D97-AF65-F5344CB8AC3E}">
        <p14:creationId xmlns:p14="http://schemas.microsoft.com/office/powerpoint/2010/main" val="606512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Amie</a:t>
            </a:r>
          </a:p>
        </p:txBody>
      </p:sp>
      <p:sp>
        <p:nvSpPr>
          <p:cNvPr id="4" name="Slide Number Placeholder 3"/>
          <p:cNvSpPr>
            <a:spLocks noGrp="1"/>
          </p:cNvSpPr>
          <p:nvPr>
            <p:ph type="sldNum" sz="quarter" idx="5"/>
          </p:nvPr>
        </p:nvSpPr>
        <p:spPr/>
        <p:txBody>
          <a:bodyPr/>
          <a:lstStyle/>
          <a:p>
            <a:fld id="{829EF7AD-9746-469C-A80A-B66DA6B0FD12}" type="slidenum">
              <a:rPr lang="en-GB" smtClean="0"/>
              <a:t>1</a:t>
            </a:fld>
            <a:endParaRPr lang="en-GB"/>
          </a:p>
        </p:txBody>
      </p:sp>
    </p:spTree>
    <p:extLst>
      <p:ext uri="{BB962C8B-B14F-4D97-AF65-F5344CB8AC3E}">
        <p14:creationId xmlns:p14="http://schemas.microsoft.com/office/powerpoint/2010/main" val="3152621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Dec and Mark</a:t>
            </a:r>
          </a:p>
          <a:p>
            <a:endParaRPr lang="en-GB"/>
          </a:p>
          <a:p>
            <a:r>
              <a:rPr lang="en-GB"/>
              <a:t>Then break out rooms</a:t>
            </a:r>
          </a:p>
        </p:txBody>
      </p:sp>
      <p:sp>
        <p:nvSpPr>
          <p:cNvPr id="4" name="Slide Number Placeholder 3"/>
          <p:cNvSpPr>
            <a:spLocks noGrp="1"/>
          </p:cNvSpPr>
          <p:nvPr>
            <p:ph type="sldNum" sz="quarter" idx="5"/>
          </p:nvPr>
        </p:nvSpPr>
        <p:spPr/>
        <p:txBody>
          <a:bodyPr/>
          <a:lstStyle/>
          <a:p>
            <a:fld id="{829EF7AD-9746-469C-A80A-B66DA6B0FD12}" type="slidenum">
              <a:rPr lang="en-GB" smtClean="0"/>
              <a:t>6</a:t>
            </a:fld>
            <a:endParaRPr lang="en-GB"/>
          </a:p>
        </p:txBody>
      </p:sp>
    </p:spTree>
    <p:extLst>
      <p:ext uri="{BB962C8B-B14F-4D97-AF65-F5344CB8AC3E}">
        <p14:creationId xmlns:p14="http://schemas.microsoft.com/office/powerpoint/2010/main" val="609924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9EF7AD-9746-469C-A80A-B66DA6B0FD12}" type="slidenum">
              <a:rPr lang="en-GB" smtClean="0"/>
              <a:t>7</a:t>
            </a:fld>
            <a:endParaRPr lang="en-GB"/>
          </a:p>
        </p:txBody>
      </p:sp>
    </p:spTree>
    <p:extLst>
      <p:ext uri="{BB962C8B-B14F-4D97-AF65-F5344CB8AC3E}">
        <p14:creationId xmlns:p14="http://schemas.microsoft.com/office/powerpoint/2010/main" val="2196800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9EF7AD-9746-469C-A80A-B66DA6B0FD12}" type="slidenum">
              <a:rPr lang="en-GB" smtClean="0"/>
              <a:t>11</a:t>
            </a:fld>
            <a:endParaRPr lang="en-GB"/>
          </a:p>
        </p:txBody>
      </p:sp>
    </p:spTree>
    <p:extLst>
      <p:ext uri="{BB962C8B-B14F-4D97-AF65-F5344CB8AC3E}">
        <p14:creationId xmlns:p14="http://schemas.microsoft.com/office/powerpoint/2010/main" val="2840552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9EF7AD-9746-469C-A80A-B66DA6B0FD12}" type="slidenum">
              <a:rPr lang="en-GB" smtClean="0"/>
              <a:t>13</a:t>
            </a:fld>
            <a:endParaRPr lang="en-GB"/>
          </a:p>
        </p:txBody>
      </p:sp>
    </p:spTree>
    <p:extLst>
      <p:ext uri="{BB962C8B-B14F-4D97-AF65-F5344CB8AC3E}">
        <p14:creationId xmlns:p14="http://schemas.microsoft.com/office/powerpoint/2010/main" val="3046599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9EF7AD-9746-469C-A80A-B66DA6B0FD12}" type="slidenum">
              <a:rPr lang="en-GB" smtClean="0"/>
              <a:t>15</a:t>
            </a:fld>
            <a:endParaRPr lang="en-GB"/>
          </a:p>
        </p:txBody>
      </p:sp>
    </p:spTree>
    <p:extLst>
      <p:ext uri="{BB962C8B-B14F-4D97-AF65-F5344CB8AC3E}">
        <p14:creationId xmlns:p14="http://schemas.microsoft.com/office/powerpoint/2010/main" val="1561278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62765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578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3382225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2612568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834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422756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2554820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411583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8.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2033014776"/>
      </p:ext>
    </p:extLst>
  </p:cSld>
  <p:clrMap bg1="lt1" tx1="dk1" bg2="lt2" tx2="dk2" accent1="accent1" accent2="accent2" accent3="accent3" accent4="accent4" accent5="accent5" accent6="accent6" hlink="hlink" folHlink="folHlink"/>
  <p:sldLayoutIdLst>
    <p:sldLayoutId id="2147483665" r:id="rId1"/>
    <p:sldLayoutId id="2147483670" r:id="rId2"/>
    <p:sldLayoutId id="2147483664" r:id="rId3"/>
    <p:sldLayoutId id="2147483656" r:id="rId4"/>
    <p:sldLayoutId id="2147483669" r:id="rId5"/>
    <p:sldLayoutId id="2147483651" r:id="rId6"/>
    <p:sldLayoutId id="2147483649" r:id="rId7"/>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016CE7F-84B1-ABD5-AB40-B64EF3BED1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0007" y="483936"/>
            <a:ext cx="3599695" cy="2398781"/>
          </a:xfrm>
          <a:prstGeom prst="rect">
            <a:avLst/>
          </a:prstGeom>
        </p:spPr>
      </p:pic>
      <p:sp>
        <p:nvSpPr>
          <p:cNvPr id="6" name="Title Placeholder 5">
            <a:extLst>
              <a:ext uri="{FF2B5EF4-FFF2-40B4-BE49-F238E27FC236}">
                <a16:creationId xmlns:a16="http://schemas.microsoft.com/office/drawing/2014/main" id="{BEB85A62-8D90-8B0A-5214-1218CB843FC1}"/>
              </a:ext>
            </a:extLst>
          </p:cNvPr>
          <p:cNvSpPr>
            <a:spLocks noGrp="1"/>
          </p:cNvSpPr>
          <p:nvPr>
            <p:ph type="title"/>
          </p:nvPr>
        </p:nvSpPr>
        <p:spPr>
          <a:xfrm>
            <a:off x="4387272" y="365125"/>
            <a:ext cx="696652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B938C483-D67E-DB27-CEA5-95ADEE519C96}"/>
              </a:ext>
            </a:extLst>
          </p:cNvPr>
          <p:cNvSpPr>
            <a:spLocks noGrp="1"/>
          </p:cNvSpPr>
          <p:nvPr>
            <p:ph type="body" idx="1"/>
          </p:nvPr>
        </p:nvSpPr>
        <p:spPr>
          <a:xfrm>
            <a:off x="838200" y="3315855"/>
            <a:ext cx="10515600" cy="2861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3FA18B76-725F-D2E8-54A7-EBF1DD8CD8A0}"/>
              </a:ext>
            </a:extLst>
          </p:cNvPr>
          <p:cNvPicPr>
            <a:picLocks noChangeAspect="1"/>
          </p:cNvPicPr>
          <p:nvPr userDrawn="1"/>
        </p:nvPicPr>
        <p:blipFill rotWithShape="1">
          <a:blip r:embed="rId4"/>
          <a:srcRect r="44153" b="40965"/>
          <a:stretch/>
        </p:blipFill>
        <p:spPr>
          <a:xfrm>
            <a:off x="10978999" y="5238309"/>
            <a:ext cx="1213002" cy="1619691"/>
          </a:xfrm>
          <a:prstGeom prst="rect">
            <a:avLst/>
          </a:prstGeom>
        </p:spPr>
      </p:pic>
    </p:spTree>
    <p:extLst>
      <p:ext uri="{BB962C8B-B14F-4D97-AF65-F5344CB8AC3E}">
        <p14:creationId xmlns:p14="http://schemas.microsoft.com/office/powerpoint/2010/main" val="3384269000"/>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4.xml"/><Relationship Id="rId7" Type="http://schemas.openxmlformats.org/officeDocument/2006/relationships/image" Target="../media/image9.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xml"/><Relationship Id="rId5" Type="http://schemas.openxmlformats.org/officeDocument/2006/relationships/tags" Target="../tags/tag16.xml"/><Relationship Id="rId4" Type="http://schemas.openxmlformats.org/officeDocument/2006/relationships/tags" Target="../tags/tag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9.xml"/><Relationship Id="rId7" Type="http://schemas.openxmlformats.org/officeDocument/2006/relationships/image" Target="../media/image9.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2.xml"/><Relationship Id="rId5" Type="http://schemas.openxmlformats.org/officeDocument/2006/relationships/tags" Target="../tags/tag21.xml"/><Relationship Id="rId4" Type="http://schemas.openxmlformats.org/officeDocument/2006/relationships/tags" Target="../tags/tag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24.xml"/><Relationship Id="rId7" Type="http://schemas.openxmlformats.org/officeDocument/2006/relationships/image" Target="../media/image9.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2.xml"/><Relationship Id="rId5" Type="http://schemas.openxmlformats.org/officeDocument/2006/relationships/tags" Target="../tags/tag26.xml"/><Relationship Id="rId4" Type="http://schemas.openxmlformats.org/officeDocument/2006/relationships/tags" Target="../tags/tag2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xml"/><Relationship Id="rId7" Type="http://schemas.openxmlformats.org/officeDocument/2006/relationships/image" Target="../media/image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xml"/><Relationship Id="rId5" Type="http://schemas.openxmlformats.org/officeDocument/2006/relationships/tags" Target="../tags/tag6.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9.xml"/><Relationship Id="rId7" Type="http://schemas.openxmlformats.org/officeDocument/2006/relationships/image" Target="../media/image9.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xml"/><Relationship Id="rId5" Type="http://schemas.openxmlformats.org/officeDocument/2006/relationships/tags" Target="../tags/tag11.xml"/><Relationship Id="rId4"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0C2B-7BF1-3915-E681-6021F531D6AB}"/>
              </a:ext>
            </a:extLst>
          </p:cNvPr>
          <p:cNvSpPr>
            <a:spLocks noGrp="1"/>
          </p:cNvSpPr>
          <p:nvPr>
            <p:ph type="ctrTitle"/>
          </p:nvPr>
        </p:nvSpPr>
        <p:spPr>
          <a:xfrm>
            <a:off x="517228" y="2955632"/>
            <a:ext cx="6059063" cy="1939635"/>
          </a:xfrm>
        </p:spPr>
        <p:txBody>
          <a:bodyPr/>
          <a:lstStyle/>
          <a:p>
            <a:r>
              <a:rPr lang="en-GB"/>
              <a:t>Digital Navigator </a:t>
            </a:r>
          </a:p>
        </p:txBody>
      </p:sp>
      <p:sp>
        <p:nvSpPr>
          <p:cNvPr id="3" name="Subtitle 2">
            <a:extLst>
              <a:ext uri="{FF2B5EF4-FFF2-40B4-BE49-F238E27FC236}">
                <a16:creationId xmlns:a16="http://schemas.microsoft.com/office/drawing/2014/main" id="{CA510E5E-697D-4331-038A-BC23DF000C2A}"/>
              </a:ext>
            </a:extLst>
          </p:cNvPr>
          <p:cNvSpPr>
            <a:spLocks noGrp="1"/>
          </p:cNvSpPr>
          <p:nvPr>
            <p:ph type="subTitle" idx="1"/>
          </p:nvPr>
        </p:nvSpPr>
        <p:spPr>
          <a:xfrm>
            <a:off x="517228" y="4895267"/>
            <a:ext cx="6059063" cy="1009073"/>
          </a:xfrm>
        </p:spPr>
        <p:txBody>
          <a:bodyPr/>
          <a:lstStyle/>
          <a:p>
            <a:r>
              <a:rPr lang="en-GB"/>
              <a:t>23 June 2023</a:t>
            </a:r>
          </a:p>
        </p:txBody>
      </p:sp>
    </p:spTree>
    <p:extLst>
      <p:ext uri="{BB962C8B-B14F-4D97-AF65-F5344CB8AC3E}">
        <p14:creationId xmlns:p14="http://schemas.microsoft.com/office/powerpoint/2010/main" val="42496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F0E7A7-E531-39CF-1EDA-710293FFBACA}"/>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BA531AB4-2651-5563-BCD1-63A9062B875F}"/>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5DF8F3DC-BCB9-A352-C6BF-2DCA30182F36}"/>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solidFill>
                  <a:srgbClr val="5B5B5B"/>
                </a:solidFill>
              </a:rPr>
              <a:t>2. In terms of the Digital REC:
Is there anything that is currently on IBM Jazz that you would like to see on the Digital Navigator?
Is there anything else that you feel would be useful to have on the Digital Navigator (both functionality and content)? </a:t>
            </a:r>
          </a:p>
        </p:txBody>
      </p:sp>
      <p:sp>
        <p:nvSpPr>
          <p:cNvPr id="7" name="Rectangle 6">
            <a:extLst>
              <a:ext uri="{FF2B5EF4-FFF2-40B4-BE49-F238E27FC236}">
                <a16:creationId xmlns:a16="http://schemas.microsoft.com/office/drawing/2014/main" id="{C070C864-4205-6847-DDBE-BCF320D23DC8}"/>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870738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Next Steps</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Mark Pearce</a:t>
            </a:r>
          </a:p>
        </p:txBody>
      </p:sp>
    </p:spTree>
    <p:extLst>
      <p:ext uri="{BB962C8B-B14F-4D97-AF65-F5344CB8AC3E}">
        <p14:creationId xmlns:p14="http://schemas.microsoft.com/office/powerpoint/2010/main" val="2707353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2C77370-CBD4-4386-8AFE-29DF61A57344}"/>
              </a:ext>
            </a:extLst>
          </p:cNvPr>
          <p:cNvSpPr>
            <a:spLocks noGrp="1"/>
          </p:cNvSpPr>
          <p:nvPr>
            <p:ph type="title"/>
          </p:nvPr>
        </p:nvSpPr>
        <p:spPr>
          <a:xfrm>
            <a:off x="838200" y="365125"/>
            <a:ext cx="9284855" cy="660111"/>
          </a:xfrm>
        </p:spPr>
        <p:txBody>
          <a:bodyPr vert="horz" lIns="91440" tIns="45720" rIns="91440" bIns="45720" rtlCol="0" anchor="ctr">
            <a:normAutofit/>
          </a:bodyPr>
          <a:lstStyle/>
          <a:p>
            <a:r>
              <a:rPr lang="en-GB"/>
              <a:t>What comes next?</a:t>
            </a:r>
          </a:p>
        </p:txBody>
      </p:sp>
      <p:graphicFrame>
        <p:nvGraphicFramePr>
          <p:cNvPr id="16" name="TextBox 13">
            <a:extLst>
              <a:ext uri="{FF2B5EF4-FFF2-40B4-BE49-F238E27FC236}">
                <a16:creationId xmlns:a16="http://schemas.microsoft.com/office/drawing/2014/main" id="{043040FB-8FED-3EC0-FA8E-0E6DF9F294A8}"/>
              </a:ext>
            </a:extLst>
          </p:cNvPr>
          <p:cNvGraphicFramePr/>
          <p:nvPr>
            <p:extLst>
              <p:ext uri="{D42A27DB-BD31-4B8C-83A1-F6EECF244321}">
                <p14:modId xmlns:p14="http://schemas.microsoft.com/office/powerpoint/2010/main" val="809393257"/>
              </p:ext>
            </p:extLst>
          </p:nvPr>
        </p:nvGraphicFramePr>
        <p:xfrm>
          <a:off x="1453356" y="1450181"/>
          <a:ext cx="9285288" cy="3957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2712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Q&amp;A Session</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Jenny </a:t>
            </a:r>
            <a:r>
              <a:rPr lang="en-GB" err="1"/>
              <a:t>hyskaj</a:t>
            </a:r>
            <a:endParaRPr lang="en-GB"/>
          </a:p>
        </p:txBody>
      </p:sp>
    </p:spTree>
    <p:extLst>
      <p:ext uri="{BB962C8B-B14F-4D97-AF65-F5344CB8AC3E}">
        <p14:creationId xmlns:p14="http://schemas.microsoft.com/office/powerpoint/2010/main" val="77064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5A6037-3427-CE5F-1E82-285123CE11EF}"/>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9B37AB16-4329-B17F-EA61-88F6656EDEB0}"/>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2010CAF4-467E-6FA9-6A97-1B2863B9A268}"/>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678350AD-D87B-01F3-3B42-E6E158147950}"/>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627758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A7D5-1EE1-44B5-DC76-072639BE3655}"/>
              </a:ext>
            </a:extLst>
          </p:cNvPr>
          <p:cNvSpPr>
            <a:spLocks noGrp="1"/>
          </p:cNvSpPr>
          <p:nvPr>
            <p:ph type="ctrTitle"/>
          </p:nvPr>
        </p:nvSpPr>
        <p:spPr/>
        <p:txBody>
          <a:bodyPr/>
          <a:lstStyle/>
          <a:p>
            <a:r>
              <a:rPr lang="en-GB"/>
              <a:t>Thanks for attending</a:t>
            </a:r>
          </a:p>
        </p:txBody>
      </p:sp>
      <p:sp>
        <p:nvSpPr>
          <p:cNvPr id="3" name="Subtitle 2">
            <a:extLst>
              <a:ext uri="{FF2B5EF4-FFF2-40B4-BE49-F238E27FC236}">
                <a16:creationId xmlns:a16="http://schemas.microsoft.com/office/drawing/2014/main" id="{25E65A6E-0373-5FE6-E55C-FA9DA7989A14}"/>
              </a:ext>
            </a:extLst>
          </p:cNvPr>
          <p:cNvSpPr>
            <a:spLocks noGrp="1"/>
          </p:cNvSpPr>
          <p:nvPr>
            <p:ph type="subTitle" idx="1"/>
          </p:nvPr>
        </p:nvSpPr>
        <p:spPr/>
        <p:txBody>
          <a:bodyPr/>
          <a:lstStyle/>
          <a:p>
            <a:r>
              <a:rPr lang="en-GB"/>
              <a:t>Contact us: enquiries@recmanager.co.uk</a:t>
            </a:r>
          </a:p>
        </p:txBody>
      </p:sp>
    </p:spTree>
    <p:extLst>
      <p:ext uri="{BB962C8B-B14F-4D97-AF65-F5344CB8AC3E}">
        <p14:creationId xmlns:p14="http://schemas.microsoft.com/office/powerpoint/2010/main" val="1876557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2F52D2-7F58-E462-C06F-DEC728C57C80}"/>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CCFD9943-A08D-F0FC-EC5A-23D865C8E3BE}"/>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C8AF3C38-4440-F46C-0546-2F2B9B1D9C71}"/>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Feedback</a:t>
            </a:r>
          </a:p>
        </p:txBody>
      </p:sp>
      <p:sp>
        <p:nvSpPr>
          <p:cNvPr id="7" name="Rectangle 6">
            <a:extLst>
              <a:ext uri="{FF2B5EF4-FFF2-40B4-BE49-F238E27FC236}">
                <a16:creationId xmlns:a16="http://schemas.microsoft.com/office/drawing/2014/main" id="{A5A8786D-1F81-DD8B-3852-BF14604AA5CB}"/>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56984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07F7-7EAB-F13C-8AD5-4D375900FF3C}"/>
              </a:ext>
            </a:extLst>
          </p:cNvPr>
          <p:cNvSpPr>
            <a:spLocks noGrp="1"/>
          </p:cNvSpPr>
          <p:nvPr>
            <p:ph type="title"/>
          </p:nvPr>
        </p:nvSpPr>
        <p:spPr/>
        <p:txBody>
          <a:bodyPr/>
          <a:lstStyle/>
          <a:p>
            <a:endParaRPr lang="en-GB"/>
          </a:p>
        </p:txBody>
      </p:sp>
      <p:pic>
        <p:nvPicPr>
          <p:cNvPr id="9" name="Picture Placeholder 8">
            <a:extLst>
              <a:ext uri="{FF2B5EF4-FFF2-40B4-BE49-F238E27FC236}">
                <a16:creationId xmlns:a16="http://schemas.microsoft.com/office/drawing/2014/main" id="{540A979F-6010-4529-B202-DC364CDD37E0}"/>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saturation sat="0"/>
                    </a14:imgEffect>
                  </a14:imgLayer>
                </a14:imgProps>
              </a:ext>
            </a:extLst>
          </a:blip>
          <a:srcRect l="216" r="216"/>
          <a:stretch>
            <a:fillRect/>
          </a:stretch>
        </p:blipFill>
        <p:spPr>
          <a:prstGeom prst="rect">
            <a:avLst/>
          </a:prstGeom>
        </p:spPr>
      </p:pic>
      <p:pic>
        <p:nvPicPr>
          <p:cNvPr id="10" name="Picture Placeholder 9">
            <a:extLst>
              <a:ext uri="{FF2B5EF4-FFF2-40B4-BE49-F238E27FC236}">
                <a16:creationId xmlns:a16="http://schemas.microsoft.com/office/drawing/2014/main" id="{089F7620-608A-37C6-D56A-F54394A1456C}"/>
              </a:ext>
            </a:extLst>
          </p:cNvPr>
          <p:cNvPicPr>
            <a:picLocks noGrp="1" noChangeAspect="1"/>
          </p:cNvPicPr>
          <p:nvPr>
            <p:ph type="pic" sz="quarter" idx="11"/>
          </p:nvPr>
        </p:nvPicPr>
        <p:blipFill>
          <a:blip r:embed="rId4"/>
          <a:srcRect l="7837" r="7837"/>
          <a:stretch>
            <a:fillRect/>
          </a:stretch>
        </p:blipFill>
        <p:spPr>
          <a:prstGeom prst="rect">
            <a:avLst/>
          </a:prstGeom>
        </p:spPr>
      </p:pic>
      <p:sp>
        <p:nvSpPr>
          <p:cNvPr id="5" name="Text Placeholder 4">
            <a:extLst>
              <a:ext uri="{FF2B5EF4-FFF2-40B4-BE49-F238E27FC236}">
                <a16:creationId xmlns:a16="http://schemas.microsoft.com/office/drawing/2014/main" id="{05CC9B02-7261-F632-B5AC-A63BEDD696FE}"/>
              </a:ext>
            </a:extLst>
          </p:cNvPr>
          <p:cNvSpPr>
            <a:spLocks noGrp="1"/>
          </p:cNvSpPr>
          <p:nvPr>
            <p:ph type="body" sz="quarter" idx="12"/>
          </p:nvPr>
        </p:nvSpPr>
        <p:spPr/>
        <p:txBody>
          <a:bodyPr/>
          <a:lstStyle/>
          <a:p>
            <a:r>
              <a:rPr lang="en-GB" sz="1800"/>
              <a:t>Jenny Hyskaj</a:t>
            </a:r>
          </a:p>
          <a:p>
            <a:r>
              <a:rPr lang="en-GB" sz="1200"/>
              <a:t>REC Code Manager</a:t>
            </a:r>
          </a:p>
          <a:p>
            <a:r>
              <a:rPr lang="en-GB" sz="1200"/>
              <a:t>Communications and Events Analyst</a:t>
            </a:r>
          </a:p>
        </p:txBody>
      </p:sp>
      <p:sp>
        <p:nvSpPr>
          <p:cNvPr id="6" name="Text Placeholder 5">
            <a:extLst>
              <a:ext uri="{FF2B5EF4-FFF2-40B4-BE49-F238E27FC236}">
                <a16:creationId xmlns:a16="http://schemas.microsoft.com/office/drawing/2014/main" id="{47016CF0-BCAA-7638-DB39-618F0C534BF1}"/>
              </a:ext>
            </a:extLst>
          </p:cNvPr>
          <p:cNvSpPr>
            <a:spLocks noGrp="1"/>
          </p:cNvSpPr>
          <p:nvPr>
            <p:ph type="body" sz="quarter" idx="14"/>
          </p:nvPr>
        </p:nvSpPr>
        <p:spPr/>
        <p:txBody>
          <a:bodyPr/>
          <a:lstStyle/>
          <a:p>
            <a:r>
              <a:rPr lang="en-GB" sz="1800"/>
              <a:t>Dec Parnell</a:t>
            </a:r>
          </a:p>
          <a:p>
            <a:r>
              <a:rPr lang="en-GB" sz="1200"/>
              <a:t>REC Code Manager</a:t>
            </a:r>
          </a:p>
          <a:p>
            <a:r>
              <a:rPr lang="en-GB" sz="1200"/>
              <a:t>Technical Design Authority Team Member</a:t>
            </a:r>
          </a:p>
        </p:txBody>
      </p:sp>
      <p:pic>
        <p:nvPicPr>
          <p:cNvPr id="11" name="Picture Placeholder 10">
            <a:extLst>
              <a:ext uri="{FF2B5EF4-FFF2-40B4-BE49-F238E27FC236}">
                <a16:creationId xmlns:a16="http://schemas.microsoft.com/office/drawing/2014/main" id="{F7B457AA-94D7-A7C5-6BF3-450CD01CAC59}"/>
              </a:ext>
            </a:extLst>
          </p:cNvPr>
          <p:cNvPicPr>
            <a:picLocks noGrp="1" noChangeAspect="1"/>
          </p:cNvPicPr>
          <p:nvPr>
            <p:ph type="pic" sz="quarter" idx="15"/>
          </p:nvPr>
        </p:nvPicPr>
        <p:blipFill>
          <a:blip r:embed="rId5"/>
          <a:srcRect l="10529" r="10529"/>
          <a:stretch>
            <a:fillRect/>
          </a:stretch>
        </p:blipFill>
        <p:spPr>
          <a:prstGeom prst="rect">
            <a:avLst/>
          </a:prstGeom>
        </p:spPr>
      </p:pic>
      <p:sp>
        <p:nvSpPr>
          <p:cNvPr id="8" name="Text Placeholder 7">
            <a:extLst>
              <a:ext uri="{FF2B5EF4-FFF2-40B4-BE49-F238E27FC236}">
                <a16:creationId xmlns:a16="http://schemas.microsoft.com/office/drawing/2014/main" id="{F34F7D99-3438-E921-D16D-D08BC1E3E9E5}"/>
              </a:ext>
            </a:extLst>
          </p:cNvPr>
          <p:cNvSpPr>
            <a:spLocks noGrp="1"/>
          </p:cNvSpPr>
          <p:nvPr>
            <p:ph type="body" sz="quarter" idx="16"/>
          </p:nvPr>
        </p:nvSpPr>
        <p:spPr/>
        <p:txBody>
          <a:bodyPr/>
          <a:lstStyle/>
          <a:p>
            <a:r>
              <a:rPr lang="en-GB" sz="1800"/>
              <a:t>Mark Pearce</a:t>
            </a:r>
          </a:p>
          <a:p>
            <a:r>
              <a:rPr lang="en-GB" sz="1200"/>
              <a:t>REC Code Manager</a:t>
            </a:r>
          </a:p>
          <a:p>
            <a:r>
              <a:rPr lang="en-GB" sz="1200"/>
              <a:t>Technical Design Authority Team Member</a:t>
            </a:r>
          </a:p>
        </p:txBody>
      </p:sp>
    </p:spTree>
    <p:extLst>
      <p:ext uri="{BB962C8B-B14F-4D97-AF65-F5344CB8AC3E}">
        <p14:creationId xmlns:p14="http://schemas.microsoft.com/office/powerpoint/2010/main" val="3111230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lstStyle/>
          <a:p>
            <a:r>
              <a:rPr lang="en-GB"/>
              <a:t>Housekeeping</a:t>
            </a:r>
          </a:p>
        </p:txBody>
      </p:sp>
      <p:pic>
        <p:nvPicPr>
          <p:cNvPr id="6" name="Picture Placeholder 5">
            <a:extLst>
              <a:ext uri="{FF2B5EF4-FFF2-40B4-BE49-F238E27FC236}">
                <a16:creationId xmlns:a16="http://schemas.microsoft.com/office/drawing/2014/main" id="{C3C426CD-529C-21E7-B9D5-16C42110F75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482" r="33482"/>
          <a:stretch/>
        </p:blipFill>
        <p:spPr>
          <a:xfrm>
            <a:off x="8158131" y="1836737"/>
            <a:ext cx="1964924" cy="4460875"/>
          </a:xfrm>
        </p:spPr>
      </p:pic>
      <p:sp>
        <p:nvSpPr>
          <p:cNvPr id="4" name="Text Placeholder 3">
            <a:extLst>
              <a:ext uri="{FF2B5EF4-FFF2-40B4-BE49-F238E27FC236}">
                <a16:creationId xmlns:a16="http://schemas.microsoft.com/office/drawing/2014/main" id="{5188CC2C-0106-9DF9-F6A0-D7783DE80841}"/>
              </a:ext>
            </a:extLst>
          </p:cNvPr>
          <p:cNvSpPr>
            <a:spLocks noGrp="1"/>
          </p:cNvSpPr>
          <p:nvPr>
            <p:ph type="body" sz="quarter" idx="11"/>
          </p:nvPr>
        </p:nvSpPr>
        <p:spPr/>
        <p:txBody>
          <a:bodyPr/>
          <a:lstStyle/>
          <a:p>
            <a:r>
              <a:rPr lang="en-GB"/>
              <a:t>Videos and microphones</a:t>
            </a:r>
          </a:p>
          <a:p>
            <a:r>
              <a:rPr lang="en-GB"/>
              <a:t>Event recording</a:t>
            </a:r>
          </a:p>
          <a:p>
            <a:r>
              <a:rPr lang="en-GB"/>
              <a:t>Use of Slido</a:t>
            </a:r>
          </a:p>
          <a:p>
            <a:r>
              <a:rPr lang="en-GB"/>
              <a:t>Opportunities for Q&amp;A</a:t>
            </a:r>
          </a:p>
          <a:p>
            <a:endParaRPr lang="en-GB"/>
          </a:p>
        </p:txBody>
      </p:sp>
    </p:spTree>
    <p:extLst>
      <p:ext uri="{BB962C8B-B14F-4D97-AF65-F5344CB8AC3E}">
        <p14:creationId xmlns:p14="http://schemas.microsoft.com/office/powerpoint/2010/main" val="387981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7CE6BF-523A-B9A3-D321-CE0FD1F6EE88}"/>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013660C7-E225-CE1C-D742-99DBD797DD0D}"/>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DB60A272-4998-B373-C84A-EF06A40D8DF8}"/>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#2408253</a:t>
            </a:r>
            <a:endParaRPr lang="en-GB" sz="3600" b="1">
              <a:solidFill>
                <a:srgbClr val="5B5B5B"/>
              </a:solidFill>
            </a:endParaRPr>
          </a:p>
        </p:txBody>
      </p:sp>
      <p:sp>
        <p:nvSpPr>
          <p:cNvPr id="7" name="Rectangle 6">
            <a:extLst>
              <a:ext uri="{FF2B5EF4-FFF2-40B4-BE49-F238E27FC236}">
                <a16:creationId xmlns:a16="http://schemas.microsoft.com/office/drawing/2014/main" id="{AA8BC8EC-53E9-B8AD-41B8-52E8EF4ABF96}"/>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2278506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a:t>Agenda For today</a:t>
            </a:r>
          </a:p>
        </p:txBody>
      </p:sp>
      <p:graphicFrame>
        <p:nvGraphicFramePr>
          <p:cNvPr id="6" name="Table 7">
            <a:extLst>
              <a:ext uri="{FF2B5EF4-FFF2-40B4-BE49-F238E27FC236}">
                <a16:creationId xmlns:a16="http://schemas.microsoft.com/office/drawing/2014/main" id="{2D25499B-08BB-7E80-A638-C099280EFC29}"/>
              </a:ext>
            </a:extLst>
          </p:cNvPr>
          <p:cNvGraphicFramePr>
            <a:graphicFrameLocks noGrp="1"/>
          </p:cNvGraphicFramePr>
          <p:nvPr>
            <p:ph type="tbl" sz="quarter" idx="10"/>
          </p:nvPr>
        </p:nvGraphicFramePr>
        <p:xfrm>
          <a:off x="1453572" y="2057535"/>
          <a:ext cx="9284856" cy="2742929"/>
        </p:xfrm>
        <a:graphic>
          <a:graphicData uri="http://schemas.openxmlformats.org/drawingml/2006/table">
            <a:tbl>
              <a:tblPr firstRow="1" bandRow="1">
                <a:tableStyleId>{F5AB1C69-6EDB-4FF4-983F-18BD219EF322}</a:tableStyleId>
              </a:tblPr>
              <a:tblGrid>
                <a:gridCol w="4642428">
                  <a:extLst>
                    <a:ext uri="{9D8B030D-6E8A-4147-A177-3AD203B41FA5}">
                      <a16:colId xmlns:a16="http://schemas.microsoft.com/office/drawing/2014/main" val="3422061057"/>
                    </a:ext>
                  </a:extLst>
                </a:gridCol>
                <a:gridCol w="4642428">
                  <a:extLst>
                    <a:ext uri="{9D8B030D-6E8A-4147-A177-3AD203B41FA5}">
                      <a16:colId xmlns:a16="http://schemas.microsoft.com/office/drawing/2014/main" val="1920869839"/>
                    </a:ext>
                  </a:extLst>
                </a:gridCol>
              </a:tblGrid>
              <a:tr h="550093">
                <a:tc>
                  <a:txBody>
                    <a:bodyPr/>
                    <a:lstStyle/>
                    <a:p>
                      <a:r>
                        <a:rPr lang="en-GB" sz="1600" cap="all" spc="300" baseline="0">
                          <a:latin typeface="Roboto" panose="02000000000000000000" pitchFamily="2" charset="0"/>
                          <a:ea typeface="Roboto" panose="02000000000000000000" pitchFamily="2" charset="0"/>
                        </a:rPr>
                        <a:t>Agenda Item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cap="all" spc="300" baseline="0">
                          <a:latin typeface="Roboto" panose="02000000000000000000" pitchFamily="2" charset="0"/>
                          <a:ea typeface="Roboto" panose="02000000000000000000" pitchFamily="2" charset="0"/>
                        </a:rPr>
                        <a:t>Presenter</a:t>
                      </a:r>
                    </a:p>
                  </a:txBody>
                  <a:tcPr/>
                </a:tc>
                <a:extLst>
                  <a:ext uri="{0D108BD9-81ED-4DB2-BD59-A6C34878D82A}">
                    <a16:rowId xmlns:a16="http://schemas.microsoft.com/office/drawing/2014/main" val="2803539447"/>
                  </a:ext>
                </a:extLst>
              </a:tr>
              <a:tr h="5425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Roboto" panose="02000000000000000000" pitchFamily="2" charset="0"/>
                          <a:ea typeface="Roboto" panose="02000000000000000000" pitchFamily="2" charset="0"/>
                          <a:cs typeface="Roboto" panose="02000000000000000000" pitchFamily="2" charset="0"/>
                        </a:rPr>
                        <a:t>Welcome</a:t>
                      </a:r>
                    </a:p>
                  </a:txBody>
                  <a:tcPr/>
                </a:tc>
                <a:tc>
                  <a:txBody>
                    <a:bodyPr/>
                    <a:lstStyle/>
                    <a:p>
                      <a:r>
                        <a:rPr lang="en-GB">
                          <a:latin typeface="Roboto" panose="02000000000000000000" pitchFamily="2" charset="0"/>
                          <a:ea typeface="Roboto" panose="02000000000000000000" pitchFamily="2" charset="0"/>
                          <a:cs typeface="Roboto" panose="02000000000000000000" pitchFamily="2" charset="0"/>
                        </a:rPr>
                        <a:t>Jenny Hyskaj</a:t>
                      </a:r>
                    </a:p>
                  </a:txBody>
                  <a:tcPr/>
                </a:tc>
                <a:extLst>
                  <a:ext uri="{0D108BD9-81ED-4DB2-BD59-A6C34878D82A}">
                    <a16:rowId xmlns:a16="http://schemas.microsoft.com/office/drawing/2014/main" val="3687177953"/>
                  </a:ext>
                </a:extLst>
              </a:tr>
              <a:tr h="550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solidFill>
                            <a:schemeClr val="dk1"/>
                          </a:solidFill>
                          <a:latin typeface="Roboto" panose="02000000000000000000" pitchFamily="2" charset="0"/>
                          <a:ea typeface="Roboto" panose="02000000000000000000" pitchFamily="2" charset="0"/>
                          <a:cs typeface="Roboto" panose="02000000000000000000" pitchFamily="2" charset="0"/>
                        </a:rPr>
                        <a:t>Our New Look Digital Navigator</a:t>
                      </a:r>
                    </a:p>
                  </a:txBody>
                  <a:tcPr/>
                </a:tc>
                <a:tc>
                  <a:txBody>
                    <a:bodyPr/>
                    <a:lstStyle/>
                    <a:p>
                      <a:r>
                        <a:rPr lang="en-GB">
                          <a:latin typeface="Roboto" panose="02000000000000000000" pitchFamily="2" charset="0"/>
                          <a:ea typeface="Roboto" panose="02000000000000000000" pitchFamily="2" charset="0"/>
                          <a:cs typeface="Roboto" panose="02000000000000000000" pitchFamily="2" charset="0"/>
                        </a:rPr>
                        <a:t>Dec Parnell &amp; Mark Pearce</a:t>
                      </a:r>
                    </a:p>
                  </a:txBody>
                  <a:tcPr/>
                </a:tc>
                <a:extLst>
                  <a:ext uri="{0D108BD9-81ED-4DB2-BD59-A6C34878D82A}">
                    <a16:rowId xmlns:a16="http://schemas.microsoft.com/office/drawing/2014/main" val="1591465700"/>
                  </a:ext>
                </a:extLst>
              </a:tr>
              <a:tr h="550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solidFill>
                            <a:schemeClr val="dk1"/>
                          </a:solidFill>
                          <a:latin typeface="Roboto" panose="02000000000000000000" pitchFamily="2" charset="0"/>
                          <a:ea typeface="Roboto" panose="02000000000000000000" pitchFamily="2" charset="0"/>
                          <a:cs typeface="Roboto" panose="02000000000000000000" pitchFamily="2" charset="0"/>
                        </a:rPr>
                        <a:t>Next Steps</a:t>
                      </a:r>
                    </a:p>
                  </a:txBody>
                  <a:tcPr/>
                </a:tc>
                <a:tc>
                  <a:txBody>
                    <a:bodyPr/>
                    <a:lstStyle/>
                    <a:p>
                      <a:r>
                        <a:rPr lang="en-GB">
                          <a:latin typeface="Roboto" panose="02000000000000000000" pitchFamily="2" charset="0"/>
                          <a:ea typeface="Roboto" panose="02000000000000000000" pitchFamily="2" charset="0"/>
                          <a:cs typeface="Roboto" panose="02000000000000000000" pitchFamily="2" charset="0"/>
                        </a:rPr>
                        <a:t>Mark Pearce</a:t>
                      </a:r>
                    </a:p>
                  </a:txBody>
                  <a:tcPr/>
                </a:tc>
                <a:extLst>
                  <a:ext uri="{0D108BD9-81ED-4DB2-BD59-A6C34878D82A}">
                    <a16:rowId xmlns:a16="http://schemas.microsoft.com/office/drawing/2014/main" val="4068149187"/>
                  </a:ext>
                </a:extLst>
              </a:tr>
              <a:tr h="550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Roboto" panose="02000000000000000000" pitchFamily="2" charset="0"/>
                          <a:ea typeface="Roboto" panose="02000000000000000000" pitchFamily="2" charset="0"/>
                          <a:cs typeface="Roboto" panose="02000000000000000000" pitchFamily="2" charset="0"/>
                        </a:rPr>
                        <a:t>Q&amp;A and request for feedback</a:t>
                      </a:r>
                    </a:p>
                  </a:txBody>
                  <a:tcPr/>
                </a:tc>
                <a:tc>
                  <a:txBody>
                    <a:bodyPr/>
                    <a:lstStyle/>
                    <a:p>
                      <a:r>
                        <a:rPr lang="en-GB">
                          <a:latin typeface="Roboto" panose="02000000000000000000" pitchFamily="2" charset="0"/>
                          <a:ea typeface="Roboto" panose="02000000000000000000" pitchFamily="2" charset="0"/>
                          <a:cs typeface="Roboto" panose="02000000000000000000" pitchFamily="2" charset="0"/>
                        </a:rPr>
                        <a:t>Jenny Hyskaj</a:t>
                      </a:r>
                    </a:p>
                  </a:txBody>
                  <a:tcPr/>
                </a:tc>
                <a:extLst>
                  <a:ext uri="{0D108BD9-81ED-4DB2-BD59-A6C34878D82A}">
                    <a16:rowId xmlns:a16="http://schemas.microsoft.com/office/drawing/2014/main" val="3404691638"/>
                  </a:ext>
                </a:extLst>
              </a:tr>
            </a:tbl>
          </a:graphicData>
        </a:graphic>
      </p:graphicFrame>
    </p:spTree>
    <p:extLst>
      <p:ext uri="{BB962C8B-B14F-4D97-AF65-F5344CB8AC3E}">
        <p14:creationId xmlns:p14="http://schemas.microsoft.com/office/powerpoint/2010/main" val="320411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Our New look digital navigator</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Dec Parnell &amp; Mark Pearce</a:t>
            </a:r>
          </a:p>
        </p:txBody>
      </p:sp>
    </p:spTree>
    <p:extLst>
      <p:ext uri="{BB962C8B-B14F-4D97-AF65-F5344CB8AC3E}">
        <p14:creationId xmlns:p14="http://schemas.microsoft.com/office/powerpoint/2010/main" val="4013944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55B6D96-CB3D-4984-BC5F-6EF70AB0C2DD}"/>
              </a:ext>
            </a:extLst>
          </p:cNvPr>
          <p:cNvSpPr/>
          <p:nvPr/>
        </p:nvSpPr>
        <p:spPr>
          <a:xfrm>
            <a:off x="5000225" y="2583551"/>
            <a:ext cx="5551367" cy="53371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solidFill>
                  <a:schemeClr val="bg1">
                    <a:lumMod val="50000"/>
                  </a:schemeClr>
                </a:solidFill>
                <a:latin typeface="Roboto" panose="02000000000000000000" pitchFamily="2" charset="0"/>
                <a:ea typeface="Roboto" panose="02000000000000000000" pitchFamily="2" charset="0"/>
              </a:rPr>
              <a:t>Faster Loading Time </a:t>
            </a:r>
          </a:p>
        </p:txBody>
      </p:sp>
      <p:sp>
        <p:nvSpPr>
          <p:cNvPr id="11" name="Title 10">
            <a:extLst>
              <a:ext uri="{FF2B5EF4-FFF2-40B4-BE49-F238E27FC236}">
                <a16:creationId xmlns:a16="http://schemas.microsoft.com/office/drawing/2014/main" id="{32C77370-CBD4-4386-8AFE-29DF61A57344}"/>
              </a:ext>
            </a:extLst>
          </p:cNvPr>
          <p:cNvSpPr>
            <a:spLocks noGrp="1"/>
          </p:cNvSpPr>
          <p:nvPr>
            <p:ph type="title"/>
          </p:nvPr>
        </p:nvSpPr>
        <p:spPr>
          <a:xfrm>
            <a:off x="861547" y="299149"/>
            <a:ext cx="10122301" cy="660111"/>
          </a:xfrm>
        </p:spPr>
        <p:txBody>
          <a:bodyPr>
            <a:normAutofit/>
          </a:bodyPr>
          <a:lstStyle/>
          <a:p>
            <a:r>
              <a:rPr lang="en-GB">
                <a:latin typeface="Roboto"/>
                <a:ea typeface="Roboto"/>
                <a:cs typeface="Roboto"/>
              </a:rPr>
              <a:t>What is changing?</a:t>
            </a:r>
            <a:endParaRPr lang="en-GB">
              <a:cs typeface="Roboto"/>
            </a:endParaRPr>
          </a:p>
        </p:txBody>
      </p:sp>
      <p:sp>
        <p:nvSpPr>
          <p:cNvPr id="42" name="Rectangle 41">
            <a:extLst>
              <a:ext uri="{FF2B5EF4-FFF2-40B4-BE49-F238E27FC236}">
                <a16:creationId xmlns:a16="http://schemas.microsoft.com/office/drawing/2014/main" id="{93725286-E504-40E7-91C0-5B0DC7B75622}"/>
              </a:ext>
            </a:extLst>
          </p:cNvPr>
          <p:cNvSpPr/>
          <p:nvPr/>
        </p:nvSpPr>
        <p:spPr>
          <a:xfrm>
            <a:off x="3002686" y="1925369"/>
            <a:ext cx="2595605" cy="53371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bg1">
                    <a:lumMod val="50000"/>
                  </a:schemeClr>
                </a:solidFill>
                <a:latin typeface="Roboto" panose="02000000000000000000" pitchFamily="2" charset="0"/>
                <a:ea typeface="Roboto" panose="02000000000000000000" pitchFamily="2" charset="0"/>
              </a:rPr>
              <a:t>New Dashboard </a:t>
            </a:r>
          </a:p>
        </p:txBody>
      </p:sp>
      <p:sp>
        <p:nvSpPr>
          <p:cNvPr id="43" name="Rectangle 42">
            <a:extLst>
              <a:ext uri="{FF2B5EF4-FFF2-40B4-BE49-F238E27FC236}">
                <a16:creationId xmlns:a16="http://schemas.microsoft.com/office/drawing/2014/main" id="{7D10DA9B-760A-4BE1-BCE7-356F825F0F67}"/>
              </a:ext>
            </a:extLst>
          </p:cNvPr>
          <p:cNvSpPr/>
          <p:nvPr/>
        </p:nvSpPr>
        <p:spPr>
          <a:xfrm>
            <a:off x="4735933" y="3587283"/>
            <a:ext cx="4250575" cy="53371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bg1">
                    <a:lumMod val="50000"/>
                  </a:schemeClr>
                </a:solidFill>
                <a:latin typeface="Roboto" panose="02000000000000000000" pitchFamily="2" charset="0"/>
                <a:ea typeface="Roboto" panose="02000000000000000000" pitchFamily="2" charset="0"/>
              </a:rPr>
              <a:t>Easier Navigation</a:t>
            </a:r>
          </a:p>
        </p:txBody>
      </p:sp>
      <p:sp>
        <p:nvSpPr>
          <p:cNvPr id="44" name="Rectangle 43">
            <a:extLst>
              <a:ext uri="{FF2B5EF4-FFF2-40B4-BE49-F238E27FC236}">
                <a16:creationId xmlns:a16="http://schemas.microsoft.com/office/drawing/2014/main" id="{1F75DDD4-517E-482B-83F0-537B20BF6751}"/>
              </a:ext>
            </a:extLst>
          </p:cNvPr>
          <p:cNvSpPr/>
          <p:nvPr/>
        </p:nvSpPr>
        <p:spPr>
          <a:xfrm>
            <a:off x="4735933" y="4558917"/>
            <a:ext cx="2720133" cy="53371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bg1">
                    <a:lumMod val="50000"/>
                  </a:schemeClr>
                </a:solidFill>
                <a:latin typeface="Roboto" panose="02000000000000000000" pitchFamily="2" charset="0"/>
                <a:ea typeface="Roboto" panose="02000000000000000000" pitchFamily="2" charset="0"/>
              </a:rPr>
              <a:t>Amend Search Function</a:t>
            </a:r>
          </a:p>
        </p:txBody>
      </p:sp>
      <p:grpSp>
        <p:nvGrpSpPr>
          <p:cNvPr id="6" name="Group 5">
            <a:extLst>
              <a:ext uri="{FF2B5EF4-FFF2-40B4-BE49-F238E27FC236}">
                <a16:creationId xmlns:a16="http://schemas.microsoft.com/office/drawing/2014/main" id="{2E508E21-C90B-4EFE-8792-BB96BFAC90D0}"/>
              </a:ext>
            </a:extLst>
          </p:cNvPr>
          <p:cNvGrpSpPr/>
          <p:nvPr/>
        </p:nvGrpSpPr>
        <p:grpSpPr>
          <a:xfrm>
            <a:off x="-132079" y="1622750"/>
            <a:ext cx="5900419" cy="4561447"/>
            <a:chOff x="-132079" y="1622750"/>
            <a:chExt cx="5810457" cy="4561447"/>
          </a:xfrm>
        </p:grpSpPr>
        <p:cxnSp>
          <p:nvCxnSpPr>
            <p:cNvPr id="14" name="Straight Connector 13">
              <a:extLst>
                <a:ext uri="{FF2B5EF4-FFF2-40B4-BE49-F238E27FC236}">
                  <a16:creationId xmlns:a16="http://schemas.microsoft.com/office/drawing/2014/main" id="{69C53F8A-7873-41F1-8391-78E371AFB389}"/>
                </a:ext>
              </a:extLst>
            </p:cNvPr>
            <p:cNvCxnSpPr>
              <a:cxnSpLocks/>
            </p:cNvCxnSpPr>
            <p:nvPr/>
          </p:nvCxnSpPr>
          <p:spPr>
            <a:xfrm flipV="1">
              <a:off x="1663763" y="2192577"/>
              <a:ext cx="1658350" cy="18174"/>
            </a:xfrm>
            <a:prstGeom prst="line">
              <a:avLst/>
            </a:prstGeom>
            <a:ln>
              <a:solidFill>
                <a:srgbClr val="488A40"/>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9480F35-79D6-455E-9933-39F941B10CE8}"/>
                </a:ext>
              </a:extLst>
            </p:cNvPr>
            <p:cNvCxnSpPr>
              <a:cxnSpLocks/>
            </p:cNvCxnSpPr>
            <p:nvPr/>
          </p:nvCxnSpPr>
          <p:spPr>
            <a:xfrm flipV="1">
              <a:off x="2180528" y="2843745"/>
              <a:ext cx="2540124" cy="15630"/>
            </a:xfrm>
            <a:prstGeom prst="line">
              <a:avLst/>
            </a:prstGeom>
            <a:ln>
              <a:solidFill>
                <a:srgbClr val="488A40"/>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E014F04-D0C5-42BF-A3FF-7C577399EE6E}"/>
                </a:ext>
              </a:extLst>
            </p:cNvPr>
            <p:cNvCxnSpPr>
              <a:cxnSpLocks/>
            </p:cNvCxnSpPr>
            <p:nvPr/>
          </p:nvCxnSpPr>
          <p:spPr>
            <a:xfrm>
              <a:off x="2492938" y="3898393"/>
              <a:ext cx="3185440" cy="0"/>
            </a:xfrm>
            <a:prstGeom prst="line">
              <a:avLst/>
            </a:prstGeom>
            <a:ln>
              <a:solidFill>
                <a:srgbClr val="488A40"/>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E8B30DA-6F24-4FFE-AAFD-D436195C514C}"/>
                </a:ext>
              </a:extLst>
            </p:cNvPr>
            <p:cNvCxnSpPr>
              <a:cxnSpLocks/>
            </p:cNvCxnSpPr>
            <p:nvPr/>
          </p:nvCxnSpPr>
          <p:spPr>
            <a:xfrm>
              <a:off x="1723863" y="5637039"/>
              <a:ext cx="1493650" cy="0"/>
            </a:xfrm>
            <a:prstGeom prst="line">
              <a:avLst/>
            </a:prstGeom>
            <a:ln>
              <a:solidFill>
                <a:srgbClr val="488A40"/>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F3E1F29-6AFE-4F7E-B0C3-AB46EEAF2DBA}"/>
                </a:ext>
              </a:extLst>
            </p:cNvPr>
            <p:cNvCxnSpPr>
              <a:cxnSpLocks/>
            </p:cNvCxnSpPr>
            <p:nvPr/>
          </p:nvCxnSpPr>
          <p:spPr>
            <a:xfrm>
              <a:off x="2280675" y="4825776"/>
              <a:ext cx="2439977" cy="0"/>
            </a:xfrm>
            <a:prstGeom prst="line">
              <a:avLst/>
            </a:prstGeom>
            <a:ln>
              <a:solidFill>
                <a:srgbClr val="488A40"/>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7F8D6FCB-2172-4967-BDF6-033139E25CCF}"/>
                </a:ext>
              </a:extLst>
            </p:cNvPr>
            <p:cNvSpPr/>
            <p:nvPr/>
          </p:nvSpPr>
          <p:spPr>
            <a:xfrm>
              <a:off x="-132079" y="1622750"/>
              <a:ext cx="2412754" cy="4561447"/>
            </a:xfrm>
            <a:custGeom>
              <a:avLst/>
              <a:gdLst>
                <a:gd name="connsiteX0" fmla="*/ 0 w 2280673"/>
                <a:gd name="connsiteY0" fmla="*/ 0 h 4561447"/>
                <a:gd name="connsiteX1" fmla="*/ 233138 w 2280673"/>
                <a:gd name="connsiteY1" fmla="*/ 11772 h 4561447"/>
                <a:gd name="connsiteX2" fmla="*/ 2280673 w 2280673"/>
                <a:gd name="connsiteY2" fmla="*/ 2280723 h 4561447"/>
                <a:gd name="connsiteX3" fmla="*/ 233138 w 2280673"/>
                <a:gd name="connsiteY3" fmla="*/ 4549674 h 4561447"/>
                <a:gd name="connsiteX4" fmla="*/ 0 w 2280673"/>
                <a:gd name="connsiteY4" fmla="*/ 4561447 h 4561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0673" h="4561447">
                  <a:moveTo>
                    <a:pt x="0" y="0"/>
                  </a:moveTo>
                  <a:lnTo>
                    <a:pt x="233138" y="11772"/>
                  </a:lnTo>
                  <a:cubicBezTo>
                    <a:pt x="1383208" y="128568"/>
                    <a:pt x="2280673" y="1099839"/>
                    <a:pt x="2280673" y="2280723"/>
                  </a:cubicBezTo>
                  <a:cubicBezTo>
                    <a:pt x="2280673" y="3461608"/>
                    <a:pt x="1383208" y="4432878"/>
                    <a:pt x="233138" y="4549674"/>
                  </a:cubicBezTo>
                  <a:lnTo>
                    <a:pt x="0" y="4561447"/>
                  </a:lnTo>
                  <a:close/>
                </a:path>
              </a:pathLst>
            </a:custGeom>
            <a:solidFill>
              <a:srgbClr val="ECF4F3"/>
            </a:solidFill>
            <a:ln w="57150">
              <a:solidFill>
                <a:srgbClr val="68A49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 name="Oval 4">
              <a:extLst>
                <a:ext uri="{FF2B5EF4-FFF2-40B4-BE49-F238E27FC236}">
                  <a16:creationId xmlns:a16="http://schemas.microsoft.com/office/drawing/2014/main" id="{7C11B5FE-27A2-44BB-8BAA-F77342D901C1}"/>
                </a:ext>
              </a:extLst>
            </p:cNvPr>
            <p:cNvSpPr/>
            <p:nvPr/>
          </p:nvSpPr>
          <p:spPr>
            <a:xfrm>
              <a:off x="1241769" y="1978519"/>
              <a:ext cx="482095" cy="482095"/>
            </a:xfrm>
            <a:prstGeom prst="ellipse">
              <a:avLst/>
            </a:prstGeom>
            <a:solidFill>
              <a:schemeClr val="bg1"/>
            </a:solidFill>
            <a:ln w="28575">
              <a:solidFill>
                <a:srgbClr val="68A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xtBox 26">
            <a:extLst>
              <a:ext uri="{FF2B5EF4-FFF2-40B4-BE49-F238E27FC236}">
                <a16:creationId xmlns:a16="http://schemas.microsoft.com/office/drawing/2014/main" id="{7661E2D0-F6C1-472C-8F96-ED4C983F2ED9}"/>
              </a:ext>
            </a:extLst>
          </p:cNvPr>
          <p:cNvSpPr txBox="1"/>
          <p:nvPr/>
        </p:nvSpPr>
        <p:spPr>
          <a:xfrm>
            <a:off x="118416" y="3184721"/>
            <a:ext cx="1877723" cy="738664"/>
          </a:xfrm>
          <a:prstGeom prst="rect">
            <a:avLst/>
          </a:prstGeom>
          <a:noFill/>
        </p:spPr>
        <p:txBody>
          <a:bodyPr wrap="square" rtlCol="0">
            <a:spAutoFit/>
          </a:bodyPr>
          <a:lstStyle/>
          <a:p>
            <a:r>
              <a:rPr lang="en-GB" sz="1400">
                <a:solidFill>
                  <a:schemeClr val="bg1">
                    <a:lumMod val="50000"/>
                  </a:schemeClr>
                </a:solidFill>
                <a:latin typeface="Roboto" panose="02000000000000000000" pitchFamily="2" charset="0"/>
                <a:ea typeface="Roboto" panose="02000000000000000000" pitchFamily="2" charset="0"/>
              </a:rPr>
              <a:t>We’ll shortly be launching updates to the Digital Navigator</a:t>
            </a:r>
          </a:p>
        </p:txBody>
      </p:sp>
      <p:sp>
        <p:nvSpPr>
          <p:cNvPr id="31" name="Oval 30">
            <a:extLst>
              <a:ext uri="{FF2B5EF4-FFF2-40B4-BE49-F238E27FC236}">
                <a16:creationId xmlns:a16="http://schemas.microsoft.com/office/drawing/2014/main" id="{B395845D-4B16-4F11-9B7B-D2B15588EF35}"/>
              </a:ext>
            </a:extLst>
          </p:cNvPr>
          <p:cNvSpPr/>
          <p:nvPr/>
        </p:nvSpPr>
        <p:spPr>
          <a:xfrm>
            <a:off x="1830179" y="2662734"/>
            <a:ext cx="489559" cy="482095"/>
          </a:xfrm>
          <a:prstGeom prst="ellipse">
            <a:avLst/>
          </a:prstGeom>
          <a:solidFill>
            <a:schemeClr val="bg1"/>
          </a:solidFill>
          <a:ln w="28575">
            <a:solidFill>
              <a:srgbClr val="68A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5BCF23CC-DC8D-45E1-86A1-DC26989A36BC}"/>
              </a:ext>
            </a:extLst>
          </p:cNvPr>
          <p:cNvSpPr/>
          <p:nvPr/>
        </p:nvSpPr>
        <p:spPr>
          <a:xfrm>
            <a:off x="2057936" y="3657346"/>
            <a:ext cx="489559" cy="482095"/>
          </a:xfrm>
          <a:prstGeom prst="ellipse">
            <a:avLst/>
          </a:prstGeom>
          <a:solidFill>
            <a:schemeClr val="bg1"/>
          </a:solidFill>
          <a:ln w="28575">
            <a:solidFill>
              <a:srgbClr val="68A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C4208343-02B7-423E-8C6E-8DBD1FFBE4B1}"/>
              </a:ext>
            </a:extLst>
          </p:cNvPr>
          <p:cNvSpPr/>
          <p:nvPr/>
        </p:nvSpPr>
        <p:spPr>
          <a:xfrm>
            <a:off x="1830179" y="4584729"/>
            <a:ext cx="489559" cy="482095"/>
          </a:xfrm>
          <a:prstGeom prst="ellipse">
            <a:avLst/>
          </a:prstGeom>
          <a:solidFill>
            <a:schemeClr val="bg1"/>
          </a:solidFill>
          <a:ln w="28575">
            <a:solidFill>
              <a:srgbClr val="68A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8DE056A4-BBB6-4BA3-91C7-678466A6DC06}"/>
              </a:ext>
            </a:extLst>
          </p:cNvPr>
          <p:cNvSpPr/>
          <p:nvPr/>
        </p:nvSpPr>
        <p:spPr>
          <a:xfrm>
            <a:off x="1263039" y="5388829"/>
            <a:ext cx="489559" cy="482095"/>
          </a:xfrm>
          <a:prstGeom prst="ellipse">
            <a:avLst/>
          </a:prstGeom>
          <a:solidFill>
            <a:schemeClr val="bg1"/>
          </a:solidFill>
          <a:ln w="28575">
            <a:solidFill>
              <a:srgbClr val="68A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Touchscreen outline">
            <a:extLst>
              <a:ext uri="{FF2B5EF4-FFF2-40B4-BE49-F238E27FC236}">
                <a16:creationId xmlns:a16="http://schemas.microsoft.com/office/drawing/2014/main" id="{1A18BDE5-0983-410A-B167-4CA6804BF9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2507" y="2043956"/>
            <a:ext cx="337354" cy="337354"/>
          </a:xfrm>
          <a:prstGeom prst="rect">
            <a:avLst/>
          </a:prstGeom>
        </p:spPr>
      </p:pic>
      <p:pic>
        <p:nvPicPr>
          <p:cNvPr id="10" name="Graphic 9" descr="Direction outline">
            <a:extLst>
              <a:ext uri="{FF2B5EF4-FFF2-40B4-BE49-F238E27FC236}">
                <a16:creationId xmlns:a16="http://schemas.microsoft.com/office/drawing/2014/main" id="{054FD13D-61E2-438F-AD7B-84A909E0C2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97932" y="2743777"/>
            <a:ext cx="320008" cy="320008"/>
          </a:xfrm>
          <a:prstGeom prst="rect">
            <a:avLst/>
          </a:prstGeom>
        </p:spPr>
      </p:pic>
      <p:pic>
        <p:nvPicPr>
          <p:cNvPr id="13" name="Graphic 12" descr="Eraser outline">
            <a:extLst>
              <a:ext uri="{FF2B5EF4-FFF2-40B4-BE49-F238E27FC236}">
                <a16:creationId xmlns:a16="http://schemas.microsoft.com/office/drawing/2014/main" id="{28629CE7-4645-42E4-9946-4699731118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39717" y="3722117"/>
            <a:ext cx="321892" cy="321892"/>
          </a:xfrm>
          <a:prstGeom prst="rect">
            <a:avLst/>
          </a:prstGeom>
        </p:spPr>
      </p:pic>
      <p:pic>
        <p:nvPicPr>
          <p:cNvPr id="16" name="Graphic 15" descr="Open book outline">
            <a:extLst>
              <a:ext uri="{FF2B5EF4-FFF2-40B4-BE49-F238E27FC236}">
                <a16:creationId xmlns:a16="http://schemas.microsoft.com/office/drawing/2014/main" id="{CBDC43FD-D7FC-4593-918B-F3712A75195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06239" y="4665166"/>
            <a:ext cx="333844" cy="333844"/>
          </a:xfrm>
          <a:prstGeom prst="rect">
            <a:avLst/>
          </a:prstGeom>
        </p:spPr>
      </p:pic>
      <p:pic>
        <p:nvPicPr>
          <p:cNvPr id="20" name="Graphic 19" descr="Filter outline">
            <a:extLst>
              <a:ext uri="{FF2B5EF4-FFF2-40B4-BE49-F238E27FC236}">
                <a16:creationId xmlns:a16="http://schemas.microsoft.com/office/drawing/2014/main" id="{07E26CB5-CC17-45AE-AE30-20D3727C10C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19603" y="5472240"/>
            <a:ext cx="370258" cy="370258"/>
          </a:xfrm>
          <a:prstGeom prst="rect">
            <a:avLst/>
          </a:prstGeom>
        </p:spPr>
      </p:pic>
      <p:sp>
        <p:nvSpPr>
          <p:cNvPr id="2" name="Rectangle 1">
            <a:extLst>
              <a:ext uri="{FF2B5EF4-FFF2-40B4-BE49-F238E27FC236}">
                <a16:creationId xmlns:a16="http://schemas.microsoft.com/office/drawing/2014/main" id="{B24F05A5-1B18-E507-24A2-E4376F05DAB5}"/>
              </a:ext>
            </a:extLst>
          </p:cNvPr>
          <p:cNvSpPr/>
          <p:nvPr/>
        </p:nvSpPr>
        <p:spPr>
          <a:xfrm>
            <a:off x="3147716" y="5370180"/>
            <a:ext cx="3495375" cy="53371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bg1">
                    <a:lumMod val="50000"/>
                  </a:schemeClr>
                </a:solidFill>
                <a:latin typeface="Roboto" panose="02000000000000000000" pitchFamily="2" charset="0"/>
                <a:ea typeface="Roboto" panose="02000000000000000000" pitchFamily="2" charset="0"/>
              </a:rPr>
              <a:t>New Release Management Tab</a:t>
            </a:r>
          </a:p>
        </p:txBody>
      </p:sp>
    </p:spTree>
    <p:extLst>
      <p:ext uri="{BB962C8B-B14F-4D97-AF65-F5344CB8AC3E}">
        <p14:creationId xmlns:p14="http://schemas.microsoft.com/office/powerpoint/2010/main" val="3378557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7987-618E-262A-26E3-80B3C2A1E225}"/>
              </a:ext>
            </a:extLst>
          </p:cNvPr>
          <p:cNvSpPr>
            <a:spLocks noGrp="1"/>
          </p:cNvSpPr>
          <p:nvPr>
            <p:ph type="title"/>
          </p:nvPr>
        </p:nvSpPr>
        <p:spPr>
          <a:xfrm>
            <a:off x="838633" y="316138"/>
            <a:ext cx="9284855" cy="660111"/>
          </a:xfrm>
        </p:spPr>
        <p:txBody>
          <a:bodyPr/>
          <a:lstStyle/>
          <a:p>
            <a:r>
              <a:rPr lang="en-GB"/>
              <a:t>Let’s take a look</a:t>
            </a:r>
          </a:p>
        </p:txBody>
      </p:sp>
      <p:sp>
        <p:nvSpPr>
          <p:cNvPr id="5" name="TextBox 4">
            <a:extLst>
              <a:ext uri="{FF2B5EF4-FFF2-40B4-BE49-F238E27FC236}">
                <a16:creationId xmlns:a16="http://schemas.microsoft.com/office/drawing/2014/main" id="{66765DDA-A92B-7FC2-85D3-989419E968B0}"/>
              </a:ext>
            </a:extLst>
          </p:cNvPr>
          <p:cNvSpPr txBox="1"/>
          <p:nvPr/>
        </p:nvSpPr>
        <p:spPr>
          <a:xfrm>
            <a:off x="2467428" y="3136612"/>
            <a:ext cx="7257143" cy="584775"/>
          </a:xfrm>
          <a:prstGeom prst="rect">
            <a:avLst/>
          </a:prstGeom>
          <a:noFill/>
        </p:spPr>
        <p:txBody>
          <a:bodyPr wrap="square" rtlCol="0">
            <a:spAutoFit/>
          </a:bodyPr>
          <a:lstStyle/>
          <a:p>
            <a:pPr algn="ctr"/>
            <a:r>
              <a:rPr lang="en-GB" sz="3200" b="1">
                <a:latin typeface="Roboto" panose="02000000000000000000" pitchFamily="2" charset="0"/>
                <a:ea typeface="Roboto" panose="02000000000000000000" pitchFamily="2" charset="0"/>
                <a:cs typeface="Roboto" panose="02000000000000000000" pitchFamily="2" charset="0"/>
              </a:rPr>
              <a:t>Demonstration</a:t>
            </a:r>
          </a:p>
        </p:txBody>
      </p:sp>
    </p:spTree>
    <p:extLst>
      <p:ext uri="{BB962C8B-B14F-4D97-AF65-F5344CB8AC3E}">
        <p14:creationId xmlns:p14="http://schemas.microsoft.com/office/powerpoint/2010/main" val="3117130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5D1A5C-3AAF-9018-EBBF-F3978D2CF0D0}"/>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86BA0483-7BB6-D38C-C60A-C77C9D5F2B9E}"/>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D83ED871-5532-7ABB-3315-CE6213911317}"/>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a:solidFill>
                  <a:srgbClr val="5B5B5B"/>
                </a:solidFill>
              </a:rPr>
              <a:t>1. Thinking about the demonstration:
What do you like? 
What would you change?
Any other comments?</a:t>
            </a:r>
          </a:p>
        </p:txBody>
      </p:sp>
      <p:sp>
        <p:nvSpPr>
          <p:cNvPr id="7" name="Rectangle 6">
            <a:extLst>
              <a:ext uri="{FF2B5EF4-FFF2-40B4-BE49-F238E27FC236}">
                <a16:creationId xmlns:a16="http://schemas.microsoft.com/office/drawing/2014/main" id="{DEC66AD4-A6FF-5157-E7CC-0A8157D51AE7}"/>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3993016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6.1.4122"/>
  <p:tag name="SLIDO_PRESENTATION_ID" val="00000000-0000-0000-0000-000000000000"/>
  <p:tag name="SLIDO_EVENT_UUID" val="954e3c37-4b21-4d17-8ec2-4cd2e440f7e4"/>
  <p:tag name="SLIDO_EVENT_SECTION_UUID" val="4b87b0d8-271c-4fce-831b-256c1f64a3c9"/>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ODcyNTYzNTN9"/>
  <p:tag name="SLIDO_TYPE" val="SlidoPoll"/>
  <p:tag name="SLIDO_POLL_UUID" val="7eddc95d-d916-4c7e-a609-a7dfad58857a"/>
  <p:tag name="SLIDO_TIMELINE" val="W3sicG9sbFF1ZXN0aW9uVXVpZCI6ImRiZTA1ZjMwLThkYmMtNGI5Yy05ZTdkLTU5ZjY5OWQyNzk1MyIsInNob3dSZXN1bHRzIjp0cnVlLCJzaG93Q29ycmVjdEFuc3dlcnMiOmZhbHNlLCJ2b3RpbmdMb2NrZWQiOmZhbHNlfV0="/>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2ODcyNTYzODR9"/>
  <p:tag name="SLIDO_TYPE" val="SlidoQA"/>
</p:tagLst>
</file>

<file path=ppt/tags/tag18.xml><?xml version="1.0" encoding="utf-8"?>
<p:tagLst xmlns:a="http://schemas.openxmlformats.org/drawingml/2006/main" xmlns:r="http://schemas.openxmlformats.org/officeDocument/2006/relationships" xmlns:p="http://schemas.openxmlformats.org/presentationml/2006/main">
  <p:tag name="SLIDO_ELEMENT" val="logo"/>
</p:tagLst>
</file>

<file path=ppt/tags/tag1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ODcyNTYzMDF9"/>
  <p:tag name="SLIDO_TYPE" val="SlidoJoining"/>
</p:tagLst>
</file>

<file path=ppt/tags/tag20.xml><?xml version="1.0" encoding="utf-8"?>
<p:tagLst xmlns:a="http://schemas.openxmlformats.org/drawingml/2006/main" xmlns:r="http://schemas.openxmlformats.org/officeDocument/2006/relationships" xmlns:p="http://schemas.openxmlformats.org/presentationml/2006/main">
  <p:tag name="SLIDO_ELEMENT" val="title"/>
</p:tagLst>
</file>

<file path=ppt/tags/tag2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2.xml><?xml version="1.0" encoding="utf-8"?>
<p:tagLst xmlns:a="http://schemas.openxmlformats.org/drawingml/2006/main" xmlns:r="http://schemas.openxmlformats.org/officeDocument/2006/relationships" xmlns:p="http://schemas.openxmlformats.org/presentationml/2006/main">
  <p:tag name="SLIDO_METADATA" val="eyJUaW1lc3RhbXAiOjE2ODcyNTY0MDF9"/>
  <p:tag name="SLIDO_TYPE" val="SlidoPoll"/>
  <p:tag name="SLIDO_POLL_UUID" val="4a58e632-9653-4f23-a271-8ba18a451c83"/>
  <p:tag name="SLIDO_TIMELINE" val="W3sic2NyZWVuIjoiU3VydmV5SW50cm8iLCJzaG93UmVzdWx0cyI6ZmFsc2UsInNob3dDb3JyZWN0QW5zd2VycyI6ZmFsc2UsInZvdGluZ0xvY2tlZCI6ZmFsc2V9LHsicG9sbFF1ZXN0aW9uVXVpZCI6IjkxNjY4NjUxLTUwM2QtNGZkNy1hODJkLWU4MTU2YThlOGIxYSIsInNob3dSZXN1bHRzIjp0cnVlLCJzaG93Q29ycmVjdEFuc3dlcnMiOmZhbHNlLCJ2b3RpbmdMb2NrZWQiOmZhbHNlfSx7InBvbGxRdWVzdGlvblV1aWQiOiI4YWJkNDA3NC1hMjVkLTRhMTEtOTdiMS03ZjZlZjI5ZGY2ZmUiLCJzaG93UmVzdWx0cyI6dHJ1ZSwic2hvd0NvcnJlY3RBbnN3ZXJzIjpmYWxzZSwidm90aW5nTG9ja2VkIjpmYWxzZX1d"/>
</p:tagLst>
</file>

<file path=ppt/tags/tag23.xml><?xml version="1.0" encoding="utf-8"?>
<p:tagLst xmlns:a="http://schemas.openxmlformats.org/drawingml/2006/main" xmlns:r="http://schemas.openxmlformats.org/officeDocument/2006/relationships" xmlns:p="http://schemas.openxmlformats.org/presentationml/2006/main">
  <p:tag name="SLIDO_ELEMENT" val="logo"/>
</p:tagLst>
</file>

<file path=ppt/tags/tag2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Survey"/>
</p:tagLst>
</file>

<file path=ppt/tags/tag25.xml><?xml version="1.0" encoding="utf-8"?>
<p:tagLst xmlns:a="http://schemas.openxmlformats.org/drawingml/2006/main" xmlns:r="http://schemas.openxmlformats.org/officeDocument/2006/relationships" xmlns:p="http://schemas.openxmlformats.org/presentationml/2006/main">
  <p:tag name="SLIDO_ELEMENT" val="title"/>
</p:tagLst>
</file>

<file path=ppt/tags/tag26.xml><?xml version="1.0" encoding="utf-8"?>
<p:tagLst xmlns:a="http://schemas.openxmlformats.org/drawingml/2006/main" xmlns:r="http://schemas.openxmlformats.org/officeDocument/2006/relationships" xmlns:p="http://schemas.openxmlformats.org/presentationml/2006/main">
  <p:tag name="SLIDO_ELEMENT" val="footer"/>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ODcyNTYzMjR9"/>
  <p:tag name="SLIDO_TYPE" val="SlidoPoll"/>
  <p:tag name="SLIDO_POLL_UUID" val="b3632b76-0a1e-4a6a-ae42-711ae2313a4c"/>
  <p:tag name="SLIDO_TIMELINE" val="W3sicG9sbFF1ZXN0aW9uVXVpZCI6ImNjNmYxMTEzLTE3OGItNDAyOC1iZDQ5LWU2ZGI1MGY0OWU5Mi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heme/theme1.xml><?xml version="1.0" encoding="utf-8"?>
<a:theme xmlns:a="http://schemas.openxmlformats.org/drawingml/2006/main" name="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263147"/>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5" id="{13F187BB-78E3-4A7C-B20E-26E9F70DEF93}" vid="{1EAB65F2-04EF-4D79-9E87-F7D6E0961EFD}"/>
    </a:ext>
  </a:extLst>
</a:theme>
</file>

<file path=ppt/theme/theme2.xml><?xml version="1.0" encoding="utf-8"?>
<a:theme xmlns:a="http://schemas.openxmlformats.org/drawingml/2006/main" name="REC Alternative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13F187BB-78E3-4A7C-B20E-26E9F70DEF93}" vid="{011F7A2F-2778-4C5E-AA01-4CE206B490D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3669984-af94-4b35-9f37-f4574e663bce">
      <Terms xmlns="http://schemas.microsoft.com/office/infopath/2007/PartnerControls"/>
    </lcf76f155ced4ddcb4097134ff3c332f>
    <TaxCatchAll xmlns="d5e8df70-7ba7-462a-92bc-0eb2af61e59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5" ma:contentTypeDescription="Create a new document." ma:contentTypeScope="" ma:versionID="fb0678265f88b09758662b02307ca067">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b17f6d4b24d6f7b845e1a3d47d7e6e59"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11d1ff-3de3-40aa-b1cb-720a3f5ef5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8e3084-6947-48ea-be46-cbabc134540f}" ma:internalName="TaxCatchAll" ma:showField="CatchAllData" ma:web="d5e8df70-7ba7-462a-92bc-0eb2af61e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C3AB5-5EF1-4629-ADFF-1A1D50B9514B}">
  <ds:schemaRefs>
    <ds:schemaRef ds:uri="http://schemas.microsoft.com/sharepoint/v3/contenttype/forms"/>
  </ds:schemaRefs>
</ds:datastoreItem>
</file>

<file path=customXml/itemProps2.xml><?xml version="1.0" encoding="utf-8"?>
<ds:datastoreItem xmlns:ds="http://schemas.openxmlformats.org/officeDocument/2006/customXml" ds:itemID="{031CB57B-BE88-45F0-A3D4-265626F4DE78}">
  <ds:schemaRefs>
    <ds:schemaRef ds:uri="33669984-af94-4b35-9f37-f4574e663bce"/>
    <ds:schemaRef ds:uri="d5e8df70-7ba7-462a-92bc-0eb2af61e599"/>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2090AF1-2BEB-4DF0-8803-2DA465D104A4}">
  <ds:schemaRefs>
    <ds:schemaRef ds:uri="33669984-af94-4b35-9f37-f4574e663bce"/>
    <ds:schemaRef ds:uri="d5e8df70-7ba7-462a-92bc-0eb2af61e5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339</Words>
  <Application>Microsoft Office PowerPoint</Application>
  <PresentationFormat>Widescreen</PresentationFormat>
  <Paragraphs>67</Paragraphs>
  <Slides>16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Roboto</vt:lpstr>
      <vt:lpstr>REC Light Event Theme</vt:lpstr>
      <vt:lpstr>REC Alternative Event Theme</vt:lpstr>
      <vt:lpstr>Digital Navigator </vt:lpstr>
      <vt:lpstr>PowerPoint Presentation</vt:lpstr>
      <vt:lpstr>Housekeeping</vt:lpstr>
      <vt:lpstr>PowerPoint Presentation</vt:lpstr>
      <vt:lpstr>Agenda For today</vt:lpstr>
      <vt:lpstr>Our New look digital navigator</vt:lpstr>
      <vt:lpstr>What is changing?</vt:lpstr>
      <vt:lpstr>Let’s take a look</vt:lpstr>
      <vt:lpstr>PowerPoint Presentation</vt:lpstr>
      <vt:lpstr>PowerPoint Presentation</vt:lpstr>
      <vt:lpstr>Next Steps</vt:lpstr>
      <vt:lpstr>What comes next?</vt:lpstr>
      <vt:lpstr>Q&amp;A Session</vt:lpstr>
      <vt:lpstr>PowerPoint Presentation</vt:lpstr>
      <vt:lpstr>Thanks for attending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Navigator </dc:title>
  <dc:creator>Jenny Hyskaj</dc:creator>
  <cp:lastModifiedBy>Jenny Hyskaj</cp:lastModifiedBy>
  <cp:revision>1</cp:revision>
  <dcterms:created xsi:type="dcterms:W3CDTF">2023-06-20T10:12:24Z</dcterms:created>
  <dcterms:modified xsi:type="dcterms:W3CDTF">2023-06-21T12:02:04Z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1.6.1.4122</vt:lpwstr>
  </property>
  <property fmtid="{D5CDD505-2E9C-101B-9397-08002B2CF9AE}" pid="3" name="ContentTypeId">
    <vt:lpwstr>0x01010064B6ABD153718F40AB257D99BCA5D342</vt:lpwstr>
  </property>
  <property fmtid="{D5CDD505-2E9C-101B-9397-08002B2CF9AE}" pid="4" name="MediaServiceImageTags">
    <vt:lpwstr/>
  </property>
</Properties>
</file>