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85" r:id="rId6"/>
  </p:sldMasterIdLst>
  <p:sldIdLst>
    <p:sldId id="2146848762" r:id="rId7"/>
    <p:sldId id="2146848778" r:id="rId8"/>
    <p:sldId id="2146848775" r:id="rId9"/>
    <p:sldId id="2146848766" r:id="rId10"/>
    <p:sldId id="2146848776" r:id="rId11"/>
    <p:sldId id="2146848759" r:id="rId12"/>
    <p:sldId id="2146848760" r:id="rId13"/>
    <p:sldId id="2146848763" r:id="rId14"/>
    <p:sldId id="2146848764" r:id="rId15"/>
    <p:sldId id="2146848765" r:id="rId16"/>
    <p:sldId id="2146848767" r:id="rId17"/>
    <p:sldId id="2146848768" r:id="rId18"/>
    <p:sldId id="2146848769" r:id="rId19"/>
    <p:sldId id="2146848770" r:id="rId20"/>
    <p:sldId id="2146848771" r:id="rId21"/>
    <p:sldId id="2146848773" r:id="rId22"/>
    <p:sldId id="2146848772"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31537F-276A-E0A0-377C-05A46A927BB4}" name="Waghorn, Andrew M" initials="WM" userId="S::awaghorn@deloitte.co.uk::81c733e3-9d74-46df-81e6-11f8a5e7275e" providerId="AD"/>
  <p188:author id="{9040898D-64CE-1916-0418-5E9191314D41}" name="Moden, Anton" initials="MA" userId="S::amoden@deloitte.co.uk::7b35dd8e-c9e7-4680-8f41-28c9dafada4a" providerId="AD"/>
  <p188:author id="{CC8F5BCB-4F87-E7B9-AA2F-513D9C66C4A0}" name="Costa Fernandes, Katie" initials="CFK" userId="S::kcostafernandes@deloitte.co.uk::44ada65a-bff4-457b-a60e-72edd81ed9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F908F-3C86-4DCA-A1FF-03A25DF9AC51}" v="45" dt="2023-09-14T10:12:00.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74" d="100"/>
          <a:sy n="74" d="100"/>
        </p:scale>
        <p:origin x="2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7A5F908F-3C86-4DCA-A1FF-03A25DF9AC51}"/>
    <pc:docChg chg="undo redo custSel addSld delSld modSld modMainMaster">
      <pc:chgData name="Jenny Hyskaj" userId="2a0cae01-d990-4fec-87a2-7d3184512457" providerId="ADAL" clId="{7A5F908F-3C86-4DCA-A1FF-03A25DF9AC51}" dt="2023-09-14T10:12:00.856" v="543" actId="14100"/>
      <pc:docMkLst>
        <pc:docMk/>
      </pc:docMkLst>
      <pc:sldChg chg="del">
        <pc:chgData name="Jenny Hyskaj" userId="2a0cae01-d990-4fec-87a2-7d3184512457" providerId="ADAL" clId="{7A5F908F-3C86-4DCA-A1FF-03A25DF9AC51}" dt="2023-09-12T14:54:44.085" v="198" actId="47"/>
        <pc:sldMkLst>
          <pc:docMk/>
          <pc:sldMk cId="3879811802" sldId="268"/>
        </pc:sldMkLst>
      </pc:sldChg>
      <pc:sldChg chg="addSp delSp modSp mod modClrScheme chgLayout">
        <pc:chgData name="Jenny Hyskaj" userId="2a0cae01-d990-4fec-87a2-7d3184512457" providerId="ADAL" clId="{7A5F908F-3C86-4DCA-A1FF-03A25DF9AC51}" dt="2023-09-14T09:00:11.665" v="441" actId="20577"/>
        <pc:sldMkLst>
          <pc:docMk/>
          <pc:sldMk cId="424965022" sldId="2146848762"/>
        </pc:sldMkLst>
        <pc:spChg chg="mod ord">
          <ac:chgData name="Jenny Hyskaj" userId="2a0cae01-d990-4fec-87a2-7d3184512457" providerId="ADAL" clId="{7A5F908F-3C86-4DCA-A1FF-03A25DF9AC51}" dt="2023-09-14T09:00:11.665" v="441" actId="20577"/>
          <ac:spMkLst>
            <pc:docMk/>
            <pc:sldMk cId="424965022" sldId="2146848762"/>
            <ac:spMk id="2" creationId="{D30D0C2B-7BF1-3915-E681-6021F531D6AB}"/>
          </ac:spMkLst>
        </pc:spChg>
        <pc:spChg chg="del mod ord">
          <ac:chgData name="Jenny Hyskaj" userId="2a0cae01-d990-4fec-87a2-7d3184512457" providerId="ADAL" clId="{7A5F908F-3C86-4DCA-A1FF-03A25DF9AC51}" dt="2023-09-12T14:47:48.436" v="7" actId="478"/>
          <ac:spMkLst>
            <pc:docMk/>
            <pc:sldMk cId="424965022" sldId="2146848762"/>
            <ac:spMk id="3" creationId="{CA510E5E-697D-4331-038A-BC23DF000C2A}"/>
          </ac:spMkLst>
        </pc:spChg>
        <pc:spChg chg="add del mod ord">
          <ac:chgData name="Jenny Hyskaj" userId="2a0cae01-d990-4fec-87a2-7d3184512457" providerId="ADAL" clId="{7A5F908F-3C86-4DCA-A1FF-03A25DF9AC51}" dt="2023-09-12T14:51:56.368" v="147" actId="700"/>
          <ac:spMkLst>
            <pc:docMk/>
            <pc:sldMk cId="424965022" sldId="2146848762"/>
            <ac:spMk id="5" creationId="{53F11CF0-9754-4D33-1A72-8E407731AED9}"/>
          </ac:spMkLst>
        </pc:spChg>
        <pc:spChg chg="del mod">
          <ac:chgData name="Jenny Hyskaj" userId="2a0cae01-d990-4fec-87a2-7d3184512457" providerId="ADAL" clId="{7A5F908F-3C86-4DCA-A1FF-03A25DF9AC51}" dt="2023-09-14T09:00:05.894" v="439" actId="478"/>
          <ac:spMkLst>
            <pc:docMk/>
            <pc:sldMk cId="424965022" sldId="2146848762"/>
            <ac:spMk id="6" creationId="{FFBB4677-D80A-462D-BC0A-DD1449332A85}"/>
          </ac:spMkLst>
        </pc:spChg>
        <pc:spChg chg="add del mod ord">
          <ac:chgData name="Jenny Hyskaj" userId="2a0cae01-d990-4fec-87a2-7d3184512457" providerId="ADAL" clId="{7A5F908F-3C86-4DCA-A1FF-03A25DF9AC51}" dt="2023-09-12T14:51:56.368" v="147" actId="700"/>
          <ac:spMkLst>
            <pc:docMk/>
            <pc:sldMk cId="424965022" sldId="2146848762"/>
            <ac:spMk id="7" creationId="{99394BEA-B0DD-9DB1-9E77-3BE050350B8A}"/>
          </ac:spMkLst>
        </pc:spChg>
        <pc:spChg chg="add del mod ord">
          <ac:chgData name="Jenny Hyskaj" userId="2a0cae01-d990-4fec-87a2-7d3184512457" providerId="ADAL" clId="{7A5F908F-3C86-4DCA-A1FF-03A25DF9AC51}" dt="2023-09-12T14:51:56.368" v="147" actId="700"/>
          <ac:spMkLst>
            <pc:docMk/>
            <pc:sldMk cId="424965022" sldId="2146848762"/>
            <ac:spMk id="8" creationId="{8915618A-61B4-8EAE-30B8-DD05E8CC3E5A}"/>
          </ac:spMkLst>
        </pc:spChg>
        <pc:spChg chg="add del mod ord">
          <ac:chgData name="Jenny Hyskaj" userId="2a0cae01-d990-4fec-87a2-7d3184512457" providerId="ADAL" clId="{7A5F908F-3C86-4DCA-A1FF-03A25DF9AC51}" dt="2023-09-12T14:51:56.368" v="147" actId="700"/>
          <ac:spMkLst>
            <pc:docMk/>
            <pc:sldMk cId="424965022" sldId="2146848762"/>
            <ac:spMk id="9" creationId="{6944FAF7-4379-F189-D293-4CF08CDAD51A}"/>
          </ac:spMkLst>
        </pc:spChg>
        <pc:spChg chg="add del mod ord">
          <ac:chgData name="Jenny Hyskaj" userId="2a0cae01-d990-4fec-87a2-7d3184512457" providerId="ADAL" clId="{7A5F908F-3C86-4DCA-A1FF-03A25DF9AC51}" dt="2023-09-12T14:51:56.368" v="147" actId="700"/>
          <ac:spMkLst>
            <pc:docMk/>
            <pc:sldMk cId="424965022" sldId="2146848762"/>
            <ac:spMk id="10" creationId="{5661B02C-A782-7C6D-D23C-A7DD372AEE38}"/>
          </ac:spMkLst>
        </pc:spChg>
        <pc:spChg chg="add del mod ord">
          <ac:chgData name="Jenny Hyskaj" userId="2a0cae01-d990-4fec-87a2-7d3184512457" providerId="ADAL" clId="{7A5F908F-3C86-4DCA-A1FF-03A25DF9AC51}" dt="2023-09-12T14:51:56.368" v="147" actId="700"/>
          <ac:spMkLst>
            <pc:docMk/>
            <pc:sldMk cId="424965022" sldId="2146848762"/>
            <ac:spMk id="11" creationId="{92D8B894-C4CD-4A2D-D408-87B3D337F5B0}"/>
          </ac:spMkLst>
        </pc:spChg>
        <pc:spChg chg="add del mod ord">
          <ac:chgData name="Jenny Hyskaj" userId="2a0cae01-d990-4fec-87a2-7d3184512457" providerId="ADAL" clId="{7A5F908F-3C86-4DCA-A1FF-03A25DF9AC51}" dt="2023-09-12T14:51:56.368" v="147" actId="700"/>
          <ac:spMkLst>
            <pc:docMk/>
            <pc:sldMk cId="424965022" sldId="2146848762"/>
            <ac:spMk id="12" creationId="{F3EFC1CB-42EF-5916-13FF-79E827E98EC3}"/>
          </ac:spMkLst>
        </pc:spChg>
        <pc:spChg chg="add del mod ord">
          <ac:chgData name="Jenny Hyskaj" userId="2a0cae01-d990-4fec-87a2-7d3184512457" providerId="ADAL" clId="{7A5F908F-3C86-4DCA-A1FF-03A25DF9AC51}" dt="2023-09-12T14:51:56.368" v="147" actId="700"/>
          <ac:spMkLst>
            <pc:docMk/>
            <pc:sldMk cId="424965022" sldId="2146848762"/>
            <ac:spMk id="13" creationId="{5A75BB35-E85F-8D1F-59C0-FB0385904BE6}"/>
          </ac:spMkLst>
        </pc:spChg>
        <pc:spChg chg="add del mod ord">
          <ac:chgData name="Jenny Hyskaj" userId="2a0cae01-d990-4fec-87a2-7d3184512457" providerId="ADAL" clId="{7A5F908F-3C86-4DCA-A1FF-03A25DF9AC51}" dt="2023-09-12T14:51:56.368" v="147" actId="700"/>
          <ac:spMkLst>
            <pc:docMk/>
            <pc:sldMk cId="424965022" sldId="2146848762"/>
            <ac:spMk id="14" creationId="{BE850E6D-B78D-C382-276F-85467B93A5A0}"/>
          </ac:spMkLst>
        </pc:spChg>
        <pc:spChg chg="add mod ord">
          <ac:chgData name="Jenny Hyskaj" userId="2a0cae01-d990-4fec-87a2-7d3184512457" providerId="ADAL" clId="{7A5F908F-3C86-4DCA-A1FF-03A25DF9AC51}" dt="2023-09-12T14:52:07.984" v="169" actId="20577"/>
          <ac:spMkLst>
            <pc:docMk/>
            <pc:sldMk cId="424965022" sldId="2146848762"/>
            <ac:spMk id="16" creationId="{16228518-3E1A-8778-338E-E9B76B1B4798}"/>
          </ac:spMkLst>
        </pc:spChg>
        <pc:picChg chg="add del mod">
          <ac:chgData name="Jenny Hyskaj" userId="2a0cae01-d990-4fec-87a2-7d3184512457" providerId="ADAL" clId="{7A5F908F-3C86-4DCA-A1FF-03A25DF9AC51}" dt="2023-09-12T14:51:38.523" v="136"/>
          <ac:picMkLst>
            <pc:docMk/>
            <pc:sldMk cId="424965022" sldId="2146848762"/>
            <ac:picMk id="17" creationId="{B3E5487D-CEBF-348B-6BC4-B79FB851E6E0}"/>
          </ac:picMkLst>
        </pc:picChg>
        <pc:picChg chg="add del mod">
          <ac:chgData name="Jenny Hyskaj" userId="2a0cae01-d990-4fec-87a2-7d3184512457" providerId="ADAL" clId="{7A5F908F-3C86-4DCA-A1FF-03A25DF9AC51}" dt="2023-09-12T14:51:38.239" v="135"/>
          <ac:picMkLst>
            <pc:docMk/>
            <pc:sldMk cId="424965022" sldId="2146848762"/>
            <ac:picMk id="18" creationId="{4630F54B-CAC8-EE1D-B628-D0033F154C43}"/>
          </ac:picMkLst>
        </pc:picChg>
        <pc:picChg chg="add del mod">
          <ac:chgData name="Jenny Hyskaj" userId="2a0cae01-d990-4fec-87a2-7d3184512457" providerId="ADAL" clId="{7A5F908F-3C86-4DCA-A1FF-03A25DF9AC51}" dt="2023-09-12T14:51:38.059" v="134"/>
          <ac:picMkLst>
            <pc:docMk/>
            <pc:sldMk cId="424965022" sldId="2146848762"/>
            <ac:picMk id="19" creationId="{63CF0332-EEA9-8350-5616-955E8945579E}"/>
          </ac:picMkLst>
        </pc:picChg>
        <pc:picChg chg="add del mod">
          <ac:chgData name="Jenny Hyskaj" userId="2a0cae01-d990-4fec-87a2-7d3184512457" providerId="ADAL" clId="{7A5F908F-3C86-4DCA-A1FF-03A25DF9AC51}" dt="2023-09-12T14:51:37.900" v="133"/>
          <ac:picMkLst>
            <pc:docMk/>
            <pc:sldMk cId="424965022" sldId="2146848762"/>
            <ac:picMk id="20" creationId="{2022EC6A-B214-AABB-512F-927CCD34DD31}"/>
          </ac:picMkLst>
        </pc:picChg>
      </pc:sldChg>
      <pc:sldChg chg="modSp mod">
        <pc:chgData name="Jenny Hyskaj" userId="2a0cae01-d990-4fec-87a2-7d3184512457" providerId="ADAL" clId="{7A5F908F-3C86-4DCA-A1FF-03A25DF9AC51}" dt="2023-09-14T09:06:49.007" v="442" actId="20577"/>
        <pc:sldMkLst>
          <pc:docMk/>
          <pc:sldMk cId="846887732" sldId="2146848765"/>
        </pc:sldMkLst>
        <pc:spChg chg="mod">
          <ac:chgData name="Jenny Hyskaj" userId="2a0cae01-d990-4fec-87a2-7d3184512457" providerId="ADAL" clId="{7A5F908F-3C86-4DCA-A1FF-03A25DF9AC51}" dt="2023-09-14T09:06:49.007" v="442" actId="20577"/>
          <ac:spMkLst>
            <pc:docMk/>
            <pc:sldMk cId="846887732" sldId="2146848765"/>
            <ac:spMk id="8" creationId="{7ED3B395-F241-B423-F9DE-6532687C4FCE}"/>
          </ac:spMkLst>
        </pc:spChg>
      </pc:sldChg>
      <pc:sldChg chg="addSp delSp modSp mod replTag">
        <pc:chgData name="Jenny Hyskaj" userId="2a0cae01-d990-4fec-87a2-7d3184512457" providerId="ADAL" clId="{7A5F908F-3C86-4DCA-A1FF-03A25DF9AC51}" dt="2023-09-12T15:22:10.237" v="381"/>
        <pc:sldMkLst>
          <pc:docMk/>
          <pc:sldMk cId="325166469" sldId="2146848767"/>
        </pc:sldMkLst>
        <pc:spChg chg="mod">
          <ac:chgData name="Jenny Hyskaj" userId="2a0cae01-d990-4fec-87a2-7d3184512457" providerId="ADAL" clId="{7A5F908F-3C86-4DCA-A1FF-03A25DF9AC51}" dt="2023-09-12T15:22:10.237" v="381"/>
          <ac:spMkLst>
            <pc:docMk/>
            <pc:sldMk cId="325166469" sldId="2146848767"/>
            <ac:spMk id="6" creationId="{12D9AD82-F8D7-4252-E637-A186611A4E77}"/>
          </ac:spMkLst>
        </pc:spChg>
        <pc:graphicFrameChg chg="add del">
          <ac:chgData name="Jenny Hyskaj" userId="2a0cae01-d990-4fec-87a2-7d3184512457" providerId="ADAL" clId="{7A5F908F-3C86-4DCA-A1FF-03A25DF9AC51}" dt="2023-09-12T15:01:08.980" v="209" actId="3680"/>
          <ac:graphicFrameMkLst>
            <pc:docMk/>
            <pc:sldMk cId="325166469" sldId="2146848767"/>
            <ac:graphicFrameMk id="10" creationId="{DE5FE62F-7752-1115-3A4E-073FD19A6185}"/>
          </ac:graphicFrameMkLst>
        </pc:graphicFrameChg>
      </pc:sldChg>
      <pc:sldChg chg="addSp delSp modSp new add del mod modClrScheme chgLayout">
        <pc:chgData name="Jenny Hyskaj" userId="2a0cae01-d990-4fec-87a2-7d3184512457" providerId="ADAL" clId="{7A5F908F-3C86-4DCA-A1FF-03A25DF9AC51}" dt="2023-09-14T08:33:41.812" v="437" actId="47"/>
        <pc:sldMkLst>
          <pc:docMk/>
          <pc:sldMk cId="582701651" sldId="2146848774"/>
        </pc:sldMkLst>
        <pc:spChg chg="del mod ord">
          <ac:chgData name="Jenny Hyskaj" userId="2a0cae01-d990-4fec-87a2-7d3184512457" providerId="ADAL" clId="{7A5F908F-3C86-4DCA-A1FF-03A25DF9AC51}" dt="2023-09-12T14:52:34.672" v="172" actId="700"/>
          <ac:spMkLst>
            <pc:docMk/>
            <pc:sldMk cId="582701651" sldId="2146848774"/>
            <ac:spMk id="2" creationId="{A9F380AC-BEDA-92E7-7D00-D142D99853D2}"/>
          </ac:spMkLst>
        </pc:spChg>
        <pc:spChg chg="add del mod ord">
          <ac:chgData name="Jenny Hyskaj" userId="2a0cae01-d990-4fec-87a2-7d3184512457" providerId="ADAL" clId="{7A5F908F-3C86-4DCA-A1FF-03A25DF9AC51}" dt="2023-09-14T08:33:00.202" v="434" actId="26606"/>
          <ac:spMkLst>
            <pc:docMk/>
            <pc:sldMk cId="582701651" sldId="2146848774"/>
            <ac:spMk id="2" creationId="{C5E24B3A-4836-063D-08C7-D8DC6B358E05}"/>
          </ac:spMkLst>
        </pc:spChg>
        <pc:spChg chg="del mod ord">
          <ac:chgData name="Jenny Hyskaj" userId="2a0cae01-d990-4fec-87a2-7d3184512457" providerId="ADAL" clId="{7A5F908F-3C86-4DCA-A1FF-03A25DF9AC51}" dt="2023-09-12T14:52:34.672" v="172" actId="700"/>
          <ac:spMkLst>
            <pc:docMk/>
            <pc:sldMk cId="582701651" sldId="2146848774"/>
            <ac:spMk id="3" creationId="{6231B730-8C3E-4FCC-FB9A-C4A00AFFFB26}"/>
          </ac:spMkLst>
        </pc:spChg>
        <pc:spChg chg="del mod ord">
          <ac:chgData name="Jenny Hyskaj" userId="2a0cae01-d990-4fec-87a2-7d3184512457" providerId="ADAL" clId="{7A5F908F-3C86-4DCA-A1FF-03A25DF9AC51}" dt="2023-09-12T14:52:34.672" v="172" actId="700"/>
          <ac:spMkLst>
            <pc:docMk/>
            <pc:sldMk cId="582701651" sldId="2146848774"/>
            <ac:spMk id="4" creationId="{0E8F6E62-7088-4B17-2B9E-A05926E55D2D}"/>
          </ac:spMkLst>
        </pc:spChg>
        <pc:spChg chg="add del mod">
          <ac:chgData name="Jenny Hyskaj" userId="2a0cae01-d990-4fec-87a2-7d3184512457" providerId="ADAL" clId="{7A5F908F-3C86-4DCA-A1FF-03A25DF9AC51}" dt="2023-09-14T08:33:00.202" v="434" actId="26606"/>
          <ac:spMkLst>
            <pc:docMk/>
            <pc:sldMk cId="582701651" sldId="2146848774"/>
            <ac:spMk id="4" creationId="{266FD75B-137B-0054-949B-4B3CFFE11542}"/>
          </ac:spMkLst>
        </pc:spChg>
        <pc:spChg chg="del mod ord">
          <ac:chgData name="Jenny Hyskaj" userId="2a0cae01-d990-4fec-87a2-7d3184512457" providerId="ADAL" clId="{7A5F908F-3C86-4DCA-A1FF-03A25DF9AC51}" dt="2023-09-12T14:52:34.672" v="172" actId="700"/>
          <ac:spMkLst>
            <pc:docMk/>
            <pc:sldMk cId="582701651" sldId="2146848774"/>
            <ac:spMk id="5" creationId="{64048297-4BD0-BF64-530D-46A90206EB6F}"/>
          </ac:spMkLst>
        </pc:spChg>
        <pc:spChg chg="add del mod">
          <ac:chgData name="Jenny Hyskaj" userId="2a0cae01-d990-4fec-87a2-7d3184512457" providerId="ADAL" clId="{7A5F908F-3C86-4DCA-A1FF-03A25DF9AC51}" dt="2023-09-14T08:33:24.989" v="436"/>
          <ac:spMkLst>
            <pc:docMk/>
            <pc:sldMk cId="582701651" sldId="2146848774"/>
            <ac:spMk id="6" creationId="{390721CE-2890-8118-41B4-32FAE057A822}"/>
          </ac:spMkLst>
        </pc:spChg>
        <pc:spChg chg="del mod ord">
          <ac:chgData name="Jenny Hyskaj" userId="2a0cae01-d990-4fec-87a2-7d3184512457" providerId="ADAL" clId="{7A5F908F-3C86-4DCA-A1FF-03A25DF9AC51}" dt="2023-09-12T14:52:34.672" v="172" actId="700"/>
          <ac:spMkLst>
            <pc:docMk/>
            <pc:sldMk cId="582701651" sldId="2146848774"/>
            <ac:spMk id="6" creationId="{E6E8C8D5-9F44-C32B-7BD1-7D1651DEA721}"/>
          </ac:spMkLst>
        </pc:spChg>
        <pc:spChg chg="add del mod ord">
          <ac:chgData name="Jenny Hyskaj" userId="2a0cae01-d990-4fec-87a2-7d3184512457" providerId="ADAL" clId="{7A5F908F-3C86-4DCA-A1FF-03A25DF9AC51}" dt="2023-09-14T08:18:02.168" v="390" actId="700"/>
          <ac:spMkLst>
            <pc:docMk/>
            <pc:sldMk cId="582701651" sldId="2146848774"/>
            <ac:spMk id="7" creationId="{EC85FFD3-104A-DE4E-5FF3-8311BF0DE6D0}"/>
          </ac:spMkLst>
        </pc:spChg>
        <pc:spChg chg="add del mod ord">
          <ac:chgData name="Jenny Hyskaj" userId="2a0cae01-d990-4fec-87a2-7d3184512457" providerId="ADAL" clId="{7A5F908F-3C86-4DCA-A1FF-03A25DF9AC51}" dt="2023-09-12T14:52:50.231" v="173"/>
          <ac:spMkLst>
            <pc:docMk/>
            <pc:sldMk cId="582701651" sldId="2146848774"/>
            <ac:spMk id="8" creationId="{965DE559-F56F-7223-677E-96DEE8AC405E}"/>
          </ac:spMkLst>
        </pc:spChg>
        <pc:spChg chg="add mod ord">
          <ac:chgData name="Jenny Hyskaj" userId="2a0cae01-d990-4fec-87a2-7d3184512457" providerId="ADAL" clId="{7A5F908F-3C86-4DCA-A1FF-03A25DF9AC51}" dt="2023-09-14T08:33:00.202" v="434" actId="26606"/>
          <ac:spMkLst>
            <pc:docMk/>
            <pc:sldMk cId="582701651" sldId="2146848774"/>
            <ac:spMk id="9" creationId="{350EE761-C520-880D-5202-88A829A4E256}"/>
          </ac:spMkLst>
        </pc:spChg>
        <pc:spChg chg="add del mod ord">
          <ac:chgData name="Jenny Hyskaj" userId="2a0cae01-d990-4fec-87a2-7d3184512457" providerId="ADAL" clId="{7A5F908F-3C86-4DCA-A1FF-03A25DF9AC51}" dt="2023-09-12T14:52:57.832" v="174"/>
          <ac:spMkLst>
            <pc:docMk/>
            <pc:sldMk cId="582701651" sldId="2146848774"/>
            <ac:spMk id="10" creationId="{8F4D8DB8-BC1F-290E-C2E2-42D7FD07E475}"/>
          </ac:spMkLst>
        </pc:spChg>
        <pc:spChg chg="add mod ord">
          <ac:chgData name="Jenny Hyskaj" userId="2a0cae01-d990-4fec-87a2-7d3184512457" providerId="ADAL" clId="{7A5F908F-3C86-4DCA-A1FF-03A25DF9AC51}" dt="2023-09-14T08:33:00.202" v="434" actId="26606"/>
          <ac:spMkLst>
            <pc:docMk/>
            <pc:sldMk cId="582701651" sldId="2146848774"/>
            <ac:spMk id="11" creationId="{0137583C-4F52-1FC9-638E-5E284B37F8A8}"/>
          </ac:spMkLst>
        </pc:spChg>
        <pc:spChg chg="add del mod ord">
          <ac:chgData name="Jenny Hyskaj" userId="2a0cae01-d990-4fec-87a2-7d3184512457" providerId="ADAL" clId="{7A5F908F-3C86-4DCA-A1FF-03A25DF9AC51}" dt="2023-09-12T14:53:04.850" v="175"/>
          <ac:spMkLst>
            <pc:docMk/>
            <pc:sldMk cId="582701651" sldId="2146848774"/>
            <ac:spMk id="12" creationId="{B828C26E-A6DA-FEEB-5A3C-5177033FC3DB}"/>
          </ac:spMkLst>
        </pc:spChg>
        <pc:spChg chg="add mod ord">
          <ac:chgData name="Jenny Hyskaj" userId="2a0cae01-d990-4fec-87a2-7d3184512457" providerId="ADAL" clId="{7A5F908F-3C86-4DCA-A1FF-03A25DF9AC51}" dt="2023-09-14T08:33:00.202" v="434" actId="26606"/>
          <ac:spMkLst>
            <pc:docMk/>
            <pc:sldMk cId="582701651" sldId="2146848774"/>
            <ac:spMk id="13" creationId="{66AC9E2B-0864-383B-4C9F-3527E15BCC2D}"/>
          </ac:spMkLst>
        </pc:spChg>
        <pc:spChg chg="add del mod ord">
          <ac:chgData name="Jenny Hyskaj" userId="2a0cae01-d990-4fec-87a2-7d3184512457" providerId="ADAL" clId="{7A5F908F-3C86-4DCA-A1FF-03A25DF9AC51}" dt="2023-09-12T14:53:15.348" v="176"/>
          <ac:spMkLst>
            <pc:docMk/>
            <pc:sldMk cId="582701651" sldId="2146848774"/>
            <ac:spMk id="14" creationId="{210C2D74-23FE-D4A3-7708-62B66426AC3A}"/>
          </ac:spMkLst>
        </pc:spChg>
        <pc:spChg chg="add mod ord">
          <ac:chgData name="Jenny Hyskaj" userId="2a0cae01-d990-4fec-87a2-7d3184512457" providerId="ADAL" clId="{7A5F908F-3C86-4DCA-A1FF-03A25DF9AC51}" dt="2023-09-14T08:33:00.202" v="434" actId="26606"/>
          <ac:spMkLst>
            <pc:docMk/>
            <pc:sldMk cId="582701651" sldId="2146848774"/>
            <ac:spMk id="15" creationId="{BB7B5A9A-888C-E906-DE8A-8DA6C1AB3C23}"/>
          </ac:spMkLst>
        </pc:spChg>
        <pc:spChg chg="add del mod ord">
          <ac:chgData name="Jenny Hyskaj" userId="2a0cae01-d990-4fec-87a2-7d3184512457" providerId="ADAL" clId="{7A5F908F-3C86-4DCA-A1FF-03A25DF9AC51}" dt="2023-09-14T08:18:02.168" v="390" actId="700"/>
          <ac:spMkLst>
            <pc:docMk/>
            <pc:sldMk cId="582701651" sldId="2146848774"/>
            <ac:spMk id="16" creationId="{C7E84ED9-8926-D06E-1D1F-FA97FC1821A0}"/>
          </ac:spMkLst>
        </pc:spChg>
        <pc:spChg chg="add del mod ord">
          <ac:chgData name="Jenny Hyskaj" userId="2a0cae01-d990-4fec-87a2-7d3184512457" providerId="ADAL" clId="{7A5F908F-3C86-4DCA-A1FF-03A25DF9AC51}" dt="2023-09-14T08:18:10.840" v="391" actId="21"/>
          <ac:spMkLst>
            <pc:docMk/>
            <pc:sldMk cId="582701651" sldId="2146848774"/>
            <ac:spMk id="17" creationId="{8B6465A1-D5CD-D013-9295-0AEA6D5D1DFB}"/>
          </ac:spMkLst>
        </pc:spChg>
        <pc:spChg chg="add del mod">
          <ac:chgData name="Jenny Hyskaj" userId="2a0cae01-d990-4fec-87a2-7d3184512457" providerId="ADAL" clId="{7A5F908F-3C86-4DCA-A1FF-03A25DF9AC51}" dt="2023-09-14T08:17:49.818" v="386" actId="26606"/>
          <ac:spMkLst>
            <pc:docMk/>
            <pc:sldMk cId="582701651" sldId="2146848774"/>
            <ac:spMk id="26" creationId="{04398668-91BB-88D9-AD6B-9684AE5AD259}"/>
          </ac:spMkLst>
        </pc:spChg>
        <pc:spChg chg="add del mod">
          <ac:chgData name="Jenny Hyskaj" userId="2a0cae01-d990-4fec-87a2-7d3184512457" providerId="ADAL" clId="{7A5F908F-3C86-4DCA-A1FF-03A25DF9AC51}" dt="2023-09-14T08:17:49.818" v="386" actId="26606"/>
          <ac:spMkLst>
            <pc:docMk/>
            <pc:sldMk cId="582701651" sldId="2146848774"/>
            <ac:spMk id="28" creationId="{26E3E92D-89D5-331E-3A85-C1573621E191}"/>
          </ac:spMkLst>
        </pc:spChg>
        <pc:spChg chg="add del mod">
          <ac:chgData name="Jenny Hyskaj" userId="2a0cae01-d990-4fec-87a2-7d3184512457" providerId="ADAL" clId="{7A5F908F-3C86-4DCA-A1FF-03A25DF9AC51}" dt="2023-09-14T08:17:49.818" v="386" actId="26606"/>
          <ac:spMkLst>
            <pc:docMk/>
            <pc:sldMk cId="582701651" sldId="2146848774"/>
            <ac:spMk id="30" creationId="{382B2FA0-7B2B-EF8A-B02D-4C5D19BBACC5}"/>
          </ac:spMkLst>
        </pc:spChg>
        <pc:spChg chg="add del mod">
          <ac:chgData name="Jenny Hyskaj" userId="2a0cae01-d990-4fec-87a2-7d3184512457" providerId="ADAL" clId="{7A5F908F-3C86-4DCA-A1FF-03A25DF9AC51}" dt="2023-09-14T08:17:49.818" v="386" actId="26606"/>
          <ac:spMkLst>
            <pc:docMk/>
            <pc:sldMk cId="582701651" sldId="2146848774"/>
            <ac:spMk id="32" creationId="{BA9A5D02-6482-BE06-867A-E11B7714478D}"/>
          </ac:spMkLst>
        </pc:spChg>
        <pc:picChg chg="add mod">
          <ac:chgData name="Jenny Hyskaj" userId="2a0cae01-d990-4fec-87a2-7d3184512457" providerId="ADAL" clId="{7A5F908F-3C86-4DCA-A1FF-03A25DF9AC51}" dt="2023-09-14T08:33:24.989" v="436"/>
          <ac:picMkLst>
            <pc:docMk/>
            <pc:sldMk cId="582701651" sldId="2146848774"/>
            <ac:picMk id="8" creationId="{2AD67B10-3BA4-3132-3310-DA5516C4B358}"/>
          </ac:picMkLst>
        </pc:picChg>
        <pc:picChg chg="add mod ord">
          <ac:chgData name="Jenny Hyskaj" userId="2a0cae01-d990-4fec-87a2-7d3184512457" providerId="ADAL" clId="{7A5F908F-3C86-4DCA-A1FF-03A25DF9AC51}" dt="2023-09-14T08:33:00.202" v="434" actId="26606"/>
          <ac:picMkLst>
            <pc:docMk/>
            <pc:sldMk cId="582701651" sldId="2146848774"/>
            <ac:picMk id="18" creationId="{4AE9AFDB-465E-17F3-24CD-73000BDB530C}"/>
          </ac:picMkLst>
        </pc:picChg>
        <pc:picChg chg="add del mod ord">
          <ac:chgData name="Jenny Hyskaj" userId="2a0cae01-d990-4fec-87a2-7d3184512457" providerId="ADAL" clId="{7A5F908F-3C86-4DCA-A1FF-03A25DF9AC51}" dt="2023-09-14T08:33:06.392" v="435" actId="478"/>
          <ac:picMkLst>
            <pc:docMk/>
            <pc:sldMk cId="582701651" sldId="2146848774"/>
            <ac:picMk id="19" creationId="{76729DAD-2E83-BD38-387A-FF80C85B9D78}"/>
          </ac:picMkLst>
        </pc:picChg>
        <pc:picChg chg="add del mod ord">
          <ac:chgData name="Jenny Hyskaj" userId="2a0cae01-d990-4fec-87a2-7d3184512457" providerId="ADAL" clId="{7A5F908F-3C86-4DCA-A1FF-03A25DF9AC51}" dt="2023-09-14T08:27:40.661" v="392" actId="478"/>
          <ac:picMkLst>
            <pc:docMk/>
            <pc:sldMk cId="582701651" sldId="2146848774"/>
            <ac:picMk id="20" creationId="{5D280E75-7BAB-2D38-88ED-7E28B64870DB}"/>
          </ac:picMkLst>
        </pc:picChg>
        <pc:picChg chg="add mod ord">
          <ac:chgData name="Jenny Hyskaj" userId="2a0cae01-d990-4fec-87a2-7d3184512457" providerId="ADAL" clId="{7A5F908F-3C86-4DCA-A1FF-03A25DF9AC51}" dt="2023-09-14T08:33:00.202" v="434" actId="26606"/>
          <ac:picMkLst>
            <pc:docMk/>
            <pc:sldMk cId="582701651" sldId="2146848774"/>
            <ac:picMk id="21" creationId="{517CDA47-B064-CF36-94B5-15DE5E538F38}"/>
          </ac:picMkLst>
        </pc:picChg>
        <pc:picChg chg="add del mod">
          <ac:chgData name="Jenny Hyskaj" userId="2a0cae01-d990-4fec-87a2-7d3184512457" providerId="ADAL" clId="{7A5F908F-3C86-4DCA-A1FF-03A25DF9AC51}" dt="2023-09-14T08:27:58.999" v="398"/>
          <ac:picMkLst>
            <pc:docMk/>
            <pc:sldMk cId="582701651" sldId="2146848774"/>
            <ac:picMk id="1026" creationId="{5FECE289-0A1E-9A21-18C8-4AADB35B733A}"/>
          </ac:picMkLst>
        </pc:picChg>
        <pc:picChg chg="add mod">
          <ac:chgData name="Jenny Hyskaj" userId="2a0cae01-d990-4fec-87a2-7d3184512457" providerId="ADAL" clId="{7A5F908F-3C86-4DCA-A1FF-03A25DF9AC51}" dt="2023-09-14T08:33:00.202" v="434" actId="26606"/>
          <ac:picMkLst>
            <pc:docMk/>
            <pc:sldMk cId="582701651" sldId="2146848774"/>
            <ac:picMk id="1027" creationId="{31226099-FF3E-0CA2-9B9F-2CD902DFE757}"/>
          </ac:picMkLst>
        </pc:picChg>
      </pc:sldChg>
      <pc:sldChg chg="addSp delSp modSp new mod modClrScheme chgLayout">
        <pc:chgData name="Jenny Hyskaj" userId="2a0cae01-d990-4fec-87a2-7d3184512457" providerId="ADAL" clId="{7A5F908F-3C86-4DCA-A1FF-03A25DF9AC51}" dt="2023-09-12T15:13:13.008" v="361" actId="404"/>
        <pc:sldMkLst>
          <pc:docMk/>
          <pc:sldMk cId="4008551781" sldId="2146848776"/>
        </pc:sldMkLst>
        <pc:spChg chg="add mod">
          <ac:chgData name="Jenny Hyskaj" userId="2a0cae01-d990-4fec-87a2-7d3184512457" providerId="ADAL" clId="{7A5F908F-3C86-4DCA-A1FF-03A25DF9AC51}" dt="2023-09-12T14:58:34.571" v="207" actId="20577"/>
          <ac:spMkLst>
            <pc:docMk/>
            <pc:sldMk cId="4008551781" sldId="2146848776"/>
            <ac:spMk id="6" creationId="{FE46CF15-C357-2662-6C4C-E8B7D6375134}"/>
          </ac:spMkLst>
        </pc:spChg>
        <pc:spChg chg="add del mod">
          <ac:chgData name="Jenny Hyskaj" userId="2a0cae01-d990-4fec-87a2-7d3184512457" providerId="ADAL" clId="{7A5F908F-3C86-4DCA-A1FF-03A25DF9AC51}" dt="2023-09-12T15:02:32.972" v="287" actId="21"/>
          <ac:spMkLst>
            <pc:docMk/>
            <pc:sldMk cId="4008551781" sldId="2146848776"/>
            <ac:spMk id="8" creationId="{CAB94F48-B01C-E08D-1C24-AE5F7FCA0689}"/>
          </ac:spMkLst>
        </pc:spChg>
        <pc:graphicFrameChg chg="add mod modGraphic">
          <ac:chgData name="Jenny Hyskaj" userId="2a0cae01-d990-4fec-87a2-7d3184512457" providerId="ADAL" clId="{7A5F908F-3C86-4DCA-A1FF-03A25DF9AC51}" dt="2023-09-12T15:13:13.008" v="361" actId="404"/>
          <ac:graphicFrameMkLst>
            <pc:docMk/>
            <pc:sldMk cId="4008551781" sldId="2146848776"/>
            <ac:graphicFrameMk id="2" creationId="{146015FF-E624-B894-C176-5DCC3C2A0F8C}"/>
          </ac:graphicFrameMkLst>
        </pc:graphicFrameChg>
      </pc:sldChg>
      <pc:sldChg chg="new del">
        <pc:chgData name="Jenny Hyskaj" userId="2a0cae01-d990-4fec-87a2-7d3184512457" providerId="ADAL" clId="{7A5F908F-3C86-4DCA-A1FF-03A25DF9AC51}" dt="2023-09-14T10:07:28.541" v="446" actId="47"/>
        <pc:sldMkLst>
          <pc:docMk/>
          <pc:sldMk cId="4035585471" sldId="2146848777"/>
        </pc:sldMkLst>
      </pc:sldChg>
      <pc:sldChg chg="addSp delSp modSp add mod modClrScheme chgLayout">
        <pc:chgData name="Jenny Hyskaj" userId="2a0cae01-d990-4fec-87a2-7d3184512457" providerId="ADAL" clId="{7A5F908F-3C86-4DCA-A1FF-03A25DF9AC51}" dt="2023-09-14T10:12:00.856" v="543" actId="14100"/>
        <pc:sldMkLst>
          <pc:docMk/>
          <pc:sldMk cId="2005530386" sldId="2146848778"/>
        </pc:sldMkLst>
        <pc:spChg chg="mod ord">
          <ac:chgData name="Jenny Hyskaj" userId="2a0cae01-d990-4fec-87a2-7d3184512457" providerId="ADAL" clId="{7A5F908F-3C86-4DCA-A1FF-03A25DF9AC51}" dt="2023-09-14T10:07:37.989" v="447" actId="700"/>
          <ac:spMkLst>
            <pc:docMk/>
            <pc:sldMk cId="2005530386" sldId="2146848778"/>
            <ac:spMk id="2" creationId="{40E4163E-CE7E-8DE8-18EF-8EED5294C3ED}"/>
          </ac:spMkLst>
        </pc:spChg>
        <pc:spChg chg="mod ord">
          <ac:chgData name="Jenny Hyskaj" userId="2a0cae01-d990-4fec-87a2-7d3184512457" providerId="ADAL" clId="{7A5F908F-3C86-4DCA-A1FF-03A25DF9AC51}" dt="2023-09-14T10:07:37.989" v="447" actId="700"/>
          <ac:spMkLst>
            <pc:docMk/>
            <pc:sldMk cId="2005530386" sldId="2146848778"/>
            <ac:spMk id="4" creationId="{0B7D815B-5B66-A3AD-5076-3ACAF5AAD42F}"/>
          </ac:spMkLst>
        </pc:spChg>
        <pc:spChg chg="add del mod">
          <ac:chgData name="Jenny Hyskaj" userId="2a0cae01-d990-4fec-87a2-7d3184512457" providerId="ADAL" clId="{7A5F908F-3C86-4DCA-A1FF-03A25DF9AC51}" dt="2023-09-14T10:08:47.221" v="449"/>
          <ac:spMkLst>
            <pc:docMk/>
            <pc:sldMk cId="2005530386" sldId="2146848778"/>
            <ac:spMk id="5" creationId="{C61E94C5-F307-0D20-CEFE-BEAD060BCB8A}"/>
          </ac:spMkLst>
        </pc:spChg>
        <pc:spChg chg="mod ord">
          <ac:chgData name="Jenny Hyskaj" userId="2a0cae01-d990-4fec-87a2-7d3184512457" providerId="ADAL" clId="{7A5F908F-3C86-4DCA-A1FF-03A25DF9AC51}" dt="2023-09-14T10:07:37.989" v="447" actId="700"/>
          <ac:spMkLst>
            <pc:docMk/>
            <pc:sldMk cId="2005530386" sldId="2146848778"/>
            <ac:spMk id="6" creationId="{C32D2962-7A6F-D9D8-6F1C-469EA2E60C8E}"/>
          </ac:spMkLst>
        </pc:spChg>
        <pc:spChg chg="mod ord">
          <ac:chgData name="Jenny Hyskaj" userId="2a0cae01-d990-4fec-87a2-7d3184512457" providerId="ADAL" clId="{7A5F908F-3C86-4DCA-A1FF-03A25DF9AC51}" dt="2023-09-14T10:09:59.370" v="518" actId="20577"/>
          <ac:spMkLst>
            <pc:docMk/>
            <pc:sldMk cId="2005530386" sldId="2146848778"/>
            <ac:spMk id="8" creationId="{25E0E2E1-8973-388F-F8A0-15FBCC743644}"/>
          </ac:spMkLst>
        </pc:spChg>
        <pc:spChg chg="mod ord">
          <ac:chgData name="Jenny Hyskaj" userId="2a0cae01-d990-4fec-87a2-7d3184512457" providerId="ADAL" clId="{7A5F908F-3C86-4DCA-A1FF-03A25DF9AC51}" dt="2023-09-14T10:09:32.322" v="503" actId="20577"/>
          <ac:spMkLst>
            <pc:docMk/>
            <pc:sldMk cId="2005530386" sldId="2146848778"/>
            <ac:spMk id="10" creationId="{59220706-3681-67A3-8617-C05B960E5872}"/>
          </ac:spMkLst>
        </pc:spChg>
        <pc:spChg chg="add del mod">
          <ac:chgData name="Jenny Hyskaj" userId="2a0cae01-d990-4fec-87a2-7d3184512457" providerId="ADAL" clId="{7A5F908F-3C86-4DCA-A1FF-03A25DF9AC51}" dt="2023-09-14T10:11:52.563" v="542" actId="478"/>
          <ac:spMkLst>
            <pc:docMk/>
            <pc:sldMk cId="2005530386" sldId="2146848778"/>
            <ac:spMk id="11" creationId="{6E02BF63-C314-5AAB-83B1-C2254395BBDC}"/>
          </ac:spMkLst>
        </pc:spChg>
        <pc:spChg chg="del mod ord">
          <ac:chgData name="Jenny Hyskaj" userId="2a0cae01-d990-4fec-87a2-7d3184512457" providerId="ADAL" clId="{7A5F908F-3C86-4DCA-A1FF-03A25DF9AC51}" dt="2023-09-14T10:09:46.559" v="505" actId="21"/>
          <ac:spMkLst>
            <pc:docMk/>
            <pc:sldMk cId="2005530386" sldId="2146848778"/>
            <ac:spMk id="12" creationId="{5C53BD26-02AA-F628-E2AD-B0B2B22829C1}"/>
          </ac:spMkLst>
        </pc:spChg>
        <pc:picChg chg="add mod">
          <ac:chgData name="Jenny Hyskaj" userId="2a0cae01-d990-4fec-87a2-7d3184512457" providerId="ADAL" clId="{7A5F908F-3C86-4DCA-A1FF-03A25DF9AC51}" dt="2023-09-14T10:08:47.221" v="449"/>
          <ac:picMkLst>
            <pc:docMk/>
            <pc:sldMk cId="2005530386" sldId="2146848778"/>
            <ac:picMk id="7" creationId="{170CFF83-39BB-EBC8-091C-0CAC657EA801}"/>
          </ac:picMkLst>
        </pc:picChg>
        <pc:picChg chg="del mod ord">
          <ac:chgData name="Jenny Hyskaj" userId="2a0cae01-d990-4fec-87a2-7d3184512457" providerId="ADAL" clId="{7A5F908F-3C86-4DCA-A1FF-03A25DF9AC51}" dt="2023-09-14T10:09:35.050" v="504" actId="478"/>
          <ac:picMkLst>
            <pc:docMk/>
            <pc:sldMk cId="2005530386" sldId="2146848778"/>
            <ac:picMk id="32" creationId="{252A3267-79D6-1910-D522-02782489DA52}"/>
          </ac:picMkLst>
        </pc:picChg>
        <pc:picChg chg="mod ord">
          <ac:chgData name="Jenny Hyskaj" userId="2a0cae01-d990-4fec-87a2-7d3184512457" providerId="ADAL" clId="{7A5F908F-3C86-4DCA-A1FF-03A25DF9AC51}" dt="2023-09-14T10:07:37.989" v="447" actId="700"/>
          <ac:picMkLst>
            <pc:docMk/>
            <pc:sldMk cId="2005530386" sldId="2146848778"/>
            <ac:picMk id="35" creationId="{B2F3B2D5-C8D0-A6FB-8A63-779C6CCF36F9}"/>
          </ac:picMkLst>
        </pc:picChg>
        <pc:picChg chg="mod ord">
          <ac:chgData name="Jenny Hyskaj" userId="2a0cae01-d990-4fec-87a2-7d3184512457" providerId="ADAL" clId="{7A5F908F-3C86-4DCA-A1FF-03A25DF9AC51}" dt="2023-09-14T10:07:37.989" v="447" actId="700"/>
          <ac:picMkLst>
            <pc:docMk/>
            <pc:sldMk cId="2005530386" sldId="2146848778"/>
            <ac:picMk id="45" creationId="{3C1D4EC8-AAB5-95EB-162B-AC7C804A48D6}"/>
          </ac:picMkLst>
        </pc:picChg>
        <pc:picChg chg="del mod ord">
          <ac:chgData name="Jenny Hyskaj" userId="2a0cae01-d990-4fec-87a2-7d3184512457" providerId="ADAL" clId="{7A5F908F-3C86-4DCA-A1FF-03A25DF9AC51}" dt="2023-09-14T10:08:07.135" v="448" actId="478"/>
          <ac:picMkLst>
            <pc:docMk/>
            <pc:sldMk cId="2005530386" sldId="2146848778"/>
            <ac:picMk id="48" creationId="{B99412E0-D4FF-60CB-53C6-48E9F1ED55E6}"/>
          </ac:picMkLst>
        </pc:picChg>
        <pc:picChg chg="del mod ord">
          <ac:chgData name="Jenny Hyskaj" userId="2a0cae01-d990-4fec-87a2-7d3184512457" providerId="ADAL" clId="{7A5F908F-3C86-4DCA-A1FF-03A25DF9AC51}" dt="2023-09-14T10:10:33.306" v="525" actId="478"/>
          <ac:picMkLst>
            <pc:docMk/>
            <pc:sldMk cId="2005530386" sldId="2146848778"/>
            <ac:picMk id="51" creationId="{41E3E6D6-A438-7C73-5CC5-337BCC1B7956}"/>
          </ac:picMkLst>
        </pc:picChg>
        <pc:picChg chg="add del mod">
          <ac:chgData name="Jenny Hyskaj" userId="2a0cae01-d990-4fec-87a2-7d3184512457" providerId="ADAL" clId="{7A5F908F-3C86-4DCA-A1FF-03A25DF9AC51}" dt="2023-09-14T10:10:21.185" v="522"/>
          <ac:picMkLst>
            <pc:docMk/>
            <pc:sldMk cId="2005530386" sldId="2146848778"/>
            <ac:picMk id="2050" creationId="{66D12622-D7BA-94FE-C5DF-F85FE22E211E}"/>
          </ac:picMkLst>
        </pc:picChg>
        <pc:picChg chg="add mod">
          <ac:chgData name="Jenny Hyskaj" userId="2a0cae01-d990-4fec-87a2-7d3184512457" providerId="ADAL" clId="{7A5F908F-3C86-4DCA-A1FF-03A25DF9AC51}" dt="2023-09-14T10:12:00.856" v="543" actId="14100"/>
          <ac:picMkLst>
            <pc:docMk/>
            <pc:sldMk cId="2005530386" sldId="2146848778"/>
            <ac:picMk id="2051" creationId="{86C55732-6F2C-F9CC-7AE3-921E5383818A}"/>
          </ac:picMkLst>
        </pc:picChg>
        <pc:picChg chg="add del">
          <ac:chgData name="Jenny Hyskaj" userId="2a0cae01-d990-4fec-87a2-7d3184512457" providerId="ADAL" clId="{7A5F908F-3C86-4DCA-A1FF-03A25DF9AC51}" dt="2023-09-14T10:10:59.840" v="530"/>
          <ac:picMkLst>
            <pc:docMk/>
            <pc:sldMk cId="2005530386" sldId="2146848778"/>
            <ac:picMk id="2052" creationId="{C25533A8-6C86-FB06-D58F-0B632A58D4E4}"/>
          </ac:picMkLst>
        </pc:picChg>
      </pc:sldChg>
      <pc:sldMasterChg chg="delSldLayout">
        <pc:chgData name="Jenny Hyskaj" userId="2a0cae01-d990-4fec-87a2-7d3184512457" providerId="ADAL" clId="{7A5F908F-3C86-4DCA-A1FF-03A25DF9AC51}" dt="2023-09-12T14:54:44.085" v="198" actId="47"/>
        <pc:sldMasterMkLst>
          <pc:docMk/>
          <pc:sldMasterMk cId="1977682011" sldId="2147483660"/>
        </pc:sldMasterMkLst>
        <pc:sldLayoutChg chg="del">
          <pc:chgData name="Jenny Hyskaj" userId="2a0cae01-d990-4fec-87a2-7d3184512457" providerId="ADAL" clId="{7A5F908F-3C86-4DCA-A1FF-03A25DF9AC51}" dt="2023-09-12T14:54:44.085" v="198" actId="47"/>
          <pc:sldLayoutMkLst>
            <pc:docMk/>
            <pc:sldMasterMk cId="1977682011" sldId="2147483660"/>
            <pc:sldLayoutMk cId="2853667332" sldId="2147483684"/>
          </pc:sldLayoutMkLst>
        </pc:sldLayoutChg>
      </pc:sldMasterChg>
      <pc:sldMasterChg chg="addSldLayout">
        <pc:chgData name="Jenny Hyskaj" userId="2a0cae01-d990-4fec-87a2-7d3184512457" providerId="ADAL" clId="{7A5F908F-3C86-4DCA-A1FF-03A25DF9AC51}" dt="2023-09-14T10:07:25.298" v="444" actId="27028"/>
        <pc:sldMasterMkLst>
          <pc:docMk/>
          <pc:sldMasterMk cId="417024891" sldId="2147483662"/>
        </pc:sldMasterMkLst>
        <pc:sldLayoutChg chg="add">
          <pc:chgData name="Jenny Hyskaj" userId="2a0cae01-d990-4fec-87a2-7d3184512457" providerId="ADAL" clId="{7A5F908F-3C86-4DCA-A1FF-03A25DF9AC51}" dt="2023-09-14T10:07:25.298" v="444" actId="27028"/>
          <pc:sldLayoutMkLst>
            <pc:docMk/>
            <pc:sldMasterMk cId="417024891" sldId="2147483662"/>
            <pc:sldLayoutMk cId="3251408511" sldId="2147483687"/>
          </pc:sldLayoutMkLst>
        </pc:sldLayoutChg>
      </pc:sldMasterChg>
      <pc:sldMasterChg chg="modSldLayout">
        <pc:chgData name="Jenny Hyskaj" userId="2a0cae01-d990-4fec-87a2-7d3184512457" providerId="ADAL" clId="{7A5F908F-3C86-4DCA-A1FF-03A25DF9AC51}" dt="2023-09-14T10:07:25.298" v="444" actId="27028"/>
        <pc:sldMasterMkLst>
          <pc:docMk/>
          <pc:sldMasterMk cId="3611876815" sldId="2147483685"/>
        </pc:sldMasterMkLst>
        <pc:sldLayoutChg chg="replId">
          <pc:chgData name="Jenny Hyskaj" userId="2a0cae01-d990-4fec-87a2-7d3184512457" providerId="ADAL" clId="{7A5F908F-3C86-4DCA-A1FF-03A25DF9AC51}" dt="2023-09-14T10:07:25.298" v="444" actId="27028"/>
          <pc:sldLayoutMkLst>
            <pc:docMk/>
            <pc:sldMasterMk cId="3611876815" sldId="2147483685"/>
            <pc:sldLayoutMk cId="284000546" sldId="2147483707"/>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7211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a:prstGeom prst="rect">
            <a:avLst/>
          </a:prstGeo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401908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210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057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10634330" cy="38821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D3DFE69-8733-4155-B558-FF1C22B4B0AB}"/>
              </a:ext>
            </a:extLst>
          </p:cNvPr>
          <p:cNvSpPr/>
          <p:nvPr userDrawn="1"/>
        </p:nvSpPr>
        <p:spPr>
          <a:xfrm>
            <a:off x="838199" y="5831831"/>
            <a:ext cx="9837301" cy="661044"/>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marL="0" marR="0" lvl="0" indent="0" defTabSz="457200" eaLnBrk="1" fontAlgn="base"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PAB Members are invited to approve:</a:t>
            </a:r>
          </a:p>
          <a:p>
            <a:pPr marL="628650" marR="0" lvl="1" indent="-171450" defTabSz="4572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Picture 34">
            <a:extLst>
              <a:ext uri="{FF2B5EF4-FFF2-40B4-BE49-F238E27FC236}">
                <a16:creationId xmlns:a16="http://schemas.microsoft.com/office/drawing/2014/main" id="{EEE13943-DE10-BF37-F9C3-D796160862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5491" y="5968713"/>
            <a:ext cx="38576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43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9924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a:prstGeom prst="rect">
            <a:avLst/>
          </a:prstGeom>
        </p:spPr>
        <p:txBody>
          <a:bodyPr/>
          <a:lstStyle/>
          <a:p>
            <a:r>
              <a:rPr lang="en-US"/>
              <a:t>Click icon to add media</a:t>
            </a:r>
            <a:endParaRPr lang="en-GB"/>
          </a:p>
        </p:txBody>
      </p:sp>
    </p:spTree>
    <p:extLst>
      <p:ext uri="{BB962C8B-B14F-4D97-AF65-F5344CB8AC3E}">
        <p14:creationId xmlns:p14="http://schemas.microsoft.com/office/powerpoint/2010/main" val="207933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a:prstGeom prst="rect">
            <a:avLst/>
          </a:prstGeo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298645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a:prstGeom prst="rect">
            <a:avLst/>
          </a:prstGeo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50853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a:prstGeom prst="rect">
            <a:avLst/>
          </a:prstGeo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259290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163094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71781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696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251408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024882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604038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84000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574453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0790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614171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6916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698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prstGeom prst="rect">
            <a:avLst/>
          </a:prstGeo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02529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79164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821415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856856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0441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3142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4246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7409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796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2087197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0453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005321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1781420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547977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332748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95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51773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58025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668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10999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41624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977682011"/>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17024891"/>
      </p:ext>
    </p:extLst>
  </p:cSld>
  <p:clrMap bg1="lt1" tx1="dk1" bg2="lt2" tx2="dk2" accent1="accent1" accent2="accent2" accent3="accent3" accent4="accent4" accent5="accent5" accent6="accent6" hlink="hlink" folHlink="folHlink"/>
  <p:sldLayoutIdLst>
    <p:sldLayoutId id="2147483687" r:id="rId1"/>
    <p:sldLayoutId id="2147483682" r:id="rId2"/>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3611876815"/>
      </p:ext>
    </p:extLst>
  </p:cSld>
  <p:clrMap bg1="lt1" tx1="dk1" bg2="lt2" tx2="dk2" accent1="accent1" accent2="accent2" accent3="accent3" accent4="accent4" accent5="accent5" accent6="accent6" hlink="hlink" folHlink="folHlink"/>
  <p:sldLayoutIdLst>
    <p:sldLayoutId id="2147483686" r:id="rId1"/>
    <p:sldLayoutId id="214748370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0.xml"/><Relationship Id="rId5" Type="http://schemas.openxmlformats.org/officeDocument/2006/relationships/tags" Target="../tags/tag11.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0.xml"/><Relationship Id="rId5" Type="http://schemas.openxmlformats.org/officeDocument/2006/relationships/tags" Target="../tags/tag16.xml"/><Relationship Id="rId4" Type="http://schemas.openxmlformats.org/officeDocument/2006/relationships/tags" Target="../tags/tag15.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0.xml"/><Relationship Id="rId5" Type="http://schemas.openxmlformats.org/officeDocument/2006/relationships/tags" Target="../tags/tag21.xml"/><Relationship Id="rId4" Type="http://schemas.openxmlformats.org/officeDocument/2006/relationships/tags" Target="../tags/tag20.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0.xml"/><Relationship Id="rId5" Type="http://schemas.openxmlformats.org/officeDocument/2006/relationships/tags" Target="../tags/tag26.xml"/><Relationship Id="rId4" Type="http://schemas.openxmlformats.org/officeDocument/2006/relationships/tags" Target="../tags/tag25.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9.xml"/><Relationship Id="rId7" Type="http://schemas.openxmlformats.org/officeDocument/2006/relationships/image" Target="../media/image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0.xml"/><Relationship Id="rId5" Type="http://schemas.openxmlformats.org/officeDocument/2006/relationships/tags" Target="../tags/tag31.xml"/><Relationship Id="rId4" Type="http://schemas.openxmlformats.org/officeDocument/2006/relationships/tags" Target="../tags/tag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4.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0.xml"/><Relationship Id="rId5" Type="http://schemas.openxmlformats.org/officeDocument/2006/relationships/tags" Target="../tags/tag36.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0.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3342726"/>
            <a:ext cx="6059063" cy="1939635"/>
          </a:xfrm>
        </p:spPr>
        <p:txBody>
          <a:bodyPr>
            <a:normAutofit/>
          </a:bodyPr>
          <a:lstStyle/>
          <a:p>
            <a:r>
              <a:rPr lang="en-GB" dirty="0">
                <a:cs typeface="Roboto" panose="02000000000000000000" pitchFamily="2" charset="0"/>
              </a:rPr>
              <a:t>Performance assurance Operating Plan Drop-in Session</a:t>
            </a:r>
          </a:p>
        </p:txBody>
      </p:sp>
      <p:sp>
        <p:nvSpPr>
          <p:cNvPr id="16" name="Text Placeholder 15">
            <a:extLst>
              <a:ext uri="{FF2B5EF4-FFF2-40B4-BE49-F238E27FC236}">
                <a16:creationId xmlns:a16="http://schemas.microsoft.com/office/drawing/2014/main" id="{16228518-3E1A-8778-338E-E9B76B1B4798}"/>
              </a:ext>
            </a:extLst>
          </p:cNvPr>
          <p:cNvSpPr>
            <a:spLocks noGrp="1"/>
          </p:cNvSpPr>
          <p:nvPr>
            <p:ph type="subTitle" idx="1"/>
          </p:nvPr>
        </p:nvSpPr>
        <p:spPr/>
        <p:txBody>
          <a:bodyPr>
            <a:normAutofit/>
          </a:bodyPr>
          <a:lstStyle/>
          <a:p>
            <a:r>
              <a:rPr lang="en-GB" dirty="0"/>
              <a:t>14 September 2023</a:t>
            </a:r>
          </a:p>
        </p:txBody>
      </p:sp>
      <p:sp>
        <p:nvSpPr>
          <p:cNvPr id="4" name="TextBox 3">
            <a:extLst>
              <a:ext uri="{FF2B5EF4-FFF2-40B4-BE49-F238E27FC236}">
                <a16:creationId xmlns:a16="http://schemas.microsoft.com/office/drawing/2014/main" id="{CAFF569E-660F-BBB2-4A33-67AF039E49F8}"/>
              </a:ext>
            </a:extLst>
          </p:cNvPr>
          <p:cNvSpPr txBox="1"/>
          <p:nvPr/>
        </p:nvSpPr>
        <p:spPr>
          <a:xfrm>
            <a:off x="419553" y="589642"/>
            <a:ext cx="318633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5E4-A0C7-ADB4-8B91-511F51108636}"/>
              </a:ext>
            </a:extLst>
          </p:cNvPr>
          <p:cNvSpPr>
            <a:spLocks noGrp="1"/>
          </p:cNvSpPr>
          <p:nvPr>
            <p:ph type="title"/>
          </p:nvPr>
        </p:nvSpPr>
        <p:spPr/>
        <p:txBody>
          <a:bodyPr/>
          <a:lstStyle/>
          <a:p>
            <a:r>
              <a:rPr lang="en-GB" sz="2800" b="1" dirty="0">
                <a:effectLst/>
                <a:cs typeface="Roboto" panose="02000000000000000000" pitchFamily="2" charset="0"/>
              </a:rPr>
              <a:t>What are our key activities</a:t>
            </a:r>
            <a:r>
              <a:rPr lang="en-GB" dirty="0">
                <a:cs typeface="Roboto" panose="02000000000000000000" pitchFamily="2" charset="0"/>
              </a:rPr>
              <a:t>?</a:t>
            </a:r>
            <a:endParaRPr lang="en-US" dirty="0">
              <a:cs typeface="Roboto" panose="02000000000000000000" pitchFamily="2" charset="0"/>
            </a:endParaRPr>
          </a:p>
        </p:txBody>
      </p:sp>
      <p:pic>
        <p:nvPicPr>
          <p:cNvPr id="3" name="Picture 2">
            <a:extLst>
              <a:ext uri="{FF2B5EF4-FFF2-40B4-BE49-F238E27FC236}">
                <a16:creationId xmlns:a16="http://schemas.microsoft.com/office/drawing/2014/main" id="{9D51EB41-22A4-59BF-A8E3-6CCB6B81087B}"/>
              </a:ext>
            </a:extLst>
          </p:cNvPr>
          <p:cNvPicPr>
            <a:picLocks noChangeAspect="1"/>
          </p:cNvPicPr>
          <p:nvPr/>
        </p:nvPicPr>
        <p:blipFill>
          <a:blip r:embed="rId2"/>
          <a:stretch>
            <a:fillRect/>
          </a:stretch>
        </p:blipFill>
        <p:spPr>
          <a:xfrm>
            <a:off x="540320" y="1088610"/>
            <a:ext cx="8477669" cy="5653565"/>
          </a:xfrm>
          <a:prstGeom prst="rect">
            <a:avLst/>
          </a:prstGeom>
        </p:spPr>
      </p:pic>
      <p:sp>
        <p:nvSpPr>
          <p:cNvPr id="4" name="Rectangle 3">
            <a:extLst>
              <a:ext uri="{FF2B5EF4-FFF2-40B4-BE49-F238E27FC236}">
                <a16:creationId xmlns:a16="http://schemas.microsoft.com/office/drawing/2014/main" id="{FEEB4851-F2F6-65DD-D418-80A172B24270}"/>
              </a:ext>
            </a:extLst>
          </p:cNvPr>
          <p:cNvSpPr/>
          <p:nvPr/>
        </p:nvSpPr>
        <p:spPr>
          <a:xfrm>
            <a:off x="540320" y="1894769"/>
            <a:ext cx="8477669" cy="4410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7FE3D3-772D-43A0-A67B-07D5520862EC}"/>
              </a:ext>
            </a:extLst>
          </p:cNvPr>
          <p:cNvSpPr/>
          <p:nvPr/>
        </p:nvSpPr>
        <p:spPr>
          <a:xfrm>
            <a:off x="540320" y="4671588"/>
            <a:ext cx="8477669" cy="9325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4E0FE7-D39A-3CFE-908D-6AE18EACEFB7}"/>
              </a:ext>
            </a:extLst>
          </p:cNvPr>
          <p:cNvSpPr/>
          <p:nvPr/>
        </p:nvSpPr>
        <p:spPr>
          <a:xfrm>
            <a:off x="540319" y="5745722"/>
            <a:ext cx="8477669" cy="9964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ED3B395-F241-B423-F9DE-6532687C4FCE}"/>
              </a:ext>
            </a:extLst>
          </p:cNvPr>
          <p:cNvSpPr/>
          <p:nvPr/>
        </p:nvSpPr>
        <p:spPr>
          <a:xfrm>
            <a:off x="9705315" y="2435382"/>
            <a:ext cx="1810693" cy="260739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Plus, a review of all of the deliverables, including the PARC</a:t>
            </a:r>
          </a:p>
        </p:txBody>
      </p:sp>
      <p:sp>
        <p:nvSpPr>
          <p:cNvPr id="9" name="Rectangle 8">
            <a:extLst>
              <a:ext uri="{FF2B5EF4-FFF2-40B4-BE49-F238E27FC236}">
                <a16:creationId xmlns:a16="http://schemas.microsoft.com/office/drawing/2014/main" id="{7AF30B5A-AB7B-683B-7E1F-8353FEAA44C2}"/>
              </a:ext>
            </a:extLst>
          </p:cNvPr>
          <p:cNvSpPr/>
          <p:nvPr/>
        </p:nvSpPr>
        <p:spPr>
          <a:xfrm>
            <a:off x="540319" y="2494810"/>
            <a:ext cx="8477669" cy="19403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88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DE0D9-C18B-7766-C3EA-36CBF1A1C58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12D9AD82-F8D7-4252-E637-A186611A4E77}"/>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1. Is there anything you were expecting to see but isn't not on our list?</a:t>
            </a:r>
          </a:p>
        </p:txBody>
      </p:sp>
      <p:sp>
        <p:nvSpPr>
          <p:cNvPr id="7" name="Rectangle 6">
            <a:extLst>
              <a:ext uri="{FF2B5EF4-FFF2-40B4-BE49-F238E27FC236}">
                <a16:creationId xmlns:a16="http://schemas.microsoft.com/office/drawing/2014/main" id="{B3A01488-24C6-208B-AF43-C6FC5E5B6877}"/>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pic>
        <p:nvPicPr>
          <p:cNvPr id="9" name="Picture 8">
            <a:extLst>
              <a:ext uri="{FF2B5EF4-FFF2-40B4-BE49-F238E27FC236}">
                <a16:creationId xmlns:a16="http://schemas.microsoft.com/office/drawing/2014/main" id="{3E22701B-6A85-1E34-D973-E35D2E1BD150}"/>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32516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6B2B0-7D97-27F3-CEEB-3979B8585D6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C67DEC91-51E3-C4A0-09EC-78ED992AEB58}"/>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2. Are any of these activities more onerous than we would think?</a:t>
            </a:r>
          </a:p>
        </p:txBody>
      </p:sp>
      <p:sp>
        <p:nvSpPr>
          <p:cNvPr id="7" name="Rectangle 6">
            <a:extLst>
              <a:ext uri="{FF2B5EF4-FFF2-40B4-BE49-F238E27FC236}">
                <a16:creationId xmlns:a16="http://schemas.microsoft.com/office/drawing/2014/main" id="{A7BCBE33-EFF0-3094-42CA-1278C086D8C6}"/>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pic>
        <p:nvPicPr>
          <p:cNvPr id="9" name="Picture 8">
            <a:extLst>
              <a:ext uri="{FF2B5EF4-FFF2-40B4-BE49-F238E27FC236}">
                <a16:creationId xmlns:a16="http://schemas.microsoft.com/office/drawing/2014/main" id="{BAA4E871-63F8-EC78-EA67-B810824B4B6F}"/>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152004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D0A31-7EEC-8BA9-AB75-84FB6B300145}"/>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03C7176C-F94B-197A-B945-E840C4CD4787}"/>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3. Are the timings of the activities proposed appropriate and achievable?</a:t>
            </a:r>
          </a:p>
        </p:txBody>
      </p:sp>
      <p:sp>
        <p:nvSpPr>
          <p:cNvPr id="7" name="Rectangle 6">
            <a:extLst>
              <a:ext uri="{FF2B5EF4-FFF2-40B4-BE49-F238E27FC236}">
                <a16:creationId xmlns:a16="http://schemas.microsoft.com/office/drawing/2014/main" id="{5FC6E10B-A682-136D-90BC-7517B0333292}"/>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pic>
        <p:nvPicPr>
          <p:cNvPr id="9" name="Picture 8">
            <a:extLst>
              <a:ext uri="{FF2B5EF4-FFF2-40B4-BE49-F238E27FC236}">
                <a16:creationId xmlns:a16="http://schemas.microsoft.com/office/drawing/2014/main" id="{B50365EB-744F-F6B5-7710-DFD9DA2E639A}"/>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16053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DC15C-9B70-DBBE-0E79-B6C26041638D}"/>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001C4A6D-031B-182F-F4BB-C99BF9FE032B}"/>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4. Any other thoughts or ways in which we can improve?</a:t>
            </a:r>
          </a:p>
        </p:txBody>
      </p:sp>
      <p:sp>
        <p:nvSpPr>
          <p:cNvPr id="7" name="Rectangle 6">
            <a:extLst>
              <a:ext uri="{FF2B5EF4-FFF2-40B4-BE49-F238E27FC236}">
                <a16:creationId xmlns:a16="http://schemas.microsoft.com/office/drawing/2014/main" id="{59DBC71D-0195-E9D3-FCF5-098AC00B2C27}"/>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pic>
        <p:nvPicPr>
          <p:cNvPr id="9" name="Picture 8">
            <a:extLst>
              <a:ext uri="{FF2B5EF4-FFF2-40B4-BE49-F238E27FC236}">
                <a16:creationId xmlns:a16="http://schemas.microsoft.com/office/drawing/2014/main" id="{2E03297F-A248-6C86-6179-2546CDE9E5E5}"/>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363304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0C3E0-FDD5-ECA7-12B8-0C84910BCED5}"/>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590D2F02-1453-22DC-DEB5-FDD0F12631B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838BBD6-81F9-4B48-3EF3-660FA6B1CFA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88302080-7BD1-3B10-8B4E-3D3AAFB5E66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38314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62B28-5C13-2925-5428-96D3CAAAD27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675BB2A-664A-8E07-7CC2-9F3C32F4391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141D1DB-7CF6-EEFB-D9F5-7C83387F34B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6971383E-D6A8-C885-F335-EA80A425822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7640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163E-CE7E-8DE8-18EF-8EED5294C3ED}"/>
              </a:ext>
            </a:extLst>
          </p:cNvPr>
          <p:cNvSpPr>
            <a:spLocks noGrp="1"/>
          </p:cNvSpPr>
          <p:nvPr>
            <p:ph type="title"/>
          </p:nvPr>
        </p:nvSpPr>
        <p:spPr/>
        <p:txBody>
          <a:bodyPr/>
          <a:lstStyle/>
          <a:p>
            <a:r>
              <a:rPr lang="en-GB" dirty="0"/>
              <a:t>Introducing Your presenters</a:t>
            </a:r>
          </a:p>
        </p:txBody>
      </p:sp>
      <p:pic>
        <p:nvPicPr>
          <p:cNvPr id="45" name="Picture Placeholder 44" descr="A picture containing human face, person, outdoor, sky&#10;&#10;Description automatically generated">
            <a:extLst>
              <a:ext uri="{FF2B5EF4-FFF2-40B4-BE49-F238E27FC236}">
                <a16:creationId xmlns:a16="http://schemas.microsoft.com/office/drawing/2014/main" id="{3C1D4EC8-AAB5-95EB-162B-AC7C804A48D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463" b="8463"/>
          <a:stretch/>
        </p:blipFill>
        <p:spPr/>
      </p:pic>
      <p:sp>
        <p:nvSpPr>
          <p:cNvPr id="4" name="Text Placeholder 3">
            <a:extLst>
              <a:ext uri="{FF2B5EF4-FFF2-40B4-BE49-F238E27FC236}">
                <a16:creationId xmlns:a16="http://schemas.microsoft.com/office/drawing/2014/main" id="{0B7D815B-5B66-A3AD-5076-3ACAF5AAD42F}"/>
              </a:ext>
            </a:extLst>
          </p:cNvPr>
          <p:cNvSpPr>
            <a:spLocks noGrp="1"/>
          </p:cNvSpPr>
          <p:nvPr>
            <p:ph type="body" sz="quarter" idx="12"/>
          </p:nvPr>
        </p:nvSpPr>
        <p:spPr/>
        <p:txBody>
          <a:bodyPr/>
          <a:lstStyle/>
          <a:p>
            <a:r>
              <a:rPr lang="en-GB" dirty="0"/>
              <a:t>Jenny Hyskaj</a:t>
            </a:r>
          </a:p>
          <a:p>
            <a:r>
              <a:rPr lang="en-GB" dirty="0"/>
              <a:t>REC Code Manager</a:t>
            </a:r>
          </a:p>
          <a:p>
            <a:r>
              <a:rPr lang="en-GB" dirty="0"/>
              <a:t>Communications and Events Analyst</a:t>
            </a:r>
          </a:p>
        </p:txBody>
      </p:sp>
      <p:pic>
        <p:nvPicPr>
          <p:cNvPr id="35" name="Picture Placeholder 16">
            <a:extLst>
              <a:ext uri="{FF2B5EF4-FFF2-40B4-BE49-F238E27FC236}">
                <a16:creationId xmlns:a16="http://schemas.microsoft.com/office/drawing/2014/main" id="{B2F3B2D5-C8D0-A6FB-8A63-779C6CCF36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745" r="11745"/>
          <a:stretch/>
        </p:blipFill>
        <p:spPr/>
      </p:pic>
      <p:sp>
        <p:nvSpPr>
          <p:cNvPr id="6" name="Text Placeholder 5">
            <a:extLst>
              <a:ext uri="{FF2B5EF4-FFF2-40B4-BE49-F238E27FC236}">
                <a16:creationId xmlns:a16="http://schemas.microsoft.com/office/drawing/2014/main" id="{C32D2962-7A6F-D9D8-6F1C-469EA2E60C8E}"/>
              </a:ext>
            </a:extLst>
          </p:cNvPr>
          <p:cNvSpPr>
            <a:spLocks noGrp="1"/>
          </p:cNvSpPr>
          <p:nvPr>
            <p:ph type="body" sz="quarter" idx="14"/>
          </p:nvPr>
        </p:nvSpPr>
        <p:spPr/>
        <p:txBody>
          <a:bodyPr>
            <a:normAutofit/>
          </a:bodyPr>
          <a:lstStyle/>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lang="en-GB" dirty="0"/>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t>Katie Costa Fernandes</a:t>
            </a:r>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solidFill>
                  <a:srgbClr val="000000"/>
                </a:solidFill>
              </a:rPr>
              <a:t>REC Code Manager</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Engagement Lead</a:t>
            </a:r>
          </a:p>
          <a:p>
            <a:endParaRPr lang="en-GB" dirty="0"/>
          </a:p>
        </p:txBody>
      </p:sp>
      <p:sp>
        <p:nvSpPr>
          <p:cNvPr id="8" name="Text Placeholder 7">
            <a:extLst>
              <a:ext uri="{FF2B5EF4-FFF2-40B4-BE49-F238E27FC236}">
                <a16:creationId xmlns:a16="http://schemas.microsoft.com/office/drawing/2014/main" id="{25E0E2E1-8973-388F-F8A0-15FBCC743644}"/>
              </a:ext>
            </a:extLst>
          </p:cNvPr>
          <p:cNvSpPr>
            <a:spLocks noGrp="1"/>
          </p:cNvSpPr>
          <p:nvPr>
            <p:ph type="body" sz="quarter" idx="16"/>
          </p:nvPr>
        </p:nvSpPr>
        <p:spPr/>
        <p:txBody>
          <a:bodyPr>
            <a:normAutofit/>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Anton Moden</a:t>
            </a:r>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solidFill>
                  <a:srgbClr val="000000"/>
                </a:solidFill>
              </a:rPr>
              <a:t>REC Code Manager</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t>
            </a:r>
            <a:r>
              <a:rPr lang="en-GB" dirty="0">
                <a:solidFill>
                  <a:srgbClr val="000000"/>
                </a:solidFill>
              </a:rPr>
              <a:t>Assurance </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Lead</a:t>
            </a:r>
          </a:p>
        </p:txBody>
      </p:sp>
      <p:sp>
        <p:nvSpPr>
          <p:cNvPr id="10" name="Text Placeholder 9">
            <a:extLst>
              <a:ext uri="{FF2B5EF4-FFF2-40B4-BE49-F238E27FC236}">
                <a16:creationId xmlns:a16="http://schemas.microsoft.com/office/drawing/2014/main" id="{59220706-3681-67A3-8617-C05B960E5872}"/>
              </a:ext>
            </a:extLst>
          </p:cNvPr>
          <p:cNvSpPr>
            <a:spLocks noGrp="1"/>
          </p:cNvSpPr>
          <p:nvPr>
            <p:ph type="body" sz="quarter" idx="18"/>
          </p:nvPr>
        </p:nvSpPr>
        <p:spPr/>
        <p:txBody>
          <a:bodyPr/>
          <a:lstStyle/>
          <a:p>
            <a:r>
              <a:rPr lang="en-GB" dirty="0"/>
              <a:t>Vaishnavi Sharma</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solidFill>
                  <a:srgbClr val="000000"/>
                </a:solidFill>
              </a:rPr>
              <a:t>Party Assurance</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Manager </a:t>
            </a:r>
          </a:p>
        </p:txBody>
      </p:sp>
      <p:pic>
        <p:nvPicPr>
          <p:cNvPr id="7" name="Picture 4">
            <a:extLst>
              <a:ext uri="{FF2B5EF4-FFF2-40B4-BE49-F238E27FC236}">
                <a16:creationId xmlns:a16="http://schemas.microsoft.com/office/drawing/2014/main" id="{170CFF83-39BB-EBC8-091C-0CAC657EA801}"/>
              </a:ext>
            </a:extLst>
          </p:cNvPr>
          <p:cNvPicPr>
            <a:picLocks noGrp="1" noChangeAspect="1"/>
          </p:cNvPicPr>
          <p:nvPr>
            <p:ph type="pic" sz="quarter" idx="17"/>
          </p:nvPr>
        </p:nvPicPr>
        <p:blipFill rotWithShape="1">
          <a:blip r:embed="rId4"/>
          <a:srcRect l="14027" r="14027"/>
          <a:stretch/>
        </p:blipFill>
        <p:spPr>
          <a:xfrm>
            <a:off x="8037513" y="1922463"/>
            <a:ext cx="1965325" cy="2324100"/>
          </a:xfrm>
          <a:prstGeom prst="rect">
            <a:avLst/>
          </a:prstGeom>
        </p:spPr>
      </p:pic>
      <p:pic>
        <p:nvPicPr>
          <p:cNvPr id="2051" name="Picture 1">
            <a:extLst>
              <a:ext uri="{FF2B5EF4-FFF2-40B4-BE49-F238E27FC236}">
                <a16:creationId xmlns:a16="http://schemas.microsoft.com/office/drawing/2014/main" id="{86C55732-6F2C-F9CC-7AE3-921E53838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569" y="1922463"/>
            <a:ext cx="1965340" cy="235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53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p:blipFill>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a:t>
            </a:r>
            <a:r>
              <a:rPr lang="en-GB" dirty="0" err="1"/>
              <a:t>Slido</a:t>
            </a:r>
            <a:endParaRPr lang="en-GB" dirty="0"/>
          </a:p>
          <a:p>
            <a:r>
              <a:rPr lang="en-GB"/>
              <a:t>Opportunities for Q&amp;A</a:t>
            </a:r>
          </a:p>
          <a:p>
            <a:endParaRPr lang="en-GB" dirty="0"/>
          </a:p>
        </p:txBody>
      </p:sp>
    </p:spTree>
    <p:extLst>
      <p:ext uri="{BB962C8B-B14F-4D97-AF65-F5344CB8AC3E}">
        <p14:creationId xmlns:p14="http://schemas.microsoft.com/office/powerpoint/2010/main" val="80153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0031F-7FA0-F30C-0CFE-8285AF29151D}"/>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6E56784-A053-106B-5B3D-C78E3A1E21B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2C061DD-8123-2AD9-FA22-70CDFE63932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#1933078</a:t>
            </a:r>
            <a:endParaRPr lang="en-GB" sz="3600" b="1">
              <a:solidFill>
                <a:srgbClr val="5B5B5B"/>
              </a:solidFill>
            </a:endParaRPr>
          </a:p>
        </p:txBody>
      </p:sp>
      <p:sp>
        <p:nvSpPr>
          <p:cNvPr id="7" name="Rectangle 6">
            <a:extLst>
              <a:ext uri="{FF2B5EF4-FFF2-40B4-BE49-F238E27FC236}">
                <a16:creationId xmlns:a16="http://schemas.microsoft.com/office/drawing/2014/main" id="{FA0379AA-9424-3259-F7F2-2526B2A2F3D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51203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46CF15-C357-2662-6C4C-E8B7D6375134}"/>
              </a:ext>
            </a:extLst>
          </p:cNvPr>
          <p:cNvSpPr>
            <a:spLocks noGrp="1"/>
          </p:cNvSpPr>
          <p:nvPr>
            <p:ph type="title"/>
          </p:nvPr>
        </p:nvSpPr>
        <p:spPr>
          <a:xfrm>
            <a:off x="838200" y="365125"/>
            <a:ext cx="9284855" cy="660111"/>
          </a:xfrm>
        </p:spPr>
        <p:txBody>
          <a:bodyPr/>
          <a:lstStyle/>
          <a:p>
            <a:r>
              <a:rPr lang="en-US" dirty="0"/>
              <a:t>Agenda</a:t>
            </a:r>
          </a:p>
        </p:txBody>
      </p:sp>
      <p:graphicFrame>
        <p:nvGraphicFramePr>
          <p:cNvPr id="2" name="Table 2">
            <a:extLst>
              <a:ext uri="{FF2B5EF4-FFF2-40B4-BE49-F238E27FC236}">
                <a16:creationId xmlns:a16="http://schemas.microsoft.com/office/drawing/2014/main" id="{146015FF-E624-B894-C176-5DCC3C2A0F8C}"/>
              </a:ext>
            </a:extLst>
          </p:cNvPr>
          <p:cNvGraphicFramePr>
            <a:graphicFrameLocks noGrp="1"/>
          </p:cNvGraphicFramePr>
          <p:nvPr>
            <p:extLst>
              <p:ext uri="{D42A27DB-BD31-4B8C-83A1-F6EECF244321}">
                <p14:modId xmlns:p14="http://schemas.microsoft.com/office/powerpoint/2010/main" val="786905"/>
              </p:ext>
            </p:extLst>
          </p:nvPr>
        </p:nvGraphicFramePr>
        <p:xfrm>
          <a:off x="1520144" y="2316480"/>
          <a:ext cx="8128000" cy="2250440"/>
        </p:xfrm>
        <a:graphic>
          <a:graphicData uri="http://schemas.openxmlformats.org/drawingml/2006/table">
            <a:tbl>
              <a:tblPr firstRow="1" bandRow="1">
                <a:tableStyleId>{F5AB1C69-6EDB-4FF4-983F-18BD219EF322}</a:tableStyleId>
              </a:tblPr>
              <a:tblGrid>
                <a:gridCol w="8128000">
                  <a:extLst>
                    <a:ext uri="{9D8B030D-6E8A-4147-A177-3AD203B41FA5}">
                      <a16:colId xmlns:a16="http://schemas.microsoft.com/office/drawing/2014/main" val="3010098459"/>
                    </a:ext>
                  </a:extLst>
                </a:gridCol>
              </a:tblGrid>
              <a:tr h="370840">
                <a:tc>
                  <a:txBody>
                    <a:bodyPr/>
                    <a:lstStyle/>
                    <a:p>
                      <a:r>
                        <a:rPr lang="en-GB" sz="2000" dirty="0">
                          <a:latin typeface="Roboto" panose="02000000000000000000" pitchFamily="2" charset="0"/>
                          <a:ea typeface="Roboto" panose="02000000000000000000" pitchFamily="2" charset="0"/>
                          <a:cs typeface="Roboto" panose="02000000000000000000" pitchFamily="2" charset="0"/>
                        </a:rPr>
                        <a:t>Agenda</a:t>
                      </a:r>
                    </a:p>
                  </a:txBody>
                  <a:tcPr/>
                </a:tc>
                <a:extLst>
                  <a:ext uri="{0D108BD9-81ED-4DB2-BD59-A6C34878D82A}">
                    <a16:rowId xmlns:a16="http://schemas.microsoft.com/office/drawing/2014/main" val="2254633731"/>
                  </a:ext>
                </a:extLst>
              </a:tr>
              <a:tr h="370840">
                <a:tc>
                  <a:txBody>
                    <a:bodyPr/>
                    <a:lstStyle/>
                    <a:p>
                      <a:r>
                        <a:rPr lang="en-GB" dirty="0">
                          <a:latin typeface="Arial" panose="020B0604020202020204" pitchFamily="34" charset="0"/>
                          <a:cs typeface="Arial" panose="020B0604020202020204" pitchFamily="34" charset="0"/>
                        </a:rPr>
                        <a:t>What is the PAOP?</a:t>
                      </a:r>
                    </a:p>
                  </a:txBody>
                  <a:tcPr/>
                </a:tc>
                <a:extLst>
                  <a:ext uri="{0D108BD9-81ED-4DB2-BD59-A6C34878D82A}">
                    <a16:rowId xmlns:a16="http://schemas.microsoft.com/office/drawing/2014/main" val="1860690814"/>
                  </a:ext>
                </a:extLst>
              </a:tr>
              <a:tr h="370840">
                <a:tc>
                  <a:txBody>
                    <a:bodyPr/>
                    <a:lstStyle/>
                    <a:p>
                      <a:r>
                        <a:rPr lang="en-GB" dirty="0">
                          <a:latin typeface="Arial" panose="020B0604020202020204" pitchFamily="34" charset="0"/>
                          <a:cs typeface="Arial" panose="020B0604020202020204" pitchFamily="34" charset="0"/>
                        </a:rPr>
                        <a:t>What Are Our Ideas?</a:t>
                      </a:r>
                    </a:p>
                  </a:txBody>
                  <a:tcPr/>
                </a:tc>
                <a:extLst>
                  <a:ext uri="{0D108BD9-81ED-4DB2-BD59-A6C34878D82A}">
                    <a16:rowId xmlns:a16="http://schemas.microsoft.com/office/drawing/2014/main" val="906711961"/>
                  </a:ext>
                </a:extLst>
              </a:tr>
              <a:tr h="370840">
                <a:tc>
                  <a:txBody>
                    <a:bodyPr/>
                    <a:lstStyle/>
                    <a:p>
                      <a:r>
                        <a:rPr lang="en-GB" dirty="0">
                          <a:latin typeface="Arial" panose="020B0604020202020204" pitchFamily="34" charset="0"/>
                          <a:cs typeface="Arial" panose="020B0604020202020204" pitchFamily="34" charset="0"/>
                        </a:rPr>
                        <a:t>What Are Our Key Activities?</a:t>
                      </a:r>
                    </a:p>
                  </a:txBody>
                  <a:tcPr/>
                </a:tc>
                <a:extLst>
                  <a:ext uri="{0D108BD9-81ED-4DB2-BD59-A6C34878D82A}">
                    <a16:rowId xmlns:a16="http://schemas.microsoft.com/office/drawing/2014/main" val="3067661006"/>
                  </a:ext>
                </a:extLst>
              </a:tr>
              <a:tr h="370840">
                <a:tc>
                  <a:txBody>
                    <a:bodyPr/>
                    <a:lstStyle/>
                    <a:p>
                      <a:r>
                        <a:rPr lang="en-GB" dirty="0">
                          <a:latin typeface="Arial" panose="020B0604020202020204" pitchFamily="34" charset="0"/>
                          <a:cs typeface="Arial" panose="020B0604020202020204" pitchFamily="34" charset="0"/>
                        </a:rPr>
                        <a:t>Our Questions For You</a:t>
                      </a:r>
                    </a:p>
                  </a:txBody>
                  <a:tcPr/>
                </a:tc>
                <a:extLst>
                  <a:ext uri="{0D108BD9-81ED-4DB2-BD59-A6C34878D82A}">
                    <a16:rowId xmlns:a16="http://schemas.microsoft.com/office/drawing/2014/main" val="1255037567"/>
                  </a:ext>
                </a:extLst>
              </a:tr>
              <a:tr h="370840">
                <a:tc>
                  <a:txBody>
                    <a:bodyPr/>
                    <a:lstStyle/>
                    <a:p>
                      <a:r>
                        <a:rPr lang="en-GB" dirty="0">
                          <a:latin typeface="Arial" panose="020B0604020202020204" pitchFamily="34" charset="0"/>
                          <a:cs typeface="Arial" panose="020B0604020202020204" pitchFamily="34" charset="0"/>
                        </a:rPr>
                        <a:t>Q&amp;A</a:t>
                      </a:r>
                    </a:p>
                  </a:txBody>
                  <a:tcPr/>
                </a:tc>
                <a:extLst>
                  <a:ext uri="{0D108BD9-81ED-4DB2-BD59-A6C34878D82A}">
                    <a16:rowId xmlns:a16="http://schemas.microsoft.com/office/drawing/2014/main" val="3159429975"/>
                  </a:ext>
                </a:extLst>
              </a:tr>
            </a:tbl>
          </a:graphicData>
        </a:graphic>
      </p:graphicFrame>
    </p:spTree>
    <p:extLst>
      <p:ext uri="{BB962C8B-B14F-4D97-AF65-F5344CB8AC3E}">
        <p14:creationId xmlns:p14="http://schemas.microsoft.com/office/powerpoint/2010/main" val="400855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dirty="0">
                <a:effectLst/>
                <a:cs typeface="Roboto" panose="02000000000000000000" pitchFamily="2" charset="0"/>
              </a:rPr>
              <a:t>What is th</a:t>
            </a:r>
            <a:r>
              <a:rPr lang="en-GB" dirty="0">
                <a:cs typeface="Roboto" panose="02000000000000000000" pitchFamily="2" charset="0"/>
              </a:rPr>
              <a:t>e PAOP</a:t>
            </a:r>
            <a:endParaRPr lang="en-US" dirty="0">
              <a:cs typeface="Roboto" panose="02000000000000000000" pitchFamily="2" charset="0"/>
            </a:endParaRPr>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1244075" y="1958983"/>
            <a:ext cx="9492228" cy="3662541"/>
          </a:xfrm>
          <a:prstGeom prst="rect">
            <a:avLst/>
          </a:prstGeom>
          <a:noFill/>
        </p:spPr>
        <p:txBody>
          <a:bodyPr wrap="square">
            <a:spAutoFit/>
          </a:bodyPr>
          <a:lstStyle/>
          <a:p>
            <a:r>
              <a:rPr lang="en-GB" sz="2000" b="0" i="0" dirty="0">
                <a:solidFill>
                  <a:srgbClr val="000000"/>
                </a:solidFill>
                <a:effectLst/>
                <a:latin typeface="Arial" panose="020B0604020202020204" pitchFamily="34" charset="0"/>
                <a:cs typeface="Arial" panose="020B0604020202020204" pitchFamily="34" charset="0"/>
              </a:rPr>
              <a:t>The Performance Assurance Operating Plan (PAOP) sets out Performance Assurance activity for the upcoming year. It identifies areas that are particular priorities for the Performance Assurance Board (PAB) and will be focus areas to improve performance.  </a:t>
            </a:r>
          </a:p>
          <a:p>
            <a:endParaRPr lang="en-GB" sz="2000" dirty="0">
              <a:solidFill>
                <a:srgbClr val="00000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the PAOP is a Category 3 document, an industry wide consultation is not required as part of updating the document. Notwithstanding, we have identified that engaging with industry is a key part of making sure we get our Operating Plan right and are therefore seeking feedback in order to support our Performance Assurance activity in Year 3.</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59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dirty="0">
                <a:effectLst/>
                <a:cs typeface="Roboto" panose="02000000000000000000" pitchFamily="2" charset="0"/>
              </a:rPr>
              <a:t>What are our ideas</a:t>
            </a:r>
            <a:endParaRPr lang="en-US" dirty="0">
              <a:cs typeface="Roboto" panose="02000000000000000000" pitchFamily="2" charset="0"/>
            </a:endParaRPr>
          </a:p>
        </p:txBody>
      </p:sp>
      <p:pic>
        <p:nvPicPr>
          <p:cNvPr id="12" name="Picture 11">
            <a:extLst>
              <a:ext uri="{FF2B5EF4-FFF2-40B4-BE49-F238E27FC236}">
                <a16:creationId xmlns:a16="http://schemas.microsoft.com/office/drawing/2014/main" id="{0B1D32F9-3B21-700E-5FB1-EE30583C42DB}"/>
              </a:ext>
            </a:extLst>
          </p:cNvPr>
          <p:cNvPicPr>
            <a:picLocks noChangeAspect="1"/>
          </p:cNvPicPr>
          <p:nvPr/>
        </p:nvPicPr>
        <p:blipFill>
          <a:blip r:embed="rId2"/>
          <a:stretch>
            <a:fillRect/>
          </a:stretch>
        </p:blipFill>
        <p:spPr>
          <a:xfrm>
            <a:off x="2229130" y="1692363"/>
            <a:ext cx="7245796" cy="4714132"/>
          </a:xfrm>
          <a:prstGeom prst="rect">
            <a:avLst/>
          </a:prstGeom>
        </p:spPr>
      </p:pic>
      <p:sp>
        <p:nvSpPr>
          <p:cNvPr id="14" name="TextBox 13">
            <a:extLst>
              <a:ext uri="{FF2B5EF4-FFF2-40B4-BE49-F238E27FC236}">
                <a16:creationId xmlns:a16="http://schemas.microsoft.com/office/drawing/2014/main" id="{838ECAAA-F5FA-0620-561D-40D882AE4E9F}"/>
              </a:ext>
            </a:extLst>
          </p:cNvPr>
          <p:cNvSpPr txBox="1"/>
          <p:nvPr/>
        </p:nvSpPr>
        <p:spPr>
          <a:xfrm>
            <a:off x="492726" y="1245366"/>
            <a:ext cx="9954161" cy="338554"/>
          </a:xfrm>
          <a:prstGeom prst="rect">
            <a:avLst/>
          </a:prstGeom>
          <a:noFill/>
        </p:spPr>
        <p:txBody>
          <a:bodyPr wrap="square">
            <a:spAutoFit/>
          </a:bodyPr>
          <a:lstStyle/>
          <a:p>
            <a:r>
              <a:rPr lang="en-GB" sz="1600" dirty="0">
                <a:effectLst/>
                <a:latin typeface="Arial" panose="020B0604020202020204" pitchFamily="34" charset="0"/>
                <a:ea typeface="Arial" panose="020B0604020202020204" pitchFamily="34" charset="0"/>
              </a:rPr>
              <a:t>For 2023/24 Performance Assurance will have three key strategic areas of focus:</a:t>
            </a:r>
            <a:endParaRPr lang="en-GB" sz="1600" dirty="0"/>
          </a:p>
        </p:txBody>
      </p:sp>
    </p:spTree>
    <p:extLst>
      <p:ext uri="{BB962C8B-B14F-4D97-AF65-F5344CB8AC3E}">
        <p14:creationId xmlns:p14="http://schemas.microsoft.com/office/powerpoint/2010/main" val="34556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30618"/>
            <a:ext cx="5674083" cy="660111"/>
          </a:xfrm>
        </p:spPr>
        <p:txBody>
          <a:bodyPr>
            <a:normAutofit/>
          </a:bodyPr>
          <a:lstStyle/>
          <a:p>
            <a:r>
              <a:rPr lang="en-GB" sz="2800" b="1" dirty="0">
                <a:effectLst/>
                <a:cs typeface="Roboto" panose="02000000000000000000" pitchFamily="2" charset="0"/>
              </a:rPr>
              <a:t>What are our ideas</a:t>
            </a:r>
            <a:endParaRPr lang="en-US" dirty="0">
              <a:cs typeface="Roboto" panose="02000000000000000000" pitchFamily="2" charset="0"/>
            </a:endParaRPr>
          </a:p>
        </p:txBody>
      </p:sp>
      <p:pic>
        <p:nvPicPr>
          <p:cNvPr id="10" name="Picture 9">
            <a:extLst>
              <a:ext uri="{FF2B5EF4-FFF2-40B4-BE49-F238E27FC236}">
                <a16:creationId xmlns:a16="http://schemas.microsoft.com/office/drawing/2014/main" id="{EA914266-EC02-21C6-0017-6A80A26F09F9}"/>
              </a:ext>
            </a:extLst>
          </p:cNvPr>
          <p:cNvPicPr>
            <a:picLocks noChangeAspect="1"/>
          </p:cNvPicPr>
          <p:nvPr/>
        </p:nvPicPr>
        <p:blipFill rotWithShape="1">
          <a:blip r:embed="rId2"/>
          <a:srcRect l="7240" t="1758" r="7287" b="2719"/>
          <a:stretch/>
        </p:blipFill>
        <p:spPr>
          <a:xfrm>
            <a:off x="6484712" y="1997837"/>
            <a:ext cx="5228316" cy="3785653"/>
          </a:xfrm>
          <a:prstGeom prst="rect">
            <a:avLst/>
          </a:prstGeom>
        </p:spPr>
      </p:pic>
      <p:sp>
        <p:nvSpPr>
          <p:cNvPr id="16" name="TextBox 15">
            <a:extLst>
              <a:ext uri="{FF2B5EF4-FFF2-40B4-BE49-F238E27FC236}">
                <a16:creationId xmlns:a16="http://schemas.microsoft.com/office/drawing/2014/main" id="{0AE3C3E3-937E-1D11-7C6C-D4D56167CFD2}"/>
              </a:ext>
            </a:extLst>
          </p:cNvPr>
          <p:cNvSpPr txBox="1"/>
          <p:nvPr/>
        </p:nvSpPr>
        <p:spPr>
          <a:xfrm>
            <a:off x="717279" y="1302231"/>
            <a:ext cx="4990011" cy="5176866"/>
          </a:xfrm>
          <a:prstGeom prst="rect">
            <a:avLst/>
          </a:prstGeom>
          <a:noFill/>
        </p:spPr>
        <p:txBody>
          <a:bodyPr wrap="square">
            <a:spAutoFit/>
          </a:bodyPr>
          <a:lstStyle>
            <a:defPPr>
              <a:defRPr lang="en-US"/>
            </a:defPPr>
            <a:lvl1pPr>
              <a:defRPr sz="1600" b="0" i="0">
                <a:solidFill>
                  <a:srgbClr val="000000"/>
                </a:solidFill>
                <a:effectLst/>
                <a:latin typeface="Arial" panose="020B0604020202020204" pitchFamily="34" charset="0"/>
                <a:cs typeface="Arial" panose="020B0604020202020204" pitchFamily="34" charset="0"/>
              </a:defRPr>
            </a:lvl1pPr>
          </a:lstStyle>
          <a:p>
            <a:pPr>
              <a:lnSpc>
                <a:spcPct val="150000"/>
              </a:lnSpc>
            </a:pPr>
            <a:r>
              <a:rPr lang="en-GB" dirty="0"/>
              <a:t>As we move into Year 3, we expect that MHHS will become a more prominent focus for Performance Assurance as the market prepares to transition to the new arrangements. As a result of this, it is expected that there is a shift from new entrants into the market towards companies focusing on qualifying for MHHS.</a:t>
            </a:r>
          </a:p>
          <a:p>
            <a:pPr>
              <a:lnSpc>
                <a:spcPct val="150000"/>
              </a:lnSpc>
            </a:pPr>
            <a:r>
              <a:rPr lang="en-GB" dirty="0"/>
              <a:t> </a:t>
            </a:r>
          </a:p>
          <a:p>
            <a:pPr>
              <a:lnSpc>
                <a:spcPct val="150000"/>
              </a:lnSpc>
            </a:pPr>
            <a:r>
              <a:rPr lang="en-GB" dirty="0"/>
              <a:t>Through effective use of PATs and deep dive reviews, the Code Manager will be adopting a forward-looking risk management approach which will help to underpin proactive prevention of Service Provider issues, reducing the need for application of reactive techniques in response to incidents. </a:t>
            </a:r>
          </a:p>
          <a:p>
            <a:pPr>
              <a:lnSpc>
                <a:spcPct val="150000"/>
              </a:lnSpc>
            </a:pPr>
            <a:endParaRPr lang="en-GB" sz="1400" dirty="0"/>
          </a:p>
        </p:txBody>
      </p:sp>
      <p:sp>
        <p:nvSpPr>
          <p:cNvPr id="2" name="TextBox 1">
            <a:extLst>
              <a:ext uri="{FF2B5EF4-FFF2-40B4-BE49-F238E27FC236}">
                <a16:creationId xmlns:a16="http://schemas.microsoft.com/office/drawing/2014/main" id="{9862B4FF-17D5-F84F-A82B-43CCA98B4BDD}"/>
              </a:ext>
            </a:extLst>
          </p:cNvPr>
          <p:cNvSpPr txBox="1"/>
          <p:nvPr/>
        </p:nvSpPr>
        <p:spPr>
          <a:xfrm>
            <a:off x="5959622" y="1293247"/>
            <a:ext cx="5921827" cy="785343"/>
          </a:xfrm>
          <a:prstGeom prst="rect">
            <a:avLst/>
          </a:prstGeom>
          <a:noFill/>
        </p:spPr>
        <p:txBody>
          <a:bodyPr wrap="square">
            <a:spAutoFit/>
          </a:bodyPr>
          <a:lstStyle>
            <a:defPPr>
              <a:defRPr lang="en-US"/>
            </a:defPPr>
            <a:lvl1pPr>
              <a:lnSpc>
                <a:spcPct val="150000"/>
              </a:lnSpc>
              <a:defRPr sz="1400" b="0" i="0">
                <a:solidFill>
                  <a:srgbClr val="000000"/>
                </a:solidFill>
                <a:effectLst/>
                <a:latin typeface="Arial" panose="020B0604020202020204" pitchFamily="34" charset="0"/>
                <a:cs typeface="Arial" panose="020B0604020202020204" pitchFamily="34" charset="0"/>
              </a:defRPr>
            </a:lvl1pPr>
          </a:lstStyle>
          <a:p>
            <a:r>
              <a:rPr lang="en-GB" sz="1600" dirty="0"/>
              <a:t>We therefore have created a plan based on an overall time allocation as follows:</a:t>
            </a:r>
          </a:p>
        </p:txBody>
      </p:sp>
    </p:spTree>
    <p:extLst>
      <p:ext uri="{BB962C8B-B14F-4D97-AF65-F5344CB8AC3E}">
        <p14:creationId xmlns:p14="http://schemas.microsoft.com/office/powerpoint/2010/main" val="123921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8604479" cy="660111"/>
          </a:xfrm>
        </p:spPr>
        <p:txBody>
          <a:bodyPr>
            <a:normAutofit/>
          </a:bodyPr>
          <a:lstStyle/>
          <a:p>
            <a:r>
              <a:rPr lang="en-GB" sz="2800" b="1" dirty="0">
                <a:effectLst/>
                <a:cs typeface="Roboto" panose="02000000000000000000" pitchFamily="2" charset="0"/>
              </a:rPr>
              <a:t>What are our key activities</a:t>
            </a:r>
            <a:r>
              <a:rPr lang="en-GB" dirty="0">
                <a:cs typeface="Roboto" panose="02000000000000000000" pitchFamily="2" charset="0"/>
              </a:rPr>
              <a:t>?</a:t>
            </a:r>
            <a:endParaRPr lang="en-US" dirty="0">
              <a:cs typeface="Roboto" panose="02000000000000000000" pitchFamily="2" charset="0"/>
            </a:endParaRPr>
          </a:p>
        </p:txBody>
      </p:sp>
      <p:graphicFrame>
        <p:nvGraphicFramePr>
          <p:cNvPr id="11" name="Table 10">
            <a:extLst>
              <a:ext uri="{FF2B5EF4-FFF2-40B4-BE49-F238E27FC236}">
                <a16:creationId xmlns:a16="http://schemas.microsoft.com/office/drawing/2014/main" id="{82071272-6C14-99A0-A761-59810CFE47BA}"/>
              </a:ext>
            </a:extLst>
          </p:cNvPr>
          <p:cNvGraphicFramePr>
            <a:graphicFrameLocks noGrp="1"/>
          </p:cNvGraphicFramePr>
          <p:nvPr>
            <p:extLst>
              <p:ext uri="{D42A27DB-BD31-4B8C-83A1-F6EECF244321}">
                <p14:modId xmlns:p14="http://schemas.microsoft.com/office/powerpoint/2010/main" val="1362937401"/>
              </p:ext>
            </p:extLst>
          </p:nvPr>
        </p:nvGraphicFramePr>
        <p:xfrm>
          <a:off x="186522" y="1212231"/>
          <a:ext cx="10097662" cy="4978641"/>
        </p:xfrm>
        <a:graphic>
          <a:graphicData uri="http://schemas.openxmlformats.org/drawingml/2006/table">
            <a:tbl>
              <a:tblPr firstRow="1" firstCol="1" bandRow="1"/>
              <a:tblGrid>
                <a:gridCol w="3512550">
                  <a:extLst>
                    <a:ext uri="{9D8B030D-6E8A-4147-A177-3AD203B41FA5}">
                      <a16:colId xmlns:a16="http://schemas.microsoft.com/office/drawing/2014/main" val="3203064841"/>
                    </a:ext>
                  </a:extLst>
                </a:gridCol>
                <a:gridCol w="505981">
                  <a:extLst>
                    <a:ext uri="{9D8B030D-6E8A-4147-A177-3AD203B41FA5}">
                      <a16:colId xmlns:a16="http://schemas.microsoft.com/office/drawing/2014/main" val="1062767324"/>
                    </a:ext>
                  </a:extLst>
                </a:gridCol>
                <a:gridCol w="505981">
                  <a:extLst>
                    <a:ext uri="{9D8B030D-6E8A-4147-A177-3AD203B41FA5}">
                      <a16:colId xmlns:a16="http://schemas.microsoft.com/office/drawing/2014/main" val="3351854623"/>
                    </a:ext>
                  </a:extLst>
                </a:gridCol>
                <a:gridCol w="506650">
                  <a:extLst>
                    <a:ext uri="{9D8B030D-6E8A-4147-A177-3AD203B41FA5}">
                      <a16:colId xmlns:a16="http://schemas.microsoft.com/office/drawing/2014/main" val="1302700643"/>
                    </a:ext>
                  </a:extLst>
                </a:gridCol>
                <a:gridCol w="506650">
                  <a:extLst>
                    <a:ext uri="{9D8B030D-6E8A-4147-A177-3AD203B41FA5}">
                      <a16:colId xmlns:a16="http://schemas.microsoft.com/office/drawing/2014/main" val="1791244258"/>
                    </a:ext>
                  </a:extLst>
                </a:gridCol>
                <a:gridCol w="506650">
                  <a:extLst>
                    <a:ext uri="{9D8B030D-6E8A-4147-A177-3AD203B41FA5}">
                      <a16:colId xmlns:a16="http://schemas.microsoft.com/office/drawing/2014/main" val="2447157609"/>
                    </a:ext>
                  </a:extLst>
                </a:gridCol>
                <a:gridCol w="506650">
                  <a:extLst>
                    <a:ext uri="{9D8B030D-6E8A-4147-A177-3AD203B41FA5}">
                      <a16:colId xmlns:a16="http://schemas.microsoft.com/office/drawing/2014/main" val="763541555"/>
                    </a:ext>
                  </a:extLst>
                </a:gridCol>
                <a:gridCol w="506650">
                  <a:extLst>
                    <a:ext uri="{9D8B030D-6E8A-4147-A177-3AD203B41FA5}">
                      <a16:colId xmlns:a16="http://schemas.microsoft.com/office/drawing/2014/main" val="1415681552"/>
                    </a:ext>
                  </a:extLst>
                </a:gridCol>
                <a:gridCol w="506650">
                  <a:extLst>
                    <a:ext uri="{9D8B030D-6E8A-4147-A177-3AD203B41FA5}">
                      <a16:colId xmlns:a16="http://schemas.microsoft.com/office/drawing/2014/main" val="78413677"/>
                    </a:ext>
                  </a:extLst>
                </a:gridCol>
                <a:gridCol w="506650">
                  <a:extLst>
                    <a:ext uri="{9D8B030D-6E8A-4147-A177-3AD203B41FA5}">
                      <a16:colId xmlns:a16="http://schemas.microsoft.com/office/drawing/2014/main" val="2565710956"/>
                    </a:ext>
                  </a:extLst>
                </a:gridCol>
                <a:gridCol w="506650">
                  <a:extLst>
                    <a:ext uri="{9D8B030D-6E8A-4147-A177-3AD203B41FA5}">
                      <a16:colId xmlns:a16="http://schemas.microsoft.com/office/drawing/2014/main" val="3720651784"/>
                    </a:ext>
                  </a:extLst>
                </a:gridCol>
                <a:gridCol w="506650">
                  <a:extLst>
                    <a:ext uri="{9D8B030D-6E8A-4147-A177-3AD203B41FA5}">
                      <a16:colId xmlns:a16="http://schemas.microsoft.com/office/drawing/2014/main" val="3283346269"/>
                    </a:ext>
                  </a:extLst>
                </a:gridCol>
                <a:gridCol w="506650">
                  <a:extLst>
                    <a:ext uri="{9D8B030D-6E8A-4147-A177-3AD203B41FA5}">
                      <a16:colId xmlns:a16="http://schemas.microsoft.com/office/drawing/2014/main" val="1249030987"/>
                    </a:ext>
                  </a:extLst>
                </a:gridCol>
                <a:gridCol w="506650">
                  <a:extLst>
                    <a:ext uri="{9D8B030D-6E8A-4147-A177-3AD203B41FA5}">
                      <a16:colId xmlns:a16="http://schemas.microsoft.com/office/drawing/2014/main" val="3089915526"/>
                    </a:ext>
                  </a:extLst>
                </a:gridCol>
              </a:tblGrid>
              <a:tr h="172676">
                <a:tc>
                  <a:txBody>
                    <a:bodyPr/>
                    <a:lstStyle/>
                    <a:p>
                      <a:pPr>
                        <a:lnSpc>
                          <a:spcPct val="107000"/>
                        </a:lnSpc>
                      </a:pPr>
                      <a:endParaRPr lang="en-GB" sz="800" dirty="0">
                        <a:effectLst/>
                        <a:latin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Sep-23</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Oct-23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Nov-23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Dec-23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Jan-24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Feb-24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Mar-24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Apr-24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May-24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Jun-24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Jul-24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Aug-24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Sep-24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868182912"/>
                  </a:ext>
                </a:extLst>
              </a:tr>
              <a:tr h="146775">
                <a:tc gridSpan="14">
                  <a:txBody>
                    <a:bodyPr/>
                    <a:lstStyle/>
                    <a:p>
                      <a:pPr>
                        <a:lnSpc>
                          <a:spcPct val="150000"/>
                        </a:lnSpc>
                      </a:pPr>
                      <a:r>
                        <a:rPr lang="en-GB" sz="8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Baseline Techniques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8491752"/>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Market entry assessment</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409675618"/>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Maintenance of Qualification</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931595030"/>
                  </a:ext>
                </a:extLst>
              </a:tr>
              <a:tr h="215846">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Re-communicating Maintenance deadlines for 1 Jan 2024 – 31 Dec 2024</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261705"/>
                  </a:ext>
                </a:extLst>
              </a:tr>
              <a:tr h="146775">
                <a:tc gridSpan="14">
                  <a:txBody>
                    <a:bodyPr/>
                    <a:lstStyle/>
                    <a:p>
                      <a:pPr>
                        <a:lnSpc>
                          <a:spcPct val="150000"/>
                        </a:lnSpc>
                      </a:pPr>
                      <a:r>
                        <a:rPr lang="en-GB" sz="8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Core Party Monitoring, Assessment and Remediation</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7404812"/>
                  </a:ext>
                </a:extLst>
              </a:tr>
              <a:tr h="215846">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Monthly risk determinations where all Retail Risks are monitored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290741129"/>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Additional Performance Assurance Techniques</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12175954"/>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Annual Rating of Party Performance</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52748853"/>
                  </a:ext>
                </a:extLst>
              </a:tr>
              <a:tr h="146775">
                <a:tc gridSpan="14">
                  <a:txBody>
                    <a:bodyPr/>
                    <a:lstStyle/>
                    <a:p>
                      <a:pPr>
                        <a:lnSpc>
                          <a:spcPct val="150000"/>
                        </a:lnSpc>
                      </a:pPr>
                      <a:r>
                        <a:rPr lang="en-GB" sz="8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Additional PATs Applied</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0580020"/>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Direct assessment of data access to CSS</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260954"/>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Peer comparison on Erroneous Switches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995572172"/>
                  </a:ext>
                </a:extLst>
              </a:tr>
              <a:tr h="146775">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Specific topic monitoring on Metering updates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668570002"/>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Analysis of MEM data reconciliation by CDSP</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074260384"/>
                  </a:ext>
                </a:extLst>
              </a:tr>
              <a:tr h="146775">
                <a:tc gridSpan="14">
                  <a:txBody>
                    <a:bodyPr/>
                    <a:lstStyle/>
                    <a:p>
                      <a:pP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Theft Detection Incentive Schemes</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192588"/>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Theft </a:t>
                      </a:r>
                      <a:r>
                        <a:rPr lang="en-GB" sz="800" u="sng">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target</a:t>
                      </a:r>
                      <a:r>
                        <a:rPr lang="en-GB" sz="800">
                          <a:effectLst/>
                          <a:latin typeface="Arial" panose="020B0604020202020204" pitchFamily="34" charset="0"/>
                          <a:ea typeface="Arial" panose="020B0604020202020204" pitchFamily="34" charset="0"/>
                          <a:cs typeface="Arial" panose="020B0604020202020204" pitchFamily="34" charset="0"/>
                        </a:rPr>
                        <a:t> </a:t>
                      </a: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published</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429161"/>
                  </a:ext>
                </a:extLst>
              </a:tr>
              <a:tr h="146775">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Final theft submission for the reporting year</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113335"/>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Theft credits / debits communicated</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340572"/>
                  </a:ext>
                </a:extLst>
              </a:tr>
              <a:tr h="146775">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TDIS reporting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930765402"/>
                  </a:ext>
                </a:extLst>
              </a:tr>
              <a:tr h="146775">
                <a:tc gridSpan="14">
                  <a:txBody>
                    <a:bodyPr/>
                    <a:lstStyle/>
                    <a:p>
                      <a:pPr>
                        <a:lnSpc>
                          <a:spcPct val="150000"/>
                        </a:lnSpc>
                      </a:pPr>
                      <a:r>
                        <a:rPr lang="en-GB" sz="8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Associated Operational Processes</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7199002"/>
                  </a:ext>
                </a:extLst>
              </a:tr>
              <a:tr h="146775">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Meter Accreditation</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443273756"/>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Helpdesk Service</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30787000"/>
                  </a:ext>
                </a:extLst>
              </a:tr>
              <a:tr h="146775">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Improvement activities related to Change Management</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909763001"/>
                  </a:ext>
                </a:extLst>
              </a:tr>
              <a:tr h="146775">
                <a:tc gridSpan="14">
                  <a:txBody>
                    <a:bodyPr/>
                    <a:lstStyle/>
                    <a:p>
                      <a:pP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Communication and improvement</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3166471"/>
                  </a:ext>
                </a:extLst>
              </a:tr>
              <a:tr h="241747">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Assurance engagement session, providing insight to the market</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2324529483"/>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Market entry training sessions</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871263425"/>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Dashboard engagement and feedback</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741537"/>
                  </a:ext>
                </a:extLst>
              </a:tr>
              <a:tr h="215846">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Reporting on Change Process improvement and integration to PAB</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342851770"/>
                  </a:ext>
                </a:extLst>
              </a:tr>
              <a:tr h="146775">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PAB self-assessment</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793347"/>
                  </a:ext>
                </a:extLst>
              </a:tr>
            </a:tbl>
          </a:graphicData>
        </a:graphic>
      </p:graphicFrame>
      <p:sp>
        <p:nvSpPr>
          <p:cNvPr id="2" name="Rectangle 1">
            <a:extLst>
              <a:ext uri="{FF2B5EF4-FFF2-40B4-BE49-F238E27FC236}">
                <a16:creationId xmlns:a16="http://schemas.microsoft.com/office/drawing/2014/main" id="{C4198F90-6FBC-E542-1C93-070E88E86E8F}"/>
              </a:ext>
            </a:extLst>
          </p:cNvPr>
          <p:cNvSpPr/>
          <p:nvPr/>
        </p:nvSpPr>
        <p:spPr>
          <a:xfrm>
            <a:off x="185057" y="2609237"/>
            <a:ext cx="10091056" cy="1850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E6EBCB2-5B8D-1313-16CC-C88A5FFAFB76}"/>
              </a:ext>
            </a:extLst>
          </p:cNvPr>
          <p:cNvSpPr/>
          <p:nvPr/>
        </p:nvSpPr>
        <p:spPr>
          <a:xfrm>
            <a:off x="185057" y="2944972"/>
            <a:ext cx="10091056" cy="1850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FBE069-FF89-1586-FB1A-F4CF4723A5FD}"/>
              </a:ext>
            </a:extLst>
          </p:cNvPr>
          <p:cNvSpPr/>
          <p:nvPr/>
        </p:nvSpPr>
        <p:spPr>
          <a:xfrm>
            <a:off x="185056" y="3445825"/>
            <a:ext cx="10091056" cy="1850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372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dbf4a05a-ec77-46f7-a977-4213b5f87ce7"/>
  <p:tag name="SLIDO_EVENT_SECTION_UUID" val="e0f6f7e1-59b6-4719-9d92-52d4b3ab81da"/>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TQ1Mjg3ODF9"/>
  <p:tag name="SLIDO_TYPE" val="SlidoPoll"/>
  <p:tag name="SLIDO_POLL_UUID" val="27e5e15f-940e-40a0-bd90-215cd6c27092"/>
  <p:tag name="SLIDO_TIMELINE" val="W3sicG9sbFF1ZXN0aW9uVXVpZCI6ImM3ZTlhZGVkLTA1YWQtNDE3My05NGE4LThkOWI3ZWU5ZWU0Ny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OTQ1Mjg3ODZ9"/>
  <p:tag name="SLIDO_TYPE" val="SlidoPoll"/>
  <p:tag name="SLIDO_POLL_UUID" val="6de06342-ed55-4163-affa-5ba46c889021"/>
  <p:tag name="SLIDO_TIMELINE" val="W3sicG9sbFF1ZXN0aW9uVXVpZCI6ImYzNjQzMmQ4LWY5OGEtNDZjMi1hZjU2LWQ5ODZmNTU0MjUwNC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TQ1Mjg3NTh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footer"/>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OTQ1Mjg3OTJ9"/>
  <p:tag name="SLIDO_TYPE" val="SlidoPoll"/>
  <p:tag name="SLIDO_POLL_UUID" val="853679c8-83e0-4462-8e8a-65c502988ac2"/>
  <p:tag name="SLIDO_TIMELINE" val="W3sicG9sbFF1ZXN0aW9uVXVpZCI6Ijc4MzJlMjNmLTk1YjItNDk5Yy04NzhhLTQ2YTRjZjNjMjVkOS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OTQ1MjkwMjh9"/>
  <p:tag name="SLIDO_TYPE" val="SlidoQA"/>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OTQ1MjkwMzd9"/>
  <p:tag name="SLIDO_TYPE" val="SlidoPoll"/>
  <p:tag name="SLIDO_POLL_UUID" val="cece94d9-0f3e-4270-a684-fe07f6253979"/>
  <p:tag name="SLIDO_TIMELINE" val="W3sic2NyZWVuIjoiU3VydmV5SW50cm8iLCJzaG93UmVzdWx0cyI6ZmFsc2UsInNob3dDb3JyZWN0QW5zd2VycyI6ZmFsc2UsInZvdGluZ0xvY2tlZCI6ZmFsc2V9LHsicG9sbFF1ZXN0aW9uVXVpZCI6IjFiZWFmM2E0LWFlNmUtNDlkNy1iOGZkLWNmOTA4Yzk4MDY3NiIsInNob3dSZXN1bHRzIjp0cnVlLCJzaG93Q29ycmVjdEFuc3dlcnMiOmZhbHNlLCJ2b3RpbmdMb2NrZWQiOmZhbHNlfSx7InBvbGxRdWVzdGlvblV1aWQiOiJkMDg1MzNlZS1lYmNjLTRhY2QtYTcxZi03YTE1ZTY4ZDUwZWEiLCJzaG93UmVzdWx0cyI6dHJ1ZSwic2hvd0NvcnJlY3RBbnN3ZXJzIjpmYWxz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TQ1Mjg3NzV9"/>
  <p:tag name="SLIDO_TYPE" val="SlidoPoll"/>
  <p:tag name="SLIDO_POLL_UUID" val="4b202a29-8436-4435-a54e-9371f0c2995a"/>
  <p:tag name="SLIDO_TIMELINE" val="W3sicG9sbFF1ZXN0aW9uVXVpZCI6IjA1YTQ5ZDE1LWRkMzQtNDg0ZS1iMmI3LTgzMzI2NjA2N2U4M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6" ma:contentTypeDescription="Create a new document." ma:contentTypeScope="" ma:versionID="054da06208d2fae31879611ad2892881">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4db1b05883021a9433411da48fb1f87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2C45D1-49D1-442C-A169-C58B37141B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B898B-DBD0-441B-B6C8-4644DBD66DA6}">
  <ds:schemaRefs>
    <ds:schemaRef ds:uri="http://purl.org/dc/dcmitype/"/>
    <ds:schemaRef ds:uri="9aec8e27-46b6-4dfa-bdad-04f5a9be56a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 ds:uri="58dbe026-c2b7-4f74-8c27-82ec413bac0d"/>
    <ds:schemaRef ds:uri="http://schemas.microsoft.com/office/2006/metadata/properties"/>
    <ds:schemaRef ds:uri="http://purl.org/dc/elements/1.1/"/>
    <ds:schemaRef ds:uri="33669984-af94-4b35-9f37-f4574e663bce"/>
    <ds:schemaRef ds:uri="d5e8df70-7ba7-462a-92bc-0eb2af61e599"/>
  </ds:schemaRefs>
</ds:datastoreItem>
</file>

<file path=customXml/itemProps3.xml><?xml version="1.0" encoding="utf-8"?>
<ds:datastoreItem xmlns:ds="http://schemas.openxmlformats.org/officeDocument/2006/customXml" ds:itemID="{0DA74B61-2D53-4007-AD02-BAE126B7F9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2180</TotalTime>
  <Words>966</Words>
  <Application>Microsoft Office PowerPoint</Application>
  <PresentationFormat>Widescreen</PresentationFormat>
  <Paragraphs>385</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Roboto</vt:lpstr>
      <vt:lpstr>REC Light Event Theme</vt:lpstr>
      <vt:lpstr>REC Light Event Theme</vt:lpstr>
      <vt:lpstr>1_REC Light Event Theme</vt:lpstr>
      <vt:lpstr>Performance assurance Operating Plan Drop-in Session</vt:lpstr>
      <vt:lpstr>Introducing Your presenters</vt:lpstr>
      <vt:lpstr>Housekeeping</vt:lpstr>
      <vt:lpstr>PowerPoint Presentation</vt:lpstr>
      <vt:lpstr>Agenda</vt:lpstr>
      <vt:lpstr>What is the PAOP</vt:lpstr>
      <vt:lpstr>What are our ideas</vt:lpstr>
      <vt:lpstr>What are our ideas</vt:lpstr>
      <vt:lpstr>What are our key activities?</vt:lpstr>
      <vt:lpstr>What are our key activities?</vt:lpstr>
      <vt:lpstr>PowerPoint Presentation</vt:lpstr>
      <vt:lpstr>PowerPoint Presentation</vt:lpstr>
      <vt:lpstr>PowerPoint Presentation</vt:lpstr>
      <vt:lpstr>PowerPoint Presentation</vt:lpstr>
      <vt:lpstr>PowerPoint Presentation</vt:lpstr>
      <vt:lpstr>Thanks for attending</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assurance Operating Plan Drop in Session</dc:title>
  <dc:creator>Costa Fernandes, Katie</dc:creator>
  <cp:lastModifiedBy>Jenny Hyskaj</cp:lastModifiedBy>
  <cp:revision>3</cp:revision>
  <dcterms:created xsi:type="dcterms:W3CDTF">2023-09-06T09:35:12Z</dcterms:created>
  <dcterms:modified xsi:type="dcterms:W3CDTF">2023-09-14T10:12:02Z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2023-09-06T09:35:13Z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34dd2843-5538-44e7-b805-2e14378614c0</vt:lpwstr>
  </property>
  <property fmtid="{D5CDD505-2E9C-101B-9397-08002B2CF9AE}" pid="8" name="MSIP_Label_ea60d57e-af5b-4752-ac57-3e4f28ca11dc_ContentBits">
    <vt:lpwstr>0</vt:lpwstr>
  </property>
  <property fmtid="{D5CDD505-2E9C-101B-9397-08002B2CF9AE}" pid="9" name="ContentTypeId">
    <vt:lpwstr>0x01010064B6ABD153718F40AB257D99BCA5D342</vt:lpwstr>
  </property>
  <property fmtid="{D5CDD505-2E9C-101B-9397-08002B2CF9AE}" pid="10" name="MediaServiceImageTags">
    <vt:lpwstr/>
  </property>
  <property fmtid="{D5CDD505-2E9C-101B-9397-08002B2CF9AE}" pid="11" name="SlidoAppVersion">
    <vt:lpwstr>1.6.1.4122</vt:lpwstr>
  </property>
  <property fmtid="{D5CDD505-2E9C-101B-9397-08002B2CF9AE}" pid="12" name="MSIP_Label_2d7f055f-5347-41d4-8cbe-c035e83f4f3c_Enabled">
    <vt:lpwstr>true</vt:lpwstr>
  </property>
  <property fmtid="{D5CDD505-2E9C-101B-9397-08002B2CF9AE}" pid="13" name="MSIP_Label_2d7f055f-5347-41d4-8cbe-c035e83f4f3c_SetDate">
    <vt:lpwstr>2023-09-12T14:39:53Z</vt:lpwstr>
  </property>
  <property fmtid="{D5CDD505-2E9C-101B-9397-08002B2CF9AE}" pid="14" name="MSIP_Label_2d7f055f-5347-41d4-8cbe-c035e83f4f3c_Method">
    <vt:lpwstr>Standard</vt:lpwstr>
  </property>
  <property fmtid="{D5CDD505-2E9C-101B-9397-08002B2CF9AE}" pid="15" name="MSIP_Label_2d7f055f-5347-41d4-8cbe-c035e83f4f3c_Name">
    <vt:lpwstr>defa4170-0d19-0005-0004-bc88714345d2</vt:lpwstr>
  </property>
  <property fmtid="{D5CDD505-2E9C-101B-9397-08002B2CF9AE}" pid="16" name="MSIP_Label_2d7f055f-5347-41d4-8cbe-c035e83f4f3c_SiteId">
    <vt:lpwstr>883dbbc0-a334-4b54-87cf-04fa94aeafb8</vt:lpwstr>
  </property>
  <property fmtid="{D5CDD505-2E9C-101B-9397-08002B2CF9AE}" pid="17" name="MSIP_Label_2d7f055f-5347-41d4-8cbe-c035e83f4f3c_ActionId">
    <vt:lpwstr>9ee36b63-f92f-406c-883d-11c20eda9240</vt:lpwstr>
  </property>
  <property fmtid="{D5CDD505-2E9C-101B-9397-08002B2CF9AE}" pid="18" name="MSIP_Label_2d7f055f-5347-41d4-8cbe-c035e83f4f3c_ContentBits">
    <vt:lpwstr>0</vt:lpwstr>
  </property>
</Properties>
</file>