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9.xml" ContentType="application/vnd.openxmlformats-officedocument.presentationml.tags+xml"/>
  <Override PartName="/ppt/tags/tag6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sldIdLst>
    <p:sldId id="257" r:id="rId3"/>
    <p:sldId id="258" r:id="rId4"/>
    <p:sldId id="268" r:id="rId5"/>
    <p:sldId id="275" r:id="rId6"/>
    <p:sldId id="263" r:id="rId7"/>
    <p:sldId id="264" r:id="rId8"/>
    <p:sldId id="269" r:id="rId9"/>
    <p:sldId id="273" r:id="rId10"/>
    <p:sldId id="276" r:id="rId11"/>
    <p:sldId id="277" r:id="rId12"/>
    <p:sldId id="274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28" y="2955632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28" y="4895268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6" y="339660"/>
            <a:ext cx="3790752" cy="2615972"/>
          </a:xfrm>
          <a:prstGeom prst="rect">
            <a:avLst/>
          </a:prstGeom>
        </p:spPr>
      </p:pic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6959662B-FD87-EB75-8134-0BC5FAF51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>
            <a:off x="9393382" y="2893287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915984"/>
            <a:ext cx="9285288" cy="9318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836738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60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1836738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9308" y="1836738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60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 Left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4" y="1836738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8497" y="1836738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8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Narro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8131" y="1836737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7583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2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2160" y="1862376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62375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6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F3B-1ACA-6872-BEAB-3C3CE749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B080E31-7E11-DB9B-1F69-83AEE80DDB1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81025" y="1136650"/>
            <a:ext cx="9542463" cy="54864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65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88E4-50C5-CEB0-D6F6-232CC12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E925E-7A20-C599-637B-001B04D0C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2338" y="1905000"/>
            <a:ext cx="9201150" cy="4503738"/>
          </a:xfrm>
        </p:spPr>
        <p:txBody>
          <a:bodyPr numCol="2" spcCol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90873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C620-1796-4692-1101-F3FDEA41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7CDB0B7-62AD-A6A0-D617-52E07A759E4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25650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43D73FA-7799-9E42-8030-E8C238EB5ED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739967" y="2025649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06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F981-EC4B-FC5D-CB7F-B0A289E7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3A3D9-C306-A50D-2E83-735207441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114" y="1444625"/>
            <a:ext cx="9542374" cy="44513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DA54-1359-1A3F-9450-4D5C5A3667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025" y="6110288"/>
            <a:ext cx="9542463" cy="444500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5931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5961" y="2622346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 dirty="0"/>
              <a:t>Thanks for attending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961" y="4561982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us: Enquiries@recmanager.co.uk</a:t>
            </a:r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8" y="339660"/>
            <a:ext cx="3790752" cy="2615972"/>
          </a:xfrm>
          <a:prstGeom prst="rect">
            <a:avLst/>
          </a:prstGeom>
        </p:spPr>
      </p:pic>
      <p:pic>
        <p:nvPicPr>
          <p:cNvPr id="6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DDE74CEB-C666-A96F-0B98-433A6E43D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 rot="5400000">
            <a:off x="583047" y="3476335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2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941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6363" y="4606925"/>
            <a:ext cx="3552825" cy="1358038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7795" y="4607667"/>
            <a:ext cx="3552825" cy="135803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831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710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39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961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2631393" cy="3153457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7560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4648" y="4427664"/>
            <a:ext cx="2982912" cy="113584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4007" y="4440282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98B74B8-0426-0468-EDAA-F71E7C8A76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91662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FE27AF-59F4-8B4D-0BC2-3B7AC8A6FD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7371" y="4440281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85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144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144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8088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088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03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803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70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93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93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4986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44986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48379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8379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026378F-2B6D-A76B-2223-03BA020117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5177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49C53E0-976D-51D9-76C6-8765075B95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5177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40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6765" y="155510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101" y="155949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A584D-131C-4FE5-4723-6CCA5DF9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98FD8A-4C75-DC5D-971A-434AE12023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8220" y="2886227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0F7DDD9-E56C-0E60-A01D-90DC5DCA8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9556" y="2890615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B33D693-FDD8-B537-D436-FF835DB1BA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16765" y="4226126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65ECCA4-0426-B864-2295-86DFF0C59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8101" y="4230514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BE615FE-D98B-6957-5528-2D1F6959E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2082908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35740DC-C0F3-A6E3-33D3-212FEBA738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7336" y="2087296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0046BA3-50A6-F220-A1A1-8AD39F38B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022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6FCB1F9-B6A0-0E5C-2002-88CFF6CC12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7336" y="342461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3243EF0-87A9-C26C-2F8B-BEFB11EFDF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4760123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74B089C-F527-0CC4-758C-19275ACD01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7336" y="4764511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28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54154-D7E6-35FB-BDEF-AC21C9A2E7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6463" y="1939895"/>
            <a:ext cx="9217025" cy="4178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27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8F02729-A620-B77C-1AB7-B18A01C3A1E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84388"/>
            <a:ext cx="9285288" cy="395763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13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36738"/>
            <a:ext cx="9285288" cy="931862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3230563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56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D8B19-4CF9-7221-824B-C5C65D9F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4855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587E0-8444-2E77-3E29-545A8C9A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C7D8C0D-C6C7-7E72-B6FA-0B12BBAB5F2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99" y="169934"/>
            <a:ext cx="1522246" cy="1050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2288A-F5D2-CD23-755A-CE3049385CED}"/>
              </a:ext>
            </a:extLst>
          </p:cNvPr>
          <p:cNvSpPr/>
          <p:nvPr userDrawn="1"/>
        </p:nvSpPr>
        <p:spPr>
          <a:xfrm>
            <a:off x="535707" y="312813"/>
            <a:ext cx="281987" cy="746260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1B9CC3A9-E239-3780-0021-27F64AC0B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9" r="45066" b="44983"/>
          <a:stretch/>
        </p:blipFill>
        <p:spPr>
          <a:xfrm>
            <a:off x="10867906" y="5469307"/>
            <a:ext cx="1324094" cy="13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accent3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16CE7F-84B1-ABD5-AB40-B64EF3BED1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7" y="483936"/>
            <a:ext cx="3599695" cy="239878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EB85A62-8D90-8B0A-5214-1218CB84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72" y="365125"/>
            <a:ext cx="6966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38C483-D67E-DB27-CEA5-95ADEE51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15855"/>
            <a:ext cx="10515600" cy="286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A18B76-725F-D2E8-54A7-EBF1DD8CD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4153" b="40965"/>
          <a:stretch/>
        </p:blipFill>
        <p:spPr>
          <a:xfrm>
            <a:off x="10978999" y="5238309"/>
            <a:ext cx="1213002" cy="16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4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0C2B-7BF1-3915-E681-6021F531D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EMAR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10E5E-697D-4331-038A-BC23DF000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01 November 2023</a:t>
            </a:r>
          </a:p>
        </p:txBody>
      </p:sp>
    </p:spTree>
    <p:extLst>
      <p:ext uri="{BB962C8B-B14F-4D97-AF65-F5344CB8AC3E}">
        <p14:creationId xmlns:p14="http://schemas.microsoft.com/office/powerpoint/2010/main" val="42496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F080F-4E31-7FC5-1E5B-68C3611B695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B1579-FAAF-F79A-CD1A-C5A61483890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D3231F-0B93-E70F-88E9-CA6BAE4EB7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Please fill in the survey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88257-9CFA-4DAB-DE17-C0A6AFC7FB9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95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A7D5-1EE1-44B5-DC76-072639BE3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Thanks for attending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65A6E-0373-5FE6-E55C-FA9DA7989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Contact us: enquiries@recmanager.co.uk</a:t>
            </a:r>
          </a:p>
        </p:txBody>
      </p:sp>
    </p:spTree>
    <p:extLst>
      <p:ext uri="{BB962C8B-B14F-4D97-AF65-F5344CB8AC3E}">
        <p14:creationId xmlns:p14="http://schemas.microsoft.com/office/powerpoint/2010/main" val="187655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6458849-6AE5-FBD2-E41D-9B14857235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1821" t="21494" r="32229" b="7567"/>
          <a:stretch/>
        </p:blipFill>
        <p:spPr>
          <a:xfrm>
            <a:off x="2491516" y="1741715"/>
            <a:ext cx="2631392" cy="2920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82072-0912-1713-2F76-353B333E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Your presenters</a:t>
            </a:r>
          </a:p>
        </p:txBody>
      </p:sp>
      <p:pic>
        <p:nvPicPr>
          <p:cNvPr id="7" name="Picture Placeholder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B00D818-9ADE-A0AB-F096-F55AE82633C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>
            <a:fillRect/>
          </a:stretch>
        </p:blipFill>
        <p:spPr>
          <a:xfrm>
            <a:off x="5900738" y="1741488"/>
            <a:ext cx="2632075" cy="32670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E60CF-96DE-51D2-8B01-D4D02ED3AC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86258" y="4427664"/>
            <a:ext cx="2982912" cy="1135849"/>
          </a:xfrm>
        </p:spPr>
        <p:txBody>
          <a:bodyPr/>
          <a:lstStyle/>
          <a:p>
            <a:r>
              <a:rPr lang="en-GB" sz="1800" dirty="0"/>
              <a:t>Rosalind Timperley</a:t>
            </a:r>
            <a:endParaRPr lang="en-GB" dirty="0"/>
          </a:p>
          <a:p>
            <a:r>
              <a:rPr lang="en-GB" dirty="0"/>
              <a:t>REC Code Manager</a:t>
            </a:r>
          </a:p>
          <a:p>
            <a:r>
              <a:rPr lang="en-GB" dirty="0"/>
              <a:t>Technical Design Authority Team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F731BB-958D-F336-3C08-3C00B6345C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7087" y="4440282"/>
            <a:ext cx="2982913" cy="1135107"/>
          </a:xfrm>
        </p:spPr>
        <p:txBody>
          <a:bodyPr/>
          <a:lstStyle/>
          <a:p>
            <a:r>
              <a:rPr lang="en-GB" sz="1800" dirty="0"/>
              <a:t>Jenny Hyskaj</a:t>
            </a:r>
            <a:endParaRPr lang="en-GB" dirty="0"/>
          </a:p>
          <a:p>
            <a:r>
              <a:rPr lang="en-GB" dirty="0"/>
              <a:t>REC Code Manager</a:t>
            </a:r>
          </a:p>
          <a:p>
            <a:r>
              <a:rPr lang="en-GB" dirty="0"/>
              <a:t>Communications Team</a:t>
            </a:r>
          </a:p>
        </p:txBody>
      </p:sp>
    </p:spTree>
    <p:extLst>
      <p:ext uri="{BB962C8B-B14F-4D97-AF65-F5344CB8AC3E}">
        <p14:creationId xmlns:p14="http://schemas.microsoft.com/office/powerpoint/2010/main" val="68409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7928-5B43-93A9-21F8-7FAE512A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C426CD-529C-21E7-B9D5-16C42110F7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r="33482"/>
          <a:stretch/>
        </p:blipFill>
        <p:spPr>
          <a:xfrm>
            <a:off x="8158131" y="1836737"/>
            <a:ext cx="1964924" cy="44608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8CC2C-0106-9DF9-F6A0-D7783DE808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Videos and microphones</a:t>
            </a:r>
          </a:p>
          <a:p>
            <a:r>
              <a:rPr lang="en-GB" dirty="0"/>
              <a:t>Use of </a:t>
            </a:r>
            <a:r>
              <a:rPr lang="en-GB" dirty="0" err="1"/>
              <a:t>slido</a:t>
            </a:r>
            <a:endParaRPr lang="en-GB" dirty="0"/>
          </a:p>
          <a:p>
            <a:r>
              <a:rPr lang="en-GB" dirty="0"/>
              <a:t>Event recording</a:t>
            </a:r>
          </a:p>
          <a:p>
            <a:r>
              <a:rPr lang="en-GB" dirty="0"/>
              <a:t>Opportunities for Q&amp;A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81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4ED6B7-0BC6-3EFA-F976-6BC247752B5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EC5C1-F3ED-3829-5510-7DEF16E2C40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58E3DB-A33E-1FC2-A1AF-D07DF1C6933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#2586161</a:t>
            </a:r>
            <a:endParaRPr lang="en-GB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4ADD6-7564-F9A8-A525-F15ECE838E3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86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F552-98A8-7B6D-CDB0-DB93F5EA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For today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86CF725-B62F-45BF-428A-61A8EEF73994}"/>
              </a:ext>
            </a:extLst>
          </p:cNvPr>
          <p:cNvGraphicFramePr>
            <a:graphicFrameLocks noGrp="1"/>
          </p:cNvGraphicFramePr>
          <p:nvPr>
            <p:ph type="tbl" sz="quarter" idx="10"/>
          </p:nvPr>
        </p:nvGraphicFramePr>
        <p:xfrm>
          <a:off x="838199" y="2084388"/>
          <a:ext cx="9411789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11789">
                  <a:extLst>
                    <a:ext uri="{9D8B030D-6E8A-4147-A177-3AD203B41FA5}">
                      <a16:colId xmlns:a16="http://schemas.microsoft.com/office/drawing/2014/main" val="2119900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cap="all" spc="30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Agenda 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23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What is EMAR?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81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Demonstration: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72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Part 1 – Digitalised Retail Energy Code (REC) in the Digital Navigator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07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Part 2 – Digitalised REC in IBM Jazz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71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Q&amp;A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82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8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770D9B-815E-65CC-ADBD-481E930C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emar</a:t>
            </a:r>
            <a:r>
              <a:rPr lang="en-GB" dirty="0"/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90EDC1-BC83-2672-E4B2-336D25E15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8497" y="1836739"/>
            <a:ext cx="8101983" cy="1592262"/>
          </a:xfrm>
        </p:spPr>
        <p:txBody>
          <a:bodyPr/>
          <a:lstStyle/>
          <a:p>
            <a:r>
              <a:rPr lang="en-GB" dirty="0"/>
              <a:t>The Energy Market Architecture Repository (EMAR) is the home of the Digital REC.</a:t>
            </a:r>
          </a:p>
          <a:p>
            <a:r>
              <a:rPr lang="en-GB" dirty="0"/>
              <a:t>It contains the Retail Energy Code Schedules and the REC Data Specification. </a:t>
            </a:r>
          </a:p>
          <a:p>
            <a:r>
              <a:rPr lang="en-GB" dirty="0"/>
              <a:t>There are two systems that sit within EMAR:</a:t>
            </a:r>
          </a:p>
          <a:p>
            <a:endParaRPr lang="en-GB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C39422-F337-A104-A830-972B1D9C9C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957" r="169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03FCA-F6E0-F23C-8EB3-18342B313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60" t="36420" r="12361" b="39012"/>
          <a:stretch/>
        </p:blipFill>
        <p:spPr>
          <a:xfrm>
            <a:off x="3223110" y="3429000"/>
            <a:ext cx="4515033" cy="2190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48161C-141A-545F-BB50-0208F5BBF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60" t="36420" r="49853" b="39012"/>
          <a:stretch/>
        </p:blipFill>
        <p:spPr>
          <a:xfrm>
            <a:off x="7656177" y="3429000"/>
            <a:ext cx="4103900" cy="21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5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ABB-9296-FDB0-E562-D1B45488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3" y="3189731"/>
            <a:ext cx="6966527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Demonstration</a:t>
            </a:r>
            <a:b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D1C-9736-081E-4D60-57FAF1DD1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Rosalind Timperley</a:t>
            </a:r>
          </a:p>
        </p:txBody>
      </p:sp>
    </p:spTree>
    <p:extLst>
      <p:ext uri="{BB962C8B-B14F-4D97-AF65-F5344CB8AC3E}">
        <p14:creationId xmlns:p14="http://schemas.microsoft.com/office/powerpoint/2010/main" val="238678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9C10-45BD-7D46-C0E4-0B14C428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Q&amp;a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921F6-1B3D-FAD6-0F2D-3891506D0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Jenny Hyskaj</a:t>
            </a:r>
          </a:p>
        </p:txBody>
      </p:sp>
    </p:spTree>
    <p:extLst>
      <p:ext uri="{BB962C8B-B14F-4D97-AF65-F5344CB8AC3E}">
        <p14:creationId xmlns:p14="http://schemas.microsoft.com/office/powerpoint/2010/main" val="67511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5B82B-27EA-2EE0-43E9-FCD168C47E4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C070EA-E70E-F0F4-8BAB-41EA2B5DAA6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BBCA80-A773-5872-150E-2E7578633DC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3A470E-6364-A94D-DA96-5A996184252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348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25791554-a25c-4122-9762-57414c15c96b"/>
  <p:tag name="SLIDO_EVENT_SECTION_UUID" val="41dae1dd-e58b-4892-ad4b-53e57448a0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g4NDY3MTJ9"/>
  <p:tag name="SLIDO_TYPE" val="SlidoPoll"/>
  <p:tag name="SLIDO_POLL_UUID" val="0f539124-60b5-4236-924d-726914ec8cc2"/>
  <p:tag name="SLIDO_TIMELINE" val="W3sic2NyZWVuIjoiU3VydmV5SW50cm8iLCJzaG93UmVzdWx0cyI6ZmFsc2UsInNob3dDb3JyZWN0QW5zd2VycyI6ZmFsc2UsInZvdGluZ0xvY2tlZCI6ZmFsc2V9XQ=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g4Mzk5Mzl9"/>
  <p:tag name="SLIDO_TYPE" val="SlidoJoin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g4Mzk5NDh9"/>
  <p:tag name="SLIDO_TYPE" val="Slido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heme/theme1.xml><?xml version="1.0" encoding="utf-8"?>
<a:theme xmlns:a="http://schemas.openxmlformats.org/drawingml/2006/main" name="REC Light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AR Introduction_Nov 2023.potx" id="{10C02700-C55A-4DDA-9242-E3C85B30CC5E}" vid="{3D410CE5-18DB-45EC-A6C3-4DE5177F7CC3}"/>
    </a:ext>
  </a:extLst>
</a:theme>
</file>

<file path=ppt/theme/theme2.xml><?xml version="1.0" encoding="utf-8"?>
<a:theme xmlns:a="http://schemas.openxmlformats.org/drawingml/2006/main" name="REC Alternative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AR Introduction_Nov 2023.potx" id="{10C02700-C55A-4DDA-9242-E3C85B30CC5E}" vid="{6D0C1671-3E5A-45BC-A90B-23019E9BFB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6ABD153718F40AB257D99BCA5D342" ma:contentTypeVersion="16" ma:contentTypeDescription="Create a new document." ma:contentTypeScope="" ma:versionID="054da06208d2fae31879611ad2892881">
  <xsd:schema xmlns:xsd="http://www.w3.org/2001/XMLSchema" xmlns:xs="http://www.w3.org/2001/XMLSchema" xmlns:p="http://schemas.microsoft.com/office/2006/metadata/properties" xmlns:ns2="33669984-af94-4b35-9f37-f4574e663bce" xmlns:ns3="d5e8df70-7ba7-462a-92bc-0eb2af61e599" targetNamespace="http://schemas.microsoft.com/office/2006/metadata/properties" ma:root="true" ma:fieldsID="4db1b05883021a9433411da48fb1f879" ns2:_="" ns3:_="">
    <xsd:import namespace="33669984-af94-4b35-9f37-f4574e663bce"/>
    <xsd:import namespace="d5e8df70-7ba7-462a-92bc-0eb2af61e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69984-af94-4b35-9f37-f4574e663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e11d1ff-3de3-40aa-b1cb-720a3f5ef5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8df70-7ba7-462a-92bc-0eb2af61e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8e3084-6947-48ea-be46-cbabc134540f}" ma:internalName="TaxCatchAll" ma:showField="CatchAllData" ma:web="d5e8df70-7ba7-462a-92bc-0eb2af61e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69984-af94-4b35-9f37-f4574e663bce">
      <Terms xmlns="http://schemas.microsoft.com/office/infopath/2007/PartnerControls"/>
    </lcf76f155ced4ddcb4097134ff3c332f>
    <TaxCatchAll xmlns="d5e8df70-7ba7-462a-92bc-0eb2af61e599" xsi:nil="true"/>
  </documentManagement>
</p:properties>
</file>

<file path=customXml/itemProps1.xml><?xml version="1.0" encoding="utf-8"?>
<ds:datastoreItem xmlns:ds="http://schemas.openxmlformats.org/officeDocument/2006/customXml" ds:itemID="{BF8D07D3-373D-44CC-A775-517846D8C5CD}"/>
</file>

<file path=customXml/itemProps2.xml><?xml version="1.0" encoding="utf-8"?>
<ds:datastoreItem xmlns:ds="http://schemas.openxmlformats.org/officeDocument/2006/customXml" ds:itemID="{FA06555D-C226-4FCE-8AAC-7B5DD8A9E234}"/>
</file>

<file path=customXml/itemProps3.xml><?xml version="1.0" encoding="utf-8"?>
<ds:datastoreItem xmlns:ds="http://schemas.openxmlformats.org/officeDocument/2006/customXml" ds:itemID="{F432D7F8-F8EE-4DD2-8B29-CEF81ADB002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</vt:lpstr>
      <vt:lpstr>REC Light Event Theme</vt:lpstr>
      <vt:lpstr>REC Alternative Event Theme</vt:lpstr>
      <vt:lpstr>Introduction to EMAR</vt:lpstr>
      <vt:lpstr>Introducing Your presenters</vt:lpstr>
      <vt:lpstr>Housekeeping</vt:lpstr>
      <vt:lpstr>PowerPoint Presentation</vt:lpstr>
      <vt:lpstr>Agenda For today</vt:lpstr>
      <vt:lpstr>What is emar?</vt:lpstr>
      <vt:lpstr>Demonstration </vt:lpstr>
      <vt:lpstr>Q&amp;a</vt:lpstr>
      <vt:lpstr>PowerPoint Presentation</vt:lpstr>
      <vt:lpstr>PowerPoint Presentation</vt:lpstr>
      <vt:lpstr>Thanks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EMAR</dc:title>
  <dc:creator>Jenny Hyskaj</dc:creator>
  <cp:lastModifiedBy>Jenny Hyskaj</cp:lastModifiedBy>
  <cp:revision>1</cp:revision>
  <dcterms:created xsi:type="dcterms:W3CDTF">2023-11-01T11:54:31Z</dcterms:created>
  <dcterms:modified xsi:type="dcterms:W3CDTF">2023-11-01T14:38:36Z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1.6.1.4122</vt:lpwstr>
  </property>
  <property fmtid="{D5CDD505-2E9C-101B-9397-08002B2CF9AE}" pid="3" name="MSIP_Label_2d7f055f-5347-41d4-8cbe-c035e83f4f3c_Enabled">
    <vt:lpwstr>true</vt:lpwstr>
  </property>
  <property fmtid="{D5CDD505-2E9C-101B-9397-08002B2CF9AE}" pid="4" name="MSIP_Label_2d7f055f-5347-41d4-8cbe-c035e83f4f3c_SetDate">
    <vt:lpwstr>2023-11-01T14:38:34Z</vt:lpwstr>
  </property>
  <property fmtid="{D5CDD505-2E9C-101B-9397-08002B2CF9AE}" pid="5" name="MSIP_Label_2d7f055f-5347-41d4-8cbe-c035e83f4f3c_Method">
    <vt:lpwstr>Standard</vt:lpwstr>
  </property>
  <property fmtid="{D5CDD505-2E9C-101B-9397-08002B2CF9AE}" pid="6" name="MSIP_Label_2d7f055f-5347-41d4-8cbe-c035e83f4f3c_Name">
    <vt:lpwstr>defa4170-0d19-0005-0004-bc88714345d2</vt:lpwstr>
  </property>
  <property fmtid="{D5CDD505-2E9C-101B-9397-08002B2CF9AE}" pid="7" name="MSIP_Label_2d7f055f-5347-41d4-8cbe-c035e83f4f3c_SiteId">
    <vt:lpwstr>883dbbc0-a334-4b54-87cf-04fa94aeafb8</vt:lpwstr>
  </property>
  <property fmtid="{D5CDD505-2E9C-101B-9397-08002B2CF9AE}" pid="8" name="MSIP_Label_2d7f055f-5347-41d4-8cbe-c035e83f4f3c_ActionId">
    <vt:lpwstr>0919aa0d-07f5-4540-8172-12b0a31b60c5</vt:lpwstr>
  </property>
  <property fmtid="{D5CDD505-2E9C-101B-9397-08002B2CF9AE}" pid="9" name="MSIP_Label_2d7f055f-5347-41d4-8cbe-c035e83f4f3c_ContentBits">
    <vt:lpwstr>0</vt:lpwstr>
  </property>
  <property fmtid="{D5CDD505-2E9C-101B-9397-08002B2CF9AE}" pid="10" name="MediaServiceImageTags">
    <vt:lpwstr/>
  </property>
  <property fmtid="{D5CDD505-2E9C-101B-9397-08002B2CF9AE}" pid="11" name="ContentTypeId">
    <vt:lpwstr>0x01010064B6ABD153718F40AB257D99BCA5D342</vt:lpwstr>
  </property>
</Properties>
</file>