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8.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0" r:id="rId4"/>
    <p:sldMasterId id="2147483666" r:id="rId5"/>
  </p:sldMasterIdLst>
  <p:notesMasterIdLst>
    <p:notesMasterId r:id="rId29"/>
  </p:notesMasterIdLst>
  <p:handoutMasterIdLst>
    <p:handoutMasterId r:id="rId30"/>
  </p:handoutMasterIdLst>
  <p:sldIdLst>
    <p:sldId id="256" r:id="rId6"/>
    <p:sldId id="349" r:id="rId7"/>
    <p:sldId id="268" r:id="rId8"/>
    <p:sldId id="369" r:id="rId9"/>
    <p:sldId id="282" r:id="rId10"/>
    <p:sldId id="358" r:id="rId11"/>
    <p:sldId id="357" r:id="rId12"/>
    <p:sldId id="324" r:id="rId13"/>
    <p:sldId id="338" r:id="rId14"/>
    <p:sldId id="285" r:id="rId15"/>
    <p:sldId id="359" r:id="rId16"/>
    <p:sldId id="364" r:id="rId17"/>
    <p:sldId id="362" r:id="rId18"/>
    <p:sldId id="365" r:id="rId19"/>
    <p:sldId id="354" r:id="rId20"/>
    <p:sldId id="360" r:id="rId21"/>
    <p:sldId id="289" r:id="rId22"/>
    <p:sldId id="284" r:id="rId23"/>
    <p:sldId id="322" r:id="rId24"/>
    <p:sldId id="370" r:id="rId25"/>
    <p:sldId id="366" r:id="rId26"/>
    <p:sldId id="257" r:id="rId27"/>
    <p:sldId id="371" r:id="rId28"/>
  </p:sldIdLst>
  <p:sldSz cx="12192000" cy="6858000"/>
  <p:notesSz cx="6858000" cy="9144000"/>
  <p:custDataLst>
    <p:tags r:id="rId3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CCB54D4-3977-3A09-3B1E-CF1C00C01DF9}" name="Parnell, Dec" initials="PD" userId="S::dec.parnell@capgemini.com::65b9c948-5c10-4fbb-b3bc-ca7340fc77b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8934"/>
    <a:srgbClr val="CBE9D7"/>
    <a:srgbClr val="C4D38D"/>
    <a:srgbClr val="488A40"/>
    <a:srgbClr val="345B5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808" autoAdjust="0"/>
    <p:restoredTop sz="87835" autoAdjust="0"/>
  </p:normalViewPr>
  <p:slideViewPr>
    <p:cSldViewPr snapToGrid="0">
      <p:cViewPr varScale="1">
        <p:scale>
          <a:sx n="74" d="100"/>
          <a:sy n="74" d="100"/>
        </p:scale>
        <p:origin x="500" y="5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37"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nny Hyskaj" userId="2a0cae01-d990-4fec-87a2-7d3184512457" providerId="ADAL" clId="{80B2DA3E-30AB-489E-875B-3DD39CF7EE75}"/>
    <pc:docChg chg="custSel modSld">
      <pc:chgData name="Jenny Hyskaj" userId="2a0cae01-d990-4fec-87a2-7d3184512457" providerId="ADAL" clId="{80B2DA3E-30AB-489E-875B-3DD39CF7EE75}" dt="2024-01-30T12:09:29.731" v="35" actId="20577"/>
      <pc:docMkLst>
        <pc:docMk/>
      </pc:docMkLst>
      <pc:sldChg chg="modSp mod">
        <pc:chgData name="Jenny Hyskaj" userId="2a0cae01-d990-4fec-87a2-7d3184512457" providerId="ADAL" clId="{80B2DA3E-30AB-489E-875B-3DD39CF7EE75}" dt="2024-01-30T09:02:27.388" v="22" actId="20577"/>
        <pc:sldMkLst>
          <pc:docMk/>
          <pc:sldMk cId="424965022" sldId="256"/>
        </pc:sldMkLst>
        <pc:spChg chg="mod">
          <ac:chgData name="Jenny Hyskaj" userId="2a0cae01-d990-4fec-87a2-7d3184512457" providerId="ADAL" clId="{80B2DA3E-30AB-489E-875B-3DD39CF7EE75}" dt="2024-01-30T09:02:27.388" v="22" actId="20577"/>
          <ac:spMkLst>
            <pc:docMk/>
            <pc:sldMk cId="424965022" sldId="256"/>
            <ac:spMk id="2" creationId="{D30D0C2B-7BF1-3915-E681-6021F531D6AB}"/>
          </ac:spMkLst>
        </pc:spChg>
      </pc:sldChg>
      <pc:sldChg chg="modSp mod">
        <pc:chgData name="Jenny Hyskaj" userId="2a0cae01-d990-4fec-87a2-7d3184512457" providerId="ADAL" clId="{80B2DA3E-30AB-489E-875B-3DD39CF7EE75}" dt="2024-01-30T12:09:29.731" v="35" actId="20577"/>
        <pc:sldMkLst>
          <pc:docMk/>
          <pc:sldMk cId="1415386186" sldId="322"/>
        </pc:sldMkLst>
        <pc:spChg chg="mod">
          <ac:chgData name="Jenny Hyskaj" userId="2a0cae01-d990-4fec-87a2-7d3184512457" providerId="ADAL" clId="{80B2DA3E-30AB-489E-875B-3DD39CF7EE75}" dt="2024-01-30T12:09:29.731" v="35" actId="20577"/>
          <ac:spMkLst>
            <pc:docMk/>
            <pc:sldMk cId="1415386186" sldId="322"/>
            <ac:spMk id="3" creationId="{C27BB165-4F41-4AE0-902A-1A8C1B3A5358}"/>
          </ac:spMkLst>
        </pc:spChg>
      </pc:sldChg>
      <pc:sldChg chg="delSp modSp mod delAnim">
        <pc:chgData name="Jenny Hyskaj" userId="2a0cae01-d990-4fec-87a2-7d3184512457" providerId="ADAL" clId="{80B2DA3E-30AB-489E-875B-3DD39CF7EE75}" dt="2024-01-30T12:08:44.214" v="29" actId="478"/>
        <pc:sldMkLst>
          <pc:docMk/>
          <pc:sldMk cId="2601894716" sldId="366"/>
        </pc:sldMkLst>
        <pc:spChg chg="del mod">
          <ac:chgData name="Jenny Hyskaj" userId="2a0cae01-d990-4fec-87a2-7d3184512457" providerId="ADAL" clId="{80B2DA3E-30AB-489E-875B-3DD39CF7EE75}" dt="2024-01-30T12:08:44.214" v="29" actId="478"/>
          <ac:spMkLst>
            <pc:docMk/>
            <pc:sldMk cId="2601894716" sldId="366"/>
            <ac:spMk id="15" creationId="{EB8A96E3-BB56-15A6-3C7D-D4C61EF7982A}"/>
          </ac:spMkLst>
        </pc:spChg>
        <pc:spChg chg="del">
          <ac:chgData name="Jenny Hyskaj" userId="2a0cae01-d990-4fec-87a2-7d3184512457" providerId="ADAL" clId="{80B2DA3E-30AB-489E-875B-3DD39CF7EE75}" dt="2024-01-30T12:08:37.710" v="26" actId="478"/>
          <ac:spMkLst>
            <pc:docMk/>
            <pc:sldMk cId="2601894716" sldId="366"/>
            <ac:spMk id="20" creationId="{16889B4D-3022-6FD5-1AF9-C9B0D434F32D}"/>
          </ac:spMkLst>
        </pc:spChg>
        <pc:spChg chg="del">
          <ac:chgData name="Jenny Hyskaj" userId="2a0cae01-d990-4fec-87a2-7d3184512457" providerId="ADAL" clId="{80B2DA3E-30AB-489E-875B-3DD39CF7EE75}" dt="2024-01-30T12:00:27.319" v="23" actId="478"/>
          <ac:spMkLst>
            <pc:docMk/>
            <pc:sldMk cId="2601894716" sldId="366"/>
            <ac:spMk id="26" creationId="{C363D7A8-0543-D526-36B6-26730DE64872}"/>
          </ac:spMkLst>
        </pc:spChg>
        <pc:spChg chg="del">
          <ac:chgData name="Jenny Hyskaj" userId="2a0cae01-d990-4fec-87a2-7d3184512457" providerId="ADAL" clId="{80B2DA3E-30AB-489E-875B-3DD39CF7EE75}" dt="2024-01-30T12:08:31.341" v="24" actId="21"/>
          <ac:spMkLst>
            <pc:docMk/>
            <pc:sldMk cId="2601894716" sldId="366"/>
            <ac:spMk id="27" creationId="{0B15FE0F-CB58-55BE-4104-A72F636D2C8D}"/>
          </ac:spMkLst>
        </pc:spChg>
        <pc:cxnChg chg="del">
          <ac:chgData name="Jenny Hyskaj" userId="2a0cae01-d990-4fec-87a2-7d3184512457" providerId="ADAL" clId="{80B2DA3E-30AB-489E-875B-3DD39CF7EE75}" dt="2024-01-30T12:08:39.529" v="27" actId="478"/>
          <ac:cxnSpMkLst>
            <pc:docMk/>
            <pc:sldMk cId="2601894716" sldId="366"/>
            <ac:cxnSpMk id="17" creationId="{46517E97-30A3-586E-7C99-B0C365031998}"/>
          </ac:cxnSpMkLst>
        </pc:cxnChg>
        <pc:cxnChg chg="del">
          <ac:chgData name="Jenny Hyskaj" userId="2a0cae01-d990-4fec-87a2-7d3184512457" providerId="ADAL" clId="{80B2DA3E-30AB-489E-875B-3DD39CF7EE75}" dt="2024-01-30T12:08:35.480" v="25" actId="21"/>
          <ac:cxnSpMkLst>
            <pc:docMk/>
            <pc:sldMk cId="2601894716" sldId="366"/>
            <ac:cxnSpMk id="21" creationId="{0CD08C5D-AAC2-7F05-7416-D8F58A55267D}"/>
          </ac:cxnSpMkLst>
        </pc:cxn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38F14E1-E2D8-AB19-48AB-3BF6F8C5551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ACC91DFD-FF1B-C276-1283-3B2A4B1A129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8EB37D2-E0B4-402B-A7F6-286F773C2CB9}" type="datetimeFigureOut">
              <a:rPr lang="en-GB" smtClean="0"/>
              <a:t>30/01/2024</a:t>
            </a:fld>
            <a:endParaRPr lang="en-GB"/>
          </a:p>
        </p:txBody>
      </p:sp>
      <p:sp>
        <p:nvSpPr>
          <p:cNvPr id="4" name="Footer Placeholder 3">
            <a:extLst>
              <a:ext uri="{FF2B5EF4-FFF2-40B4-BE49-F238E27FC236}">
                <a16:creationId xmlns:a16="http://schemas.microsoft.com/office/drawing/2014/main" id="{5FDAF906-3368-94F1-680A-CBCA8D39D4E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5ECC25D2-135B-D633-5A27-06922156481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B7E7786-0BAD-4E3E-BE7D-6E9A42EC4355}" type="slidenum">
              <a:rPr lang="en-GB" smtClean="0"/>
              <a:t>‹#›</a:t>
            </a:fld>
            <a:endParaRPr lang="en-GB"/>
          </a:p>
        </p:txBody>
      </p:sp>
    </p:spTree>
    <p:extLst>
      <p:ext uri="{BB962C8B-B14F-4D97-AF65-F5344CB8AC3E}">
        <p14:creationId xmlns:p14="http://schemas.microsoft.com/office/powerpoint/2010/main" val="31538191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279142-A7C3-4858-97E5-D23803DB0605}" type="datetimeFigureOut">
              <a:rPr lang="en-GB" smtClean="0"/>
              <a:t>30/01/2024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5C4714-0C77-4849-85D0-2D961797CAF9}" type="slidenum">
              <a:rPr lang="en-GB" smtClean="0"/>
              <a:t>‹#›</a:t>
            </a:fld>
            <a:endParaRPr lang="en-GB"/>
          </a:p>
        </p:txBody>
      </p:sp>
    </p:spTree>
    <p:extLst>
      <p:ext uri="{BB962C8B-B14F-4D97-AF65-F5344CB8AC3E}">
        <p14:creationId xmlns:p14="http://schemas.microsoft.com/office/powerpoint/2010/main" val="10882217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65C4714-0C77-4849-85D0-2D961797CAF9}" type="slidenum">
              <a:rPr lang="en-GB" smtClean="0"/>
              <a:t>1</a:t>
            </a:fld>
            <a:endParaRPr lang="en-GB"/>
          </a:p>
        </p:txBody>
      </p:sp>
    </p:spTree>
    <p:extLst>
      <p:ext uri="{BB962C8B-B14F-4D97-AF65-F5344CB8AC3E}">
        <p14:creationId xmlns:p14="http://schemas.microsoft.com/office/powerpoint/2010/main" val="27897003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5C4714-0C77-4849-85D0-2D961797CAF9}" type="slidenum">
              <a:rPr lang="en-GB" smtClean="0"/>
              <a:t>7</a:t>
            </a:fld>
            <a:endParaRPr lang="en-GB"/>
          </a:p>
        </p:txBody>
      </p:sp>
    </p:spTree>
    <p:extLst>
      <p:ext uri="{BB962C8B-B14F-4D97-AF65-F5344CB8AC3E}">
        <p14:creationId xmlns:p14="http://schemas.microsoft.com/office/powerpoint/2010/main" val="21395555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Dashboard overview: Codes Schedule includes all REC Code Schedules (latest and previous versions) which can be accessed via a click and read within the UI, or you can choose to download (in MS word format). </a:t>
            </a:r>
          </a:p>
          <a:p>
            <a:r>
              <a:rPr lang="en-GB" dirty="0"/>
              <a:t>Dashboard overview: Data Spec</a:t>
            </a:r>
          </a:p>
          <a:p>
            <a:endParaRPr lang="en-US" dirty="0"/>
          </a:p>
        </p:txBody>
      </p:sp>
      <p:sp>
        <p:nvSpPr>
          <p:cNvPr id="4" name="Slide Number Placeholder 3"/>
          <p:cNvSpPr>
            <a:spLocks noGrp="1"/>
          </p:cNvSpPr>
          <p:nvPr>
            <p:ph type="sldNum" sz="quarter" idx="5"/>
          </p:nvPr>
        </p:nvSpPr>
        <p:spPr/>
        <p:txBody>
          <a:bodyPr/>
          <a:lstStyle/>
          <a:p>
            <a:fld id="{F65C4714-0C77-4849-85D0-2D961797CAF9}" type="slidenum">
              <a:rPr lang="en-GB" smtClean="0"/>
              <a:t>8</a:t>
            </a:fld>
            <a:endParaRPr lang="en-GB"/>
          </a:p>
        </p:txBody>
      </p:sp>
    </p:spTree>
    <p:extLst>
      <p:ext uri="{BB962C8B-B14F-4D97-AF65-F5344CB8AC3E}">
        <p14:creationId xmlns:p14="http://schemas.microsoft.com/office/powerpoint/2010/main" val="11971370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5C4714-0C77-4849-85D0-2D961797CAF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206910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5C4714-0C77-4849-85D0-2D961797CAF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784997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65C4714-0C77-4849-85D0-2D961797CAF9}" type="slidenum">
              <a:rPr lang="en-GB" smtClean="0"/>
              <a:t>18</a:t>
            </a:fld>
            <a:endParaRPr lang="en-GB"/>
          </a:p>
        </p:txBody>
      </p:sp>
    </p:spTree>
    <p:extLst>
      <p:ext uri="{BB962C8B-B14F-4D97-AF65-F5344CB8AC3E}">
        <p14:creationId xmlns:p14="http://schemas.microsoft.com/office/powerpoint/2010/main" val="5513112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29EF7AD-9746-469C-A80A-B66DA6B0FD12}" type="slidenum">
              <a:rPr lang="en-GB" smtClean="0"/>
              <a:t>19</a:t>
            </a:fld>
            <a:endParaRPr lang="en-GB"/>
          </a:p>
        </p:txBody>
      </p:sp>
    </p:spTree>
    <p:extLst>
      <p:ext uri="{BB962C8B-B14F-4D97-AF65-F5344CB8AC3E}">
        <p14:creationId xmlns:p14="http://schemas.microsoft.com/office/powerpoint/2010/main" val="28460680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29EF7AD-9746-469C-A80A-B66DA6B0FD12}" type="slidenum">
              <a:rPr lang="en-GB" smtClean="0"/>
              <a:t>22</a:t>
            </a:fld>
            <a:endParaRPr lang="en-GB"/>
          </a:p>
        </p:txBody>
      </p:sp>
    </p:spTree>
    <p:extLst>
      <p:ext uri="{BB962C8B-B14F-4D97-AF65-F5344CB8AC3E}">
        <p14:creationId xmlns:p14="http://schemas.microsoft.com/office/powerpoint/2010/main" val="15612783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E44EF-B460-0F0B-922E-70F59F34191F}"/>
              </a:ext>
            </a:extLst>
          </p:cNvPr>
          <p:cNvSpPr>
            <a:spLocks noGrp="1"/>
          </p:cNvSpPr>
          <p:nvPr>
            <p:ph type="ctrTitle"/>
          </p:nvPr>
        </p:nvSpPr>
        <p:spPr>
          <a:xfrm>
            <a:off x="517228" y="2955632"/>
            <a:ext cx="6059063" cy="1939635"/>
          </a:xfrm>
        </p:spPr>
        <p:txBody>
          <a:bodyPr anchor="b">
            <a:normAutofit/>
          </a:bodyPr>
          <a:lstStyle>
            <a:lvl1pPr algn="l">
              <a:defRPr sz="3200" strike="noStrike" cap="all" baseline="0">
                <a:solidFill>
                  <a:srgbClr val="4D8934"/>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5FCE09D1-136B-701C-E24A-0B129DEF8411}"/>
              </a:ext>
            </a:extLst>
          </p:cNvPr>
          <p:cNvSpPr>
            <a:spLocks noGrp="1"/>
          </p:cNvSpPr>
          <p:nvPr>
            <p:ph type="subTitle" idx="1"/>
          </p:nvPr>
        </p:nvSpPr>
        <p:spPr>
          <a:xfrm>
            <a:off x="517228" y="4895268"/>
            <a:ext cx="6059063" cy="1009073"/>
          </a:xfrm>
        </p:spPr>
        <p:txBody>
          <a:bodyPr anchor="b">
            <a:normAutofit/>
          </a:bodyPr>
          <a:lstStyle>
            <a:lvl1pPr marL="0" indent="0" algn="l">
              <a:buNone/>
              <a:defRPr sz="2000" cap="all" baseline="0">
                <a:solidFill>
                  <a:srgbClr val="4D893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pic>
        <p:nvPicPr>
          <p:cNvPr id="8" name="Picture 7" descr="A picture containing text, outdoor&#10;&#10;Description automatically generated">
            <a:extLst>
              <a:ext uri="{FF2B5EF4-FFF2-40B4-BE49-F238E27FC236}">
                <a16:creationId xmlns:a16="http://schemas.microsoft.com/office/drawing/2014/main" id="{00BF0293-6F82-4BBF-D0BD-611EC9D6BFB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98006" y="339660"/>
            <a:ext cx="3790752" cy="2615972"/>
          </a:xfrm>
          <a:prstGeom prst="rect">
            <a:avLst/>
          </a:prstGeom>
        </p:spPr>
      </p:pic>
      <p:pic>
        <p:nvPicPr>
          <p:cNvPr id="10" name="Picture 9" descr="A green and white logo&#10;&#10;Description automatically generated with low confidence">
            <a:extLst>
              <a:ext uri="{FF2B5EF4-FFF2-40B4-BE49-F238E27FC236}">
                <a16:creationId xmlns:a16="http://schemas.microsoft.com/office/drawing/2014/main" id="{6959662B-FD87-EB75-8134-0BC5FAF51FDE}"/>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6356" t="12217" r="45066" b="29972"/>
          <a:stretch/>
        </p:blipFill>
        <p:spPr>
          <a:xfrm>
            <a:off x="9393382" y="2893287"/>
            <a:ext cx="2798618" cy="3964713"/>
          </a:xfrm>
          <a:prstGeom prst="rect">
            <a:avLst/>
          </a:prstGeom>
        </p:spPr>
      </p:pic>
    </p:spTree>
    <p:extLst>
      <p:ext uri="{BB962C8B-B14F-4D97-AF65-F5344CB8AC3E}">
        <p14:creationId xmlns:p14="http://schemas.microsoft.com/office/powerpoint/2010/main" val="25548203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able then Textbo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CBE58-3C95-88A6-3034-285FB763C634}"/>
              </a:ext>
            </a:extLst>
          </p:cNvPr>
          <p:cNvSpPr>
            <a:spLocks noGrp="1"/>
          </p:cNvSpPr>
          <p:nvPr>
            <p:ph type="title"/>
          </p:nvPr>
        </p:nvSpPr>
        <p:spPr/>
        <p:txBody>
          <a:bodyPr/>
          <a:lstStyle/>
          <a:p>
            <a:r>
              <a:rPr lang="en-US"/>
              <a:t>Click to edit Master title style</a:t>
            </a:r>
            <a:endParaRPr lang="en-GB"/>
          </a:p>
        </p:txBody>
      </p:sp>
      <p:sp>
        <p:nvSpPr>
          <p:cNvPr id="4" name="Text Placeholder 3">
            <a:extLst>
              <a:ext uri="{FF2B5EF4-FFF2-40B4-BE49-F238E27FC236}">
                <a16:creationId xmlns:a16="http://schemas.microsoft.com/office/drawing/2014/main" id="{C7735C8A-EFF8-C491-7BCB-99DF2DC73DCB}"/>
              </a:ext>
            </a:extLst>
          </p:cNvPr>
          <p:cNvSpPr>
            <a:spLocks noGrp="1"/>
          </p:cNvSpPr>
          <p:nvPr>
            <p:ph type="body" sz="quarter" idx="10"/>
          </p:nvPr>
        </p:nvSpPr>
        <p:spPr>
          <a:xfrm>
            <a:off x="838200" y="4915984"/>
            <a:ext cx="9285288" cy="931862"/>
          </a:xfrm>
        </p:spPr>
        <p:txBody>
          <a:bodyPr anchor="ctr">
            <a:normAutofit/>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8" name="Table Placeholder 7">
            <a:extLst>
              <a:ext uri="{FF2B5EF4-FFF2-40B4-BE49-F238E27FC236}">
                <a16:creationId xmlns:a16="http://schemas.microsoft.com/office/drawing/2014/main" id="{3B768190-5D5E-27F8-62BC-6611D8501C98}"/>
              </a:ext>
            </a:extLst>
          </p:cNvPr>
          <p:cNvSpPr>
            <a:spLocks noGrp="1"/>
          </p:cNvSpPr>
          <p:nvPr>
            <p:ph type="tbl" sz="quarter" idx="11"/>
          </p:nvPr>
        </p:nvSpPr>
        <p:spPr>
          <a:xfrm>
            <a:off x="838200" y="1836738"/>
            <a:ext cx="9285288" cy="2733675"/>
          </a:xfrm>
        </p:spPr>
        <p:txBody>
          <a:bodyPr/>
          <a:lstStyle/>
          <a:p>
            <a:r>
              <a:rPr lang="en-US"/>
              <a:t>Click icon to add table</a:t>
            </a:r>
            <a:endParaRPr lang="en-GB"/>
          </a:p>
        </p:txBody>
      </p:sp>
    </p:spTree>
    <p:extLst>
      <p:ext uri="{BB962C8B-B14F-4D97-AF65-F5344CB8AC3E}">
        <p14:creationId xmlns:p14="http://schemas.microsoft.com/office/powerpoint/2010/main" val="15175308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and Text Vertic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834E3-2A23-025C-BE58-C34BE3D1850B}"/>
              </a:ext>
            </a:extLst>
          </p:cNvPr>
          <p:cNvSpPr>
            <a:spLocks noGrp="1"/>
          </p:cNvSpPr>
          <p:nvPr>
            <p:ph type="title"/>
          </p:nvPr>
        </p:nvSpPr>
        <p:spPr/>
        <p:txBody>
          <a:bodyPr/>
          <a:lstStyle/>
          <a:p>
            <a:r>
              <a:rPr lang="en-US"/>
              <a:t>Click to edit Master title style</a:t>
            </a:r>
            <a:endParaRPr lang="en-GB"/>
          </a:p>
        </p:txBody>
      </p:sp>
      <p:sp>
        <p:nvSpPr>
          <p:cNvPr id="4" name="Picture Placeholder 3">
            <a:extLst>
              <a:ext uri="{FF2B5EF4-FFF2-40B4-BE49-F238E27FC236}">
                <a16:creationId xmlns:a16="http://schemas.microsoft.com/office/drawing/2014/main" id="{B0F23646-2898-FFF1-C69E-0D1439CF24EF}"/>
              </a:ext>
            </a:extLst>
          </p:cNvPr>
          <p:cNvSpPr>
            <a:spLocks noGrp="1"/>
          </p:cNvSpPr>
          <p:nvPr>
            <p:ph type="pic" sz="quarter" idx="10"/>
          </p:nvPr>
        </p:nvSpPr>
        <p:spPr>
          <a:xfrm>
            <a:off x="906463" y="1836738"/>
            <a:ext cx="4152647" cy="4460875"/>
          </a:xfrm>
        </p:spPr>
        <p:txBody>
          <a:bodyPr/>
          <a:lstStyle/>
          <a:p>
            <a:r>
              <a:rPr lang="en-US"/>
              <a:t>Click icon to add picture</a:t>
            </a:r>
            <a:endParaRPr lang="en-GB"/>
          </a:p>
        </p:txBody>
      </p:sp>
      <p:sp>
        <p:nvSpPr>
          <p:cNvPr id="6" name="Text Placeholder 5">
            <a:extLst>
              <a:ext uri="{FF2B5EF4-FFF2-40B4-BE49-F238E27FC236}">
                <a16:creationId xmlns:a16="http://schemas.microsoft.com/office/drawing/2014/main" id="{3457EAAD-596E-9533-B0E4-811AC742F774}"/>
              </a:ext>
            </a:extLst>
          </p:cNvPr>
          <p:cNvSpPr>
            <a:spLocks noGrp="1"/>
          </p:cNvSpPr>
          <p:nvPr>
            <p:ph type="body" sz="quarter" idx="11"/>
          </p:nvPr>
        </p:nvSpPr>
        <p:spPr>
          <a:xfrm>
            <a:off x="5469308" y="1836738"/>
            <a:ext cx="4654180" cy="4460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9341286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Narrow Image Left then Textbo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834E3-2A23-025C-BE58-C34BE3D1850B}"/>
              </a:ext>
            </a:extLst>
          </p:cNvPr>
          <p:cNvSpPr>
            <a:spLocks noGrp="1"/>
          </p:cNvSpPr>
          <p:nvPr>
            <p:ph type="title"/>
          </p:nvPr>
        </p:nvSpPr>
        <p:spPr/>
        <p:txBody>
          <a:bodyPr/>
          <a:lstStyle/>
          <a:p>
            <a:r>
              <a:rPr lang="en-US"/>
              <a:t>Click to edit Master title style</a:t>
            </a:r>
            <a:endParaRPr lang="en-GB"/>
          </a:p>
        </p:txBody>
      </p:sp>
      <p:sp>
        <p:nvSpPr>
          <p:cNvPr id="4" name="Picture Placeholder 3">
            <a:extLst>
              <a:ext uri="{FF2B5EF4-FFF2-40B4-BE49-F238E27FC236}">
                <a16:creationId xmlns:a16="http://schemas.microsoft.com/office/drawing/2014/main" id="{B0F23646-2898-FFF1-C69E-0D1439CF24EF}"/>
              </a:ext>
            </a:extLst>
          </p:cNvPr>
          <p:cNvSpPr>
            <a:spLocks noGrp="1"/>
          </p:cNvSpPr>
          <p:nvPr>
            <p:ph type="pic" sz="quarter" idx="10"/>
          </p:nvPr>
        </p:nvSpPr>
        <p:spPr>
          <a:xfrm>
            <a:off x="906464" y="1836738"/>
            <a:ext cx="1964924" cy="4460875"/>
          </a:xfrm>
        </p:spPr>
        <p:txBody>
          <a:bodyPr/>
          <a:lstStyle/>
          <a:p>
            <a:r>
              <a:rPr lang="en-US"/>
              <a:t>Click icon to add picture</a:t>
            </a:r>
            <a:endParaRPr lang="en-GB"/>
          </a:p>
        </p:txBody>
      </p:sp>
      <p:sp>
        <p:nvSpPr>
          <p:cNvPr id="6" name="Text Placeholder 5">
            <a:extLst>
              <a:ext uri="{FF2B5EF4-FFF2-40B4-BE49-F238E27FC236}">
                <a16:creationId xmlns:a16="http://schemas.microsoft.com/office/drawing/2014/main" id="{3457EAAD-596E-9533-B0E4-811AC742F774}"/>
              </a:ext>
            </a:extLst>
          </p:cNvPr>
          <p:cNvSpPr>
            <a:spLocks noGrp="1"/>
          </p:cNvSpPr>
          <p:nvPr>
            <p:ph type="body" sz="quarter" idx="11"/>
          </p:nvPr>
        </p:nvSpPr>
        <p:spPr>
          <a:xfrm>
            <a:off x="3358497" y="1836738"/>
            <a:ext cx="6764991" cy="4460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9299297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box then Narrow Image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834E3-2A23-025C-BE58-C34BE3D1850B}"/>
              </a:ext>
            </a:extLst>
          </p:cNvPr>
          <p:cNvSpPr>
            <a:spLocks noGrp="1"/>
          </p:cNvSpPr>
          <p:nvPr>
            <p:ph type="title"/>
          </p:nvPr>
        </p:nvSpPr>
        <p:spPr/>
        <p:txBody>
          <a:bodyPr/>
          <a:lstStyle/>
          <a:p>
            <a:r>
              <a:rPr lang="en-US"/>
              <a:t>Click to edit Master title style</a:t>
            </a:r>
            <a:endParaRPr lang="en-GB"/>
          </a:p>
        </p:txBody>
      </p:sp>
      <p:sp>
        <p:nvSpPr>
          <p:cNvPr id="4" name="Picture Placeholder 3">
            <a:extLst>
              <a:ext uri="{FF2B5EF4-FFF2-40B4-BE49-F238E27FC236}">
                <a16:creationId xmlns:a16="http://schemas.microsoft.com/office/drawing/2014/main" id="{B0F23646-2898-FFF1-C69E-0D1439CF24EF}"/>
              </a:ext>
            </a:extLst>
          </p:cNvPr>
          <p:cNvSpPr>
            <a:spLocks noGrp="1"/>
          </p:cNvSpPr>
          <p:nvPr>
            <p:ph type="pic" sz="quarter" idx="10"/>
          </p:nvPr>
        </p:nvSpPr>
        <p:spPr>
          <a:xfrm>
            <a:off x="8158131" y="1836737"/>
            <a:ext cx="1964924" cy="4460875"/>
          </a:xfrm>
        </p:spPr>
        <p:txBody>
          <a:bodyPr/>
          <a:lstStyle/>
          <a:p>
            <a:r>
              <a:rPr lang="en-US"/>
              <a:t>Click icon to add picture</a:t>
            </a:r>
            <a:endParaRPr lang="en-GB"/>
          </a:p>
        </p:txBody>
      </p:sp>
      <p:sp>
        <p:nvSpPr>
          <p:cNvPr id="6" name="Text Placeholder 5">
            <a:extLst>
              <a:ext uri="{FF2B5EF4-FFF2-40B4-BE49-F238E27FC236}">
                <a16:creationId xmlns:a16="http://schemas.microsoft.com/office/drawing/2014/main" id="{3457EAAD-596E-9533-B0E4-811AC742F774}"/>
              </a:ext>
            </a:extLst>
          </p:cNvPr>
          <p:cNvSpPr>
            <a:spLocks noGrp="1"/>
          </p:cNvSpPr>
          <p:nvPr>
            <p:ph type="body" sz="quarter" idx="11"/>
          </p:nvPr>
        </p:nvSpPr>
        <p:spPr>
          <a:xfrm>
            <a:off x="838200" y="1827583"/>
            <a:ext cx="6764991" cy="4460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9783434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and Picture Vertic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834E3-2A23-025C-BE58-C34BE3D1850B}"/>
              </a:ext>
            </a:extLst>
          </p:cNvPr>
          <p:cNvSpPr>
            <a:spLocks noGrp="1"/>
          </p:cNvSpPr>
          <p:nvPr>
            <p:ph type="title"/>
          </p:nvPr>
        </p:nvSpPr>
        <p:spPr/>
        <p:txBody>
          <a:bodyPr/>
          <a:lstStyle/>
          <a:p>
            <a:r>
              <a:rPr lang="en-US"/>
              <a:t>Click to edit Master title style</a:t>
            </a:r>
            <a:endParaRPr lang="en-GB"/>
          </a:p>
        </p:txBody>
      </p:sp>
      <p:sp>
        <p:nvSpPr>
          <p:cNvPr id="4" name="Picture Placeholder 3">
            <a:extLst>
              <a:ext uri="{FF2B5EF4-FFF2-40B4-BE49-F238E27FC236}">
                <a16:creationId xmlns:a16="http://schemas.microsoft.com/office/drawing/2014/main" id="{B0F23646-2898-FFF1-C69E-0D1439CF24EF}"/>
              </a:ext>
            </a:extLst>
          </p:cNvPr>
          <p:cNvSpPr>
            <a:spLocks noGrp="1"/>
          </p:cNvSpPr>
          <p:nvPr>
            <p:ph type="pic" sz="quarter" idx="10"/>
          </p:nvPr>
        </p:nvSpPr>
        <p:spPr>
          <a:xfrm>
            <a:off x="5982160" y="1862376"/>
            <a:ext cx="4152647" cy="4460875"/>
          </a:xfrm>
        </p:spPr>
        <p:txBody>
          <a:bodyPr/>
          <a:lstStyle/>
          <a:p>
            <a:r>
              <a:rPr lang="en-US"/>
              <a:t>Click icon to add picture</a:t>
            </a:r>
            <a:endParaRPr lang="en-GB"/>
          </a:p>
        </p:txBody>
      </p:sp>
      <p:sp>
        <p:nvSpPr>
          <p:cNvPr id="6" name="Text Placeholder 5">
            <a:extLst>
              <a:ext uri="{FF2B5EF4-FFF2-40B4-BE49-F238E27FC236}">
                <a16:creationId xmlns:a16="http://schemas.microsoft.com/office/drawing/2014/main" id="{3457EAAD-596E-9533-B0E4-811AC742F774}"/>
              </a:ext>
            </a:extLst>
          </p:cNvPr>
          <p:cNvSpPr>
            <a:spLocks noGrp="1"/>
          </p:cNvSpPr>
          <p:nvPr>
            <p:ph type="body" sz="quarter" idx="11"/>
          </p:nvPr>
        </p:nvSpPr>
        <p:spPr>
          <a:xfrm>
            <a:off x="838200" y="1862375"/>
            <a:ext cx="4654180" cy="4460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6325578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mbedded vide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12F3B-1ACA-6872-BEAB-3C3CE74910A0}"/>
              </a:ext>
            </a:extLst>
          </p:cNvPr>
          <p:cNvSpPr>
            <a:spLocks noGrp="1"/>
          </p:cNvSpPr>
          <p:nvPr>
            <p:ph type="title"/>
          </p:nvPr>
        </p:nvSpPr>
        <p:spPr/>
        <p:txBody>
          <a:bodyPr/>
          <a:lstStyle/>
          <a:p>
            <a:r>
              <a:rPr lang="en-US"/>
              <a:t>Click to edit Master title style</a:t>
            </a:r>
            <a:endParaRPr lang="en-GB"/>
          </a:p>
        </p:txBody>
      </p:sp>
      <p:sp>
        <p:nvSpPr>
          <p:cNvPr id="4" name="Media Placeholder 3">
            <a:extLst>
              <a:ext uri="{FF2B5EF4-FFF2-40B4-BE49-F238E27FC236}">
                <a16:creationId xmlns:a16="http://schemas.microsoft.com/office/drawing/2014/main" id="{BB080E31-7E11-DB9B-1F69-83AEE80DDB14}"/>
              </a:ext>
            </a:extLst>
          </p:cNvPr>
          <p:cNvSpPr>
            <a:spLocks noGrp="1"/>
          </p:cNvSpPr>
          <p:nvPr>
            <p:ph type="media" sz="quarter" idx="10"/>
          </p:nvPr>
        </p:nvSpPr>
        <p:spPr>
          <a:xfrm>
            <a:off x="581025" y="1136650"/>
            <a:ext cx="9542463" cy="5486400"/>
          </a:xfrm>
        </p:spPr>
        <p:txBody>
          <a:bodyPr/>
          <a:lstStyle/>
          <a:p>
            <a:r>
              <a:rPr lang="en-US"/>
              <a:t>Click icon to add media</a:t>
            </a:r>
            <a:endParaRPr lang="en-GB"/>
          </a:p>
        </p:txBody>
      </p:sp>
    </p:spTree>
    <p:extLst>
      <p:ext uri="{BB962C8B-B14F-4D97-AF65-F5344CB8AC3E}">
        <p14:creationId xmlns:p14="http://schemas.microsoft.com/office/powerpoint/2010/main" val="5926484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Two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5A88E4-50C5-CEB0-D6F6-232CC121C105}"/>
              </a:ext>
            </a:extLst>
          </p:cNvPr>
          <p:cNvSpPr>
            <a:spLocks noGrp="1"/>
          </p:cNvSpPr>
          <p:nvPr>
            <p:ph type="title"/>
          </p:nvPr>
        </p:nvSpPr>
        <p:spPr/>
        <p:txBody>
          <a:bodyPr/>
          <a:lstStyle/>
          <a:p>
            <a:r>
              <a:rPr lang="en-US"/>
              <a:t>Click to edit Master title style</a:t>
            </a:r>
            <a:endParaRPr lang="en-GB"/>
          </a:p>
        </p:txBody>
      </p:sp>
      <p:sp>
        <p:nvSpPr>
          <p:cNvPr id="4" name="Text Placeholder 3">
            <a:extLst>
              <a:ext uri="{FF2B5EF4-FFF2-40B4-BE49-F238E27FC236}">
                <a16:creationId xmlns:a16="http://schemas.microsoft.com/office/drawing/2014/main" id="{CD8E925E-7A20-C599-637B-001B04D0C1A4}"/>
              </a:ext>
            </a:extLst>
          </p:cNvPr>
          <p:cNvSpPr>
            <a:spLocks noGrp="1"/>
          </p:cNvSpPr>
          <p:nvPr>
            <p:ph type="body" sz="quarter" idx="10"/>
          </p:nvPr>
        </p:nvSpPr>
        <p:spPr>
          <a:xfrm>
            <a:off x="922338" y="1905000"/>
            <a:ext cx="9201150" cy="4503738"/>
          </a:xfrm>
        </p:spPr>
        <p:txBody>
          <a:bodyPr numCol="2" spcCol="360000"/>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
                <a:srgbClr val="70ADA3"/>
              </a:buClr>
              <a:buSzTx/>
              <a:buFont typeface="Arial" panose="020B0604020202020204" pitchFamily="34" charset="0"/>
              <a:buNone/>
              <a:tabLst/>
              <a:defRPr/>
            </a:pPr>
            <a:r>
              <a:rPr lang="en-US"/>
              <a:t>Click to edit Master text styles</a:t>
            </a:r>
          </a:p>
          <a:p>
            <a:pPr marL="0" marR="0" lvl="1" indent="0" algn="l" defTabSz="914400" rtl="0" eaLnBrk="1" fontAlgn="auto" latinLnBrk="0" hangingPunct="1">
              <a:lnSpc>
                <a:spcPct val="90000"/>
              </a:lnSpc>
              <a:spcBef>
                <a:spcPts val="1000"/>
              </a:spcBef>
              <a:spcAft>
                <a:spcPts val="0"/>
              </a:spcAft>
              <a:buClr>
                <a:srgbClr val="70ADA3"/>
              </a:buClr>
              <a:buSzTx/>
              <a:buFont typeface="Arial" panose="020B0604020202020204" pitchFamily="34" charset="0"/>
              <a:buNone/>
              <a:tabLst/>
              <a:defRPr/>
            </a:pPr>
            <a:r>
              <a:rPr lang="en-US"/>
              <a:t>Second level</a:t>
            </a:r>
          </a:p>
        </p:txBody>
      </p:sp>
    </p:spTree>
    <p:extLst>
      <p:ext uri="{BB962C8B-B14F-4D97-AF65-F5344CB8AC3E}">
        <p14:creationId xmlns:p14="http://schemas.microsoft.com/office/powerpoint/2010/main" val="6913985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Tab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84C620-1796-4692-1101-F3FDEA410159}"/>
              </a:ext>
            </a:extLst>
          </p:cNvPr>
          <p:cNvSpPr>
            <a:spLocks noGrp="1"/>
          </p:cNvSpPr>
          <p:nvPr>
            <p:ph type="title"/>
          </p:nvPr>
        </p:nvSpPr>
        <p:spPr/>
        <p:txBody>
          <a:bodyPr/>
          <a:lstStyle/>
          <a:p>
            <a:r>
              <a:rPr lang="en-US"/>
              <a:t>Click to edit Master title style</a:t>
            </a:r>
            <a:endParaRPr lang="en-GB"/>
          </a:p>
        </p:txBody>
      </p:sp>
      <p:sp>
        <p:nvSpPr>
          <p:cNvPr id="4" name="Table Placeholder 3">
            <a:extLst>
              <a:ext uri="{FF2B5EF4-FFF2-40B4-BE49-F238E27FC236}">
                <a16:creationId xmlns:a16="http://schemas.microsoft.com/office/drawing/2014/main" id="{97CDB0B7-62AD-A6A0-D617-52E07A759E44}"/>
              </a:ext>
            </a:extLst>
          </p:cNvPr>
          <p:cNvSpPr>
            <a:spLocks noGrp="1"/>
          </p:cNvSpPr>
          <p:nvPr>
            <p:ph type="tbl" sz="quarter" idx="10"/>
          </p:nvPr>
        </p:nvSpPr>
        <p:spPr>
          <a:xfrm>
            <a:off x="838200" y="2025650"/>
            <a:ext cx="4383088" cy="3802063"/>
          </a:xfrm>
        </p:spPr>
        <p:txBody>
          <a:bodyPr/>
          <a:lstStyle/>
          <a:p>
            <a:r>
              <a:rPr lang="en-US"/>
              <a:t>Click icon to add table</a:t>
            </a:r>
            <a:endParaRPr lang="en-GB"/>
          </a:p>
        </p:txBody>
      </p:sp>
      <p:sp>
        <p:nvSpPr>
          <p:cNvPr id="5" name="Table Placeholder 3">
            <a:extLst>
              <a:ext uri="{FF2B5EF4-FFF2-40B4-BE49-F238E27FC236}">
                <a16:creationId xmlns:a16="http://schemas.microsoft.com/office/drawing/2014/main" id="{E43D73FA-7799-9E42-8030-E8C238EB5EDB}"/>
              </a:ext>
            </a:extLst>
          </p:cNvPr>
          <p:cNvSpPr>
            <a:spLocks noGrp="1"/>
          </p:cNvSpPr>
          <p:nvPr>
            <p:ph type="tbl" sz="quarter" idx="11"/>
          </p:nvPr>
        </p:nvSpPr>
        <p:spPr>
          <a:xfrm>
            <a:off x="5739967" y="2025649"/>
            <a:ext cx="4383088" cy="3802063"/>
          </a:xfrm>
        </p:spPr>
        <p:txBody>
          <a:bodyPr/>
          <a:lstStyle/>
          <a:p>
            <a:r>
              <a:rPr lang="en-US"/>
              <a:t>Click icon to add table</a:t>
            </a:r>
            <a:endParaRPr lang="en-GB"/>
          </a:p>
        </p:txBody>
      </p:sp>
    </p:spTree>
    <p:extLst>
      <p:ext uri="{BB962C8B-B14F-4D97-AF65-F5344CB8AC3E}">
        <p14:creationId xmlns:p14="http://schemas.microsoft.com/office/powerpoint/2010/main" val="2759887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54F981-EC4B-FC5D-CB7F-B0A289E7AC30}"/>
              </a:ext>
            </a:extLst>
          </p:cNvPr>
          <p:cNvSpPr>
            <a:spLocks noGrp="1"/>
          </p:cNvSpPr>
          <p:nvPr>
            <p:ph type="title"/>
          </p:nvPr>
        </p:nvSpPr>
        <p:spPr/>
        <p:txBody>
          <a:bodyPr/>
          <a:lstStyle/>
          <a:p>
            <a:r>
              <a:rPr lang="en-US"/>
              <a:t>Click to edit Master title style</a:t>
            </a:r>
            <a:endParaRPr lang="en-GB"/>
          </a:p>
        </p:txBody>
      </p:sp>
      <p:sp>
        <p:nvSpPr>
          <p:cNvPr id="4" name="Picture Placeholder 3">
            <a:extLst>
              <a:ext uri="{FF2B5EF4-FFF2-40B4-BE49-F238E27FC236}">
                <a16:creationId xmlns:a16="http://schemas.microsoft.com/office/drawing/2014/main" id="{5B83A3D9-C306-A50D-2E83-735207441740}"/>
              </a:ext>
            </a:extLst>
          </p:cNvPr>
          <p:cNvSpPr>
            <a:spLocks noGrp="1"/>
          </p:cNvSpPr>
          <p:nvPr>
            <p:ph type="pic" sz="quarter" idx="10"/>
          </p:nvPr>
        </p:nvSpPr>
        <p:spPr>
          <a:xfrm>
            <a:off x="581114" y="1444625"/>
            <a:ext cx="9542374" cy="4451350"/>
          </a:xfrm>
        </p:spPr>
        <p:txBody>
          <a:bodyPr/>
          <a:lstStyle/>
          <a:p>
            <a:r>
              <a:rPr lang="en-US"/>
              <a:t>Click icon to add picture</a:t>
            </a:r>
            <a:endParaRPr lang="en-GB"/>
          </a:p>
        </p:txBody>
      </p:sp>
      <p:sp>
        <p:nvSpPr>
          <p:cNvPr id="6" name="Text Placeholder 5">
            <a:extLst>
              <a:ext uri="{FF2B5EF4-FFF2-40B4-BE49-F238E27FC236}">
                <a16:creationId xmlns:a16="http://schemas.microsoft.com/office/drawing/2014/main" id="{282CDA54-1359-1A3F-9450-4D5C5A366777}"/>
              </a:ext>
            </a:extLst>
          </p:cNvPr>
          <p:cNvSpPr>
            <a:spLocks noGrp="1"/>
          </p:cNvSpPr>
          <p:nvPr>
            <p:ph type="body" sz="quarter" idx="11" hasCustomPrompt="1"/>
          </p:nvPr>
        </p:nvSpPr>
        <p:spPr>
          <a:xfrm>
            <a:off x="581025" y="6110288"/>
            <a:ext cx="9542463" cy="444500"/>
          </a:xfrm>
        </p:spPr>
        <p:txBody>
          <a:bodyPr anchor="ctr">
            <a:noAutofit/>
          </a:bodyPr>
          <a:lstStyle>
            <a:lvl1pPr marL="0" indent="0">
              <a:buNone/>
              <a:defRPr sz="1400"/>
            </a:lvl1pPr>
            <a:lvl2pPr marL="457200" indent="0">
              <a:buNone/>
              <a:defRPr sz="1200"/>
            </a:lvl2pPr>
            <a:lvl3pPr>
              <a:defRPr sz="1100"/>
            </a:lvl3pPr>
            <a:lvl4pPr>
              <a:defRPr sz="1050"/>
            </a:lvl4pPr>
            <a:lvl5pPr>
              <a:defRPr sz="1050"/>
            </a:lvl5pPr>
          </a:lstStyle>
          <a:p>
            <a:pPr lvl="0"/>
            <a:r>
              <a:rPr lang="en-US"/>
              <a:t>Caption</a:t>
            </a:r>
          </a:p>
        </p:txBody>
      </p:sp>
    </p:spTree>
    <p:extLst>
      <p:ext uri="{BB962C8B-B14F-4D97-AF65-F5344CB8AC3E}">
        <p14:creationId xmlns:p14="http://schemas.microsoft.com/office/powerpoint/2010/main" val="33822253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reserve="1">
  <p:cSld name="End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E44EF-B460-0F0B-922E-70F59F34191F}"/>
              </a:ext>
            </a:extLst>
          </p:cNvPr>
          <p:cNvSpPr>
            <a:spLocks noGrp="1"/>
          </p:cNvSpPr>
          <p:nvPr>
            <p:ph type="ctrTitle" hasCustomPrompt="1"/>
          </p:nvPr>
        </p:nvSpPr>
        <p:spPr>
          <a:xfrm>
            <a:off x="5225961" y="2622346"/>
            <a:ext cx="6059063" cy="1939635"/>
          </a:xfrm>
        </p:spPr>
        <p:txBody>
          <a:bodyPr anchor="b">
            <a:normAutofit/>
          </a:bodyPr>
          <a:lstStyle>
            <a:lvl1pPr algn="l">
              <a:defRPr sz="3200" strike="noStrike" cap="all" baseline="0">
                <a:solidFill>
                  <a:srgbClr val="4D8934"/>
                </a:solidFill>
              </a:defRPr>
            </a:lvl1pPr>
          </a:lstStyle>
          <a:p>
            <a:r>
              <a:rPr lang="en-US"/>
              <a:t>Thanks for attending</a:t>
            </a:r>
            <a:endParaRPr lang="en-GB"/>
          </a:p>
        </p:txBody>
      </p:sp>
      <p:sp>
        <p:nvSpPr>
          <p:cNvPr id="3" name="Subtitle 2">
            <a:extLst>
              <a:ext uri="{FF2B5EF4-FFF2-40B4-BE49-F238E27FC236}">
                <a16:creationId xmlns:a16="http://schemas.microsoft.com/office/drawing/2014/main" id="{5FCE09D1-136B-701C-E24A-0B129DEF8411}"/>
              </a:ext>
            </a:extLst>
          </p:cNvPr>
          <p:cNvSpPr>
            <a:spLocks noGrp="1"/>
          </p:cNvSpPr>
          <p:nvPr>
            <p:ph type="subTitle" idx="1" hasCustomPrompt="1"/>
          </p:nvPr>
        </p:nvSpPr>
        <p:spPr>
          <a:xfrm>
            <a:off x="5225961" y="4561982"/>
            <a:ext cx="6059063" cy="1009073"/>
          </a:xfrm>
        </p:spPr>
        <p:txBody>
          <a:bodyPr anchor="b">
            <a:normAutofit/>
          </a:bodyPr>
          <a:lstStyle>
            <a:lvl1pPr marL="0" indent="0" algn="l">
              <a:buNone/>
              <a:defRPr sz="2000" cap="all" baseline="0">
                <a:solidFill>
                  <a:srgbClr val="4D893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Contact us: Enquiries@recmanager.co.uk</a:t>
            </a:r>
          </a:p>
        </p:txBody>
      </p:sp>
      <p:pic>
        <p:nvPicPr>
          <p:cNvPr id="8" name="Picture 7" descr="A picture containing text, outdoor&#10;&#10;Description automatically generated">
            <a:extLst>
              <a:ext uri="{FF2B5EF4-FFF2-40B4-BE49-F238E27FC236}">
                <a16:creationId xmlns:a16="http://schemas.microsoft.com/office/drawing/2014/main" id="{00BF0293-6F82-4BBF-D0BD-611EC9D6BFB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4458" y="339660"/>
            <a:ext cx="3790752" cy="2615972"/>
          </a:xfrm>
          <a:prstGeom prst="rect">
            <a:avLst/>
          </a:prstGeom>
        </p:spPr>
      </p:pic>
      <p:pic>
        <p:nvPicPr>
          <p:cNvPr id="6" name="Picture 5" descr="A green and white logo&#10;&#10;Description automatically generated with low confidence">
            <a:extLst>
              <a:ext uri="{FF2B5EF4-FFF2-40B4-BE49-F238E27FC236}">
                <a16:creationId xmlns:a16="http://schemas.microsoft.com/office/drawing/2014/main" id="{DDE74CEB-C666-A96F-0B98-433A6E43D302}"/>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6356" t="12217" r="45066" b="29972"/>
          <a:stretch/>
        </p:blipFill>
        <p:spPr>
          <a:xfrm rot="5400000">
            <a:off x="583047" y="3476335"/>
            <a:ext cx="2798618" cy="3964713"/>
          </a:xfrm>
          <a:prstGeom prst="rect">
            <a:avLst/>
          </a:prstGeom>
        </p:spPr>
      </p:pic>
    </p:spTree>
    <p:extLst>
      <p:ext uri="{BB962C8B-B14F-4D97-AF65-F5344CB8AC3E}">
        <p14:creationId xmlns:p14="http://schemas.microsoft.com/office/powerpoint/2010/main" val="6276541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troducing Presenters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575E2-058B-7E11-CD53-2539375E87FD}"/>
              </a:ext>
            </a:extLst>
          </p:cNvPr>
          <p:cNvSpPr>
            <a:spLocks noGrp="1"/>
          </p:cNvSpPr>
          <p:nvPr>
            <p:ph type="title" hasCustomPrompt="1"/>
          </p:nvPr>
        </p:nvSpPr>
        <p:spPr/>
        <p:txBody>
          <a:bodyPr/>
          <a:lstStyle>
            <a:lvl1pPr>
              <a:defRPr/>
            </a:lvl1pPr>
          </a:lstStyle>
          <a:p>
            <a:r>
              <a:rPr lang="en-US"/>
              <a:t>Introducing your presenters</a:t>
            </a:r>
            <a:endParaRPr lang="en-GB"/>
          </a:p>
        </p:txBody>
      </p:sp>
      <p:sp>
        <p:nvSpPr>
          <p:cNvPr id="4" name="Picture Placeholder 3">
            <a:extLst>
              <a:ext uri="{FF2B5EF4-FFF2-40B4-BE49-F238E27FC236}">
                <a16:creationId xmlns:a16="http://schemas.microsoft.com/office/drawing/2014/main" id="{64A48518-35F9-535A-C077-59E61401884B}"/>
              </a:ext>
            </a:extLst>
          </p:cNvPr>
          <p:cNvSpPr>
            <a:spLocks noGrp="1"/>
          </p:cNvSpPr>
          <p:nvPr>
            <p:ph type="pic" sz="quarter" idx="10"/>
          </p:nvPr>
        </p:nvSpPr>
        <p:spPr>
          <a:xfrm>
            <a:off x="838200" y="1606550"/>
            <a:ext cx="3521075" cy="3384550"/>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5" name="Picture Placeholder 3">
            <a:extLst>
              <a:ext uri="{FF2B5EF4-FFF2-40B4-BE49-F238E27FC236}">
                <a16:creationId xmlns:a16="http://schemas.microsoft.com/office/drawing/2014/main" id="{ADD18D3C-B836-DFCD-D7DB-1701542FE7B5}"/>
              </a:ext>
            </a:extLst>
          </p:cNvPr>
          <p:cNvSpPr>
            <a:spLocks noGrp="1"/>
          </p:cNvSpPr>
          <p:nvPr>
            <p:ph type="pic" sz="quarter" idx="11"/>
          </p:nvPr>
        </p:nvSpPr>
        <p:spPr>
          <a:xfrm>
            <a:off x="4929410" y="1606550"/>
            <a:ext cx="3521075" cy="3384550"/>
          </a:xfrm>
          <a:ln>
            <a:solidFill>
              <a:schemeClr val="accent3"/>
            </a:solidFill>
          </a:ln>
        </p:spPr>
        <p:txBody>
          <a:bodyPr/>
          <a:lstStyle/>
          <a:p>
            <a:r>
              <a:rPr lang="en-US"/>
              <a:t>Click icon to add picture</a:t>
            </a:r>
            <a:endParaRPr lang="en-GB"/>
          </a:p>
        </p:txBody>
      </p:sp>
      <p:sp>
        <p:nvSpPr>
          <p:cNvPr id="7" name="Text Placeholder 6">
            <a:extLst>
              <a:ext uri="{FF2B5EF4-FFF2-40B4-BE49-F238E27FC236}">
                <a16:creationId xmlns:a16="http://schemas.microsoft.com/office/drawing/2014/main" id="{FFD1FC4F-0D7B-E5CA-BD1E-29065B1B1452}"/>
              </a:ext>
            </a:extLst>
          </p:cNvPr>
          <p:cNvSpPr>
            <a:spLocks noGrp="1"/>
          </p:cNvSpPr>
          <p:nvPr>
            <p:ph type="body" sz="quarter" idx="12" hasCustomPrompt="1"/>
          </p:nvPr>
        </p:nvSpPr>
        <p:spPr>
          <a:xfrm>
            <a:off x="1376363" y="4606925"/>
            <a:ext cx="3552825" cy="1358038"/>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9" name="Text Placeholder 6">
            <a:extLst>
              <a:ext uri="{FF2B5EF4-FFF2-40B4-BE49-F238E27FC236}">
                <a16:creationId xmlns:a16="http://schemas.microsoft.com/office/drawing/2014/main" id="{540BE4E4-02A2-6F97-B571-E7208D0B0958}"/>
              </a:ext>
            </a:extLst>
          </p:cNvPr>
          <p:cNvSpPr>
            <a:spLocks noGrp="1"/>
          </p:cNvSpPr>
          <p:nvPr>
            <p:ph type="body" sz="quarter" idx="14" hasCustomPrompt="1"/>
          </p:nvPr>
        </p:nvSpPr>
        <p:spPr>
          <a:xfrm>
            <a:off x="5467795" y="4607667"/>
            <a:ext cx="3552825" cy="1358039"/>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Tree>
    <p:extLst>
      <p:ext uri="{BB962C8B-B14F-4D97-AF65-F5344CB8AC3E}">
        <p14:creationId xmlns:p14="http://schemas.microsoft.com/office/powerpoint/2010/main" val="24031404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495370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Brea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AB785-8985-A80E-806D-943192AADD1B}"/>
              </a:ext>
            </a:extLst>
          </p:cNvPr>
          <p:cNvSpPr>
            <a:spLocks noGrp="1"/>
          </p:cNvSpPr>
          <p:nvPr>
            <p:ph type="title" hasCustomPrompt="1"/>
          </p:nvPr>
        </p:nvSpPr>
        <p:spPr>
          <a:xfrm>
            <a:off x="4031672" y="2766219"/>
            <a:ext cx="6966527" cy="1325563"/>
          </a:xfrm>
        </p:spPr>
        <p:txBody>
          <a:bodyPr anchor="b">
            <a:normAutofit/>
          </a:bodyPr>
          <a:lstStyle>
            <a:lvl1pPr>
              <a:defRPr sz="2800"/>
            </a:lvl1pPr>
          </a:lstStyle>
          <a:p>
            <a:r>
              <a:rPr lang="en-US"/>
              <a:t>Section title</a:t>
            </a:r>
            <a:endParaRPr lang="en-GB"/>
          </a:p>
        </p:txBody>
      </p:sp>
      <p:sp>
        <p:nvSpPr>
          <p:cNvPr id="6" name="Text Placeholder 5">
            <a:extLst>
              <a:ext uri="{FF2B5EF4-FFF2-40B4-BE49-F238E27FC236}">
                <a16:creationId xmlns:a16="http://schemas.microsoft.com/office/drawing/2014/main" id="{71F3A676-D461-4214-79CA-6A1166138414}"/>
              </a:ext>
            </a:extLst>
          </p:cNvPr>
          <p:cNvSpPr>
            <a:spLocks noGrp="1"/>
          </p:cNvSpPr>
          <p:nvPr>
            <p:ph type="body" sz="quarter" idx="10" hasCustomPrompt="1"/>
          </p:nvPr>
        </p:nvSpPr>
        <p:spPr>
          <a:xfrm>
            <a:off x="4032250" y="4316413"/>
            <a:ext cx="6965950" cy="1084262"/>
          </a:xfrm>
        </p:spPr>
        <p:txBody>
          <a:bodyPr anchor="ctr"/>
          <a:lstStyle>
            <a:lvl1pPr marL="0" indent="0">
              <a:buNone/>
              <a:defRPr cap="all" spc="300" baseline="0"/>
            </a:lvl1pPr>
          </a:lstStyle>
          <a:p>
            <a:pPr lvl="0"/>
            <a:r>
              <a:rPr lang="en-US"/>
              <a:t>Presenter Name</a:t>
            </a:r>
            <a:endParaRPr lang="en-GB"/>
          </a:p>
        </p:txBody>
      </p:sp>
    </p:spTree>
    <p:extLst>
      <p:ext uri="{BB962C8B-B14F-4D97-AF65-F5344CB8AC3E}">
        <p14:creationId xmlns:p14="http://schemas.microsoft.com/office/powerpoint/2010/main" val="41158316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ing Presenters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575E2-058B-7E11-CD53-2539375E87FD}"/>
              </a:ext>
            </a:extLst>
          </p:cNvPr>
          <p:cNvSpPr>
            <a:spLocks noGrp="1"/>
          </p:cNvSpPr>
          <p:nvPr>
            <p:ph type="title" hasCustomPrompt="1"/>
          </p:nvPr>
        </p:nvSpPr>
        <p:spPr/>
        <p:txBody>
          <a:bodyPr/>
          <a:lstStyle>
            <a:lvl1pPr>
              <a:defRPr/>
            </a:lvl1pPr>
          </a:lstStyle>
          <a:p>
            <a:r>
              <a:rPr lang="en-US"/>
              <a:t>Introducing your presenters</a:t>
            </a:r>
            <a:endParaRPr lang="en-GB"/>
          </a:p>
        </p:txBody>
      </p:sp>
      <p:sp>
        <p:nvSpPr>
          <p:cNvPr id="4" name="Picture Placeholder 3">
            <a:extLst>
              <a:ext uri="{FF2B5EF4-FFF2-40B4-BE49-F238E27FC236}">
                <a16:creationId xmlns:a16="http://schemas.microsoft.com/office/drawing/2014/main" id="{64A48518-35F9-535A-C077-59E61401884B}"/>
              </a:ext>
            </a:extLst>
          </p:cNvPr>
          <p:cNvSpPr>
            <a:spLocks noGrp="1"/>
          </p:cNvSpPr>
          <p:nvPr>
            <p:ph type="pic" sz="quarter" idx="10"/>
          </p:nvPr>
        </p:nvSpPr>
        <p:spPr>
          <a:xfrm>
            <a:off x="838200" y="1606550"/>
            <a:ext cx="2631393" cy="3153457"/>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5" name="Picture Placeholder 3">
            <a:extLst>
              <a:ext uri="{FF2B5EF4-FFF2-40B4-BE49-F238E27FC236}">
                <a16:creationId xmlns:a16="http://schemas.microsoft.com/office/drawing/2014/main" id="{ADD18D3C-B836-DFCD-D7DB-1701542FE7B5}"/>
              </a:ext>
            </a:extLst>
          </p:cNvPr>
          <p:cNvSpPr>
            <a:spLocks noGrp="1"/>
          </p:cNvSpPr>
          <p:nvPr>
            <p:ph type="pic" sz="quarter" idx="11"/>
          </p:nvPr>
        </p:nvSpPr>
        <p:spPr>
          <a:xfrm>
            <a:off x="4117560" y="1606550"/>
            <a:ext cx="2631393" cy="3401286"/>
          </a:xfrm>
          <a:ln>
            <a:solidFill>
              <a:schemeClr val="accent3"/>
            </a:solidFill>
          </a:ln>
        </p:spPr>
        <p:txBody>
          <a:bodyPr/>
          <a:lstStyle/>
          <a:p>
            <a:r>
              <a:rPr lang="en-US"/>
              <a:t>Click icon to add picture</a:t>
            </a:r>
            <a:endParaRPr lang="en-GB"/>
          </a:p>
        </p:txBody>
      </p:sp>
      <p:sp>
        <p:nvSpPr>
          <p:cNvPr id="7" name="Text Placeholder 6">
            <a:extLst>
              <a:ext uri="{FF2B5EF4-FFF2-40B4-BE49-F238E27FC236}">
                <a16:creationId xmlns:a16="http://schemas.microsoft.com/office/drawing/2014/main" id="{FFD1FC4F-0D7B-E5CA-BD1E-29065B1B1452}"/>
              </a:ext>
            </a:extLst>
          </p:cNvPr>
          <p:cNvSpPr>
            <a:spLocks noGrp="1"/>
          </p:cNvSpPr>
          <p:nvPr>
            <p:ph type="body" sz="quarter" idx="12" hasCustomPrompt="1"/>
          </p:nvPr>
        </p:nvSpPr>
        <p:spPr>
          <a:xfrm>
            <a:off x="1134648" y="4427664"/>
            <a:ext cx="2982912" cy="1135849"/>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9" name="Text Placeholder 6">
            <a:extLst>
              <a:ext uri="{FF2B5EF4-FFF2-40B4-BE49-F238E27FC236}">
                <a16:creationId xmlns:a16="http://schemas.microsoft.com/office/drawing/2014/main" id="{540BE4E4-02A2-6F97-B571-E7208D0B0958}"/>
              </a:ext>
            </a:extLst>
          </p:cNvPr>
          <p:cNvSpPr>
            <a:spLocks noGrp="1"/>
          </p:cNvSpPr>
          <p:nvPr>
            <p:ph type="body" sz="quarter" idx="14" hasCustomPrompt="1"/>
          </p:nvPr>
        </p:nvSpPr>
        <p:spPr>
          <a:xfrm>
            <a:off x="4414007" y="4440282"/>
            <a:ext cx="2982913" cy="1135107"/>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8" name="Picture Placeholder 3">
            <a:extLst>
              <a:ext uri="{FF2B5EF4-FFF2-40B4-BE49-F238E27FC236}">
                <a16:creationId xmlns:a16="http://schemas.microsoft.com/office/drawing/2014/main" id="{A98B74B8-0426-0468-EDAA-F71E7C8A76DD}"/>
              </a:ext>
            </a:extLst>
          </p:cNvPr>
          <p:cNvSpPr>
            <a:spLocks noGrp="1"/>
          </p:cNvSpPr>
          <p:nvPr>
            <p:ph type="pic" sz="quarter" idx="15"/>
          </p:nvPr>
        </p:nvSpPr>
        <p:spPr>
          <a:xfrm>
            <a:off x="7491662" y="1606550"/>
            <a:ext cx="2631393" cy="3401286"/>
          </a:xfrm>
          <a:ln>
            <a:solidFill>
              <a:schemeClr val="accent3"/>
            </a:solidFill>
          </a:ln>
        </p:spPr>
        <p:txBody>
          <a:bodyPr/>
          <a:lstStyle/>
          <a:p>
            <a:r>
              <a:rPr lang="en-US"/>
              <a:t>Click icon to add picture</a:t>
            </a:r>
            <a:endParaRPr lang="en-GB"/>
          </a:p>
        </p:txBody>
      </p:sp>
      <p:sp>
        <p:nvSpPr>
          <p:cNvPr id="10" name="Text Placeholder 6">
            <a:extLst>
              <a:ext uri="{FF2B5EF4-FFF2-40B4-BE49-F238E27FC236}">
                <a16:creationId xmlns:a16="http://schemas.microsoft.com/office/drawing/2014/main" id="{17FE27AF-59F4-8B4D-0BC2-3B7AC8A6FD97}"/>
              </a:ext>
            </a:extLst>
          </p:cNvPr>
          <p:cNvSpPr>
            <a:spLocks noGrp="1"/>
          </p:cNvSpPr>
          <p:nvPr>
            <p:ph type="body" sz="quarter" idx="16" hasCustomPrompt="1"/>
          </p:nvPr>
        </p:nvSpPr>
        <p:spPr>
          <a:xfrm>
            <a:off x="7787371" y="4440281"/>
            <a:ext cx="2982913" cy="1135107"/>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Tree>
    <p:extLst>
      <p:ext uri="{BB962C8B-B14F-4D97-AF65-F5344CB8AC3E}">
        <p14:creationId xmlns:p14="http://schemas.microsoft.com/office/powerpoint/2010/main" val="4227565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troducing Presenters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575E2-058B-7E11-CD53-2539375E87FD}"/>
              </a:ext>
            </a:extLst>
          </p:cNvPr>
          <p:cNvSpPr>
            <a:spLocks noGrp="1"/>
          </p:cNvSpPr>
          <p:nvPr>
            <p:ph type="title" hasCustomPrompt="1"/>
          </p:nvPr>
        </p:nvSpPr>
        <p:spPr/>
        <p:txBody>
          <a:bodyPr/>
          <a:lstStyle>
            <a:lvl1pPr>
              <a:defRPr/>
            </a:lvl1pPr>
          </a:lstStyle>
          <a:p>
            <a:r>
              <a:rPr lang="en-US"/>
              <a:t>Introducing your presenters</a:t>
            </a:r>
            <a:endParaRPr lang="en-GB"/>
          </a:p>
        </p:txBody>
      </p:sp>
      <p:sp>
        <p:nvSpPr>
          <p:cNvPr id="4" name="Picture Placeholder 3">
            <a:extLst>
              <a:ext uri="{FF2B5EF4-FFF2-40B4-BE49-F238E27FC236}">
                <a16:creationId xmlns:a16="http://schemas.microsoft.com/office/drawing/2014/main" id="{64A48518-35F9-535A-C077-59E61401884B}"/>
              </a:ext>
            </a:extLst>
          </p:cNvPr>
          <p:cNvSpPr>
            <a:spLocks noGrp="1"/>
          </p:cNvSpPr>
          <p:nvPr>
            <p:ph type="pic" sz="quarter" idx="10"/>
          </p:nvPr>
        </p:nvSpPr>
        <p:spPr>
          <a:xfrm>
            <a:off x="838200" y="1922804"/>
            <a:ext cx="1964821" cy="2324485"/>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7" name="Text Placeholder 6">
            <a:extLst>
              <a:ext uri="{FF2B5EF4-FFF2-40B4-BE49-F238E27FC236}">
                <a16:creationId xmlns:a16="http://schemas.microsoft.com/office/drawing/2014/main" id="{FFD1FC4F-0D7B-E5CA-BD1E-29065B1B1452}"/>
              </a:ext>
            </a:extLst>
          </p:cNvPr>
          <p:cNvSpPr>
            <a:spLocks noGrp="1"/>
          </p:cNvSpPr>
          <p:nvPr>
            <p:ph type="body" sz="quarter" idx="12" hasCustomPrompt="1"/>
          </p:nvPr>
        </p:nvSpPr>
        <p:spPr>
          <a:xfrm>
            <a:off x="838200" y="4247289"/>
            <a:ext cx="1964821" cy="137493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11" name="Picture Placeholder 3">
            <a:extLst>
              <a:ext uri="{FF2B5EF4-FFF2-40B4-BE49-F238E27FC236}">
                <a16:creationId xmlns:a16="http://schemas.microsoft.com/office/drawing/2014/main" id="{2C602C5F-F1E1-2B20-CC7B-72A761E31A10}"/>
              </a:ext>
            </a:extLst>
          </p:cNvPr>
          <p:cNvSpPr>
            <a:spLocks noGrp="1"/>
          </p:cNvSpPr>
          <p:nvPr>
            <p:ph type="pic" sz="quarter" idx="13"/>
          </p:nvPr>
        </p:nvSpPr>
        <p:spPr>
          <a:xfrm>
            <a:off x="3238144" y="1922804"/>
            <a:ext cx="1964821" cy="2324485"/>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12" name="Text Placeholder 6">
            <a:extLst>
              <a:ext uri="{FF2B5EF4-FFF2-40B4-BE49-F238E27FC236}">
                <a16:creationId xmlns:a16="http://schemas.microsoft.com/office/drawing/2014/main" id="{16E191BD-962D-F291-3568-61150F6B3421}"/>
              </a:ext>
            </a:extLst>
          </p:cNvPr>
          <p:cNvSpPr>
            <a:spLocks noGrp="1"/>
          </p:cNvSpPr>
          <p:nvPr>
            <p:ph type="body" sz="quarter" idx="14" hasCustomPrompt="1"/>
          </p:nvPr>
        </p:nvSpPr>
        <p:spPr>
          <a:xfrm>
            <a:off x="3238144" y="4247289"/>
            <a:ext cx="1964821" cy="137493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13" name="Picture Placeholder 3">
            <a:extLst>
              <a:ext uri="{FF2B5EF4-FFF2-40B4-BE49-F238E27FC236}">
                <a16:creationId xmlns:a16="http://schemas.microsoft.com/office/drawing/2014/main" id="{B433CF78-ADFA-AA45-DC89-9873A0EC72E2}"/>
              </a:ext>
            </a:extLst>
          </p:cNvPr>
          <p:cNvSpPr>
            <a:spLocks noGrp="1"/>
          </p:cNvSpPr>
          <p:nvPr>
            <p:ph type="pic" sz="quarter" idx="15"/>
          </p:nvPr>
        </p:nvSpPr>
        <p:spPr>
          <a:xfrm>
            <a:off x="5638088" y="1922804"/>
            <a:ext cx="1964821" cy="2324485"/>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14" name="Text Placeholder 6">
            <a:extLst>
              <a:ext uri="{FF2B5EF4-FFF2-40B4-BE49-F238E27FC236}">
                <a16:creationId xmlns:a16="http://schemas.microsoft.com/office/drawing/2014/main" id="{0B502E78-7066-D212-6CF2-493F948DBAFB}"/>
              </a:ext>
            </a:extLst>
          </p:cNvPr>
          <p:cNvSpPr>
            <a:spLocks noGrp="1"/>
          </p:cNvSpPr>
          <p:nvPr>
            <p:ph type="body" sz="quarter" idx="16" hasCustomPrompt="1"/>
          </p:nvPr>
        </p:nvSpPr>
        <p:spPr>
          <a:xfrm>
            <a:off x="5638088" y="4247289"/>
            <a:ext cx="1964821" cy="137493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15" name="Picture Placeholder 3">
            <a:extLst>
              <a:ext uri="{FF2B5EF4-FFF2-40B4-BE49-F238E27FC236}">
                <a16:creationId xmlns:a16="http://schemas.microsoft.com/office/drawing/2014/main" id="{6B93B762-A71B-FA3C-88AE-C60700E46AE7}"/>
              </a:ext>
            </a:extLst>
          </p:cNvPr>
          <p:cNvSpPr>
            <a:spLocks noGrp="1"/>
          </p:cNvSpPr>
          <p:nvPr>
            <p:ph type="pic" sz="quarter" idx="17"/>
          </p:nvPr>
        </p:nvSpPr>
        <p:spPr>
          <a:xfrm>
            <a:off x="8038032" y="1922804"/>
            <a:ext cx="1964821" cy="2324485"/>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16" name="Text Placeholder 6">
            <a:extLst>
              <a:ext uri="{FF2B5EF4-FFF2-40B4-BE49-F238E27FC236}">
                <a16:creationId xmlns:a16="http://schemas.microsoft.com/office/drawing/2014/main" id="{B8392AAC-125B-C445-4ED3-55B95A97C6BE}"/>
              </a:ext>
            </a:extLst>
          </p:cNvPr>
          <p:cNvSpPr>
            <a:spLocks noGrp="1"/>
          </p:cNvSpPr>
          <p:nvPr>
            <p:ph type="body" sz="quarter" idx="18" hasCustomPrompt="1"/>
          </p:nvPr>
        </p:nvSpPr>
        <p:spPr>
          <a:xfrm>
            <a:off x="8038032" y="4247289"/>
            <a:ext cx="1964821" cy="137493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Tree>
    <p:extLst>
      <p:ext uri="{BB962C8B-B14F-4D97-AF65-F5344CB8AC3E}">
        <p14:creationId xmlns:p14="http://schemas.microsoft.com/office/powerpoint/2010/main" val="3024283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troducing Presenters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575E2-058B-7E11-CD53-2539375E87FD}"/>
              </a:ext>
            </a:extLst>
          </p:cNvPr>
          <p:cNvSpPr>
            <a:spLocks noGrp="1"/>
          </p:cNvSpPr>
          <p:nvPr>
            <p:ph type="title" hasCustomPrompt="1"/>
          </p:nvPr>
        </p:nvSpPr>
        <p:spPr/>
        <p:txBody>
          <a:bodyPr/>
          <a:lstStyle>
            <a:lvl1pPr>
              <a:defRPr/>
            </a:lvl1pPr>
          </a:lstStyle>
          <a:p>
            <a:r>
              <a:rPr lang="en-US"/>
              <a:t>Introducing your presenters</a:t>
            </a:r>
            <a:endParaRPr lang="en-GB"/>
          </a:p>
        </p:txBody>
      </p:sp>
      <p:sp>
        <p:nvSpPr>
          <p:cNvPr id="4" name="Picture Placeholder 3">
            <a:extLst>
              <a:ext uri="{FF2B5EF4-FFF2-40B4-BE49-F238E27FC236}">
                <a16:creationId xmlns:a16="http://schemas.microsoft.com/office/drawing/2014/main" id="{64A48518-35F9-535A-C077-59E61401884B}"/>
              </a:ext>
            </a:extLst>
          </p:cNvPr>
          <p:cNvSpPr>
            <a:spLocks noGrp="1"/>
          </p:cNvSpPr>
          <p:nvPr>
            <p:ph type="pic" sz="quarter" idx="10"/>
          </p:nvPr>
        </p:nvSpPr>
        <p:spPr>
          <a:xfrm>
            <a:off x="838200" y="1922804"/>
            <a:ext cx="1964821" cy="2324485"/>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7" name="Text Placeholder 6">
            <a:extLst>
              <a:ext uri="{FF2B5EF4-FFF2-40B4-BE49-F238E27FC236}">
                <a16:creationId xmlns:a16="http://schemas.microsoft.com/office/drawing/2014/main" id="{FFD1FC4F-0D7B-E5CA-BD1E-29065B1B1452}"/>
              </a:ext>
            </a:extLst>
          </p:cNvPr>
          <p:cNvSpPr>
            <a:spLocks noGrp="1"/>
          </p:cNvSpPr>
          <p:nvPr>
            <p:ph type="body" sz="quarter" idx="12" hasCustomPrompt="1"/>
          </p:nvPr>
        </p:nvSpPr>
        <p:spPr>
          <a:xfrm>
            <a:off x="838200" y="4247289"/>
            <a:ext cx="1964821" cy="137493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11" name="Picture Placeholder 3">
            <a:extLst>
              <a:ext uri="{FF2B5EF4-FFF2-40B4-BE49-F238E27FC236}">
                <a16:creationId xmlns:a16="http://schemas.microsoft.com/office/drawing/2014/main" id="{2C602C5F-F1E1-2B20-CC7B-72A761E31A10}"/>
              </a:ext>
            </a:extLst>
          </p:cNvPr>
          <p:cNvSpPr>
            <a:spLocks noGrp="1"/>
          </p:cNvSpPr>
          <p:nvPr>
            <p:ph type="pic" sz="quarter" idx="13"/>
          </p:nvPr>
        </p:nvSpPr>
        <p:spPr>
          <a:xfrm>
            <a:off x="3041593" y="1922804"/>
            <a:ext cx="1964821" cy="2324485"/>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12" name="Text Placeholder 6">
            <a:extLst>
              <a:ext uri="{FF2B5EF4-FFF2-40B4-BE49-F238E27FC236}">
                <a16:creationId xmlns:a16="http://schemas.microsoft.com/office/drawing/2014/main" id="{16E191BD-962D-F291-3568-61150F6B3421}"/>
              </a:ext>
            </a:extLst>
          </p:cNvPr>
          <p:cNvSpPr>
            <a:spLocks noGrp="1"/>
          </p:cNvSpPr>
          <p:nvPr>
            <p:ph type="body" sz="quarter" idx="14" hasCustomPrompt="1"/>
          </p:nvPr>
        </p:nvSpPr>
        <p:spPr>
          <a:xfrm>
            <a:off x="3041593" y="4247289"/>
            <a:ext cx="1964821" cy="137493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13" name="Picture Placeholder 3">
            <a:extLst>
              <a:ext uri="{FF2B5EF4-FFF2-40B4-BE49-F238E27FC236}">
                <a16:creationId xmlns:a16="http://schemas.microsoft.com/office/drawing/2014/main" id="{B433CF78-ADFA-AA45-DC89-9873A0EC72E2}"/>
              </a:ext>
            </a:extLst>
          </p:cNvPr>
          <p:cNvSpPr>
            <a:spLocks noGrp="1"/>
          </p:cNvSpPr>
          <p:nvPr>
            <p:ph type="pic" sz="quarter" idx="15"/>
          </p:nvPr>
        </p:nvSpPr>
        <p:spPr>
          <a:xfrm>
            <a:off x="5244986" y="1922804"/>
            <a:ext cx="1964821" cy="2324485"/>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14" name="Text Placeholder 6">
            <a:extLst>
              <a:ext uri="{FF2B5EF4-FFF2-40B4-BE49-F238E27FC236}">
                <a16:creationId xmlns:a16="http://schemas.microsoft.com/office/drawing/2014/main" id="{0B502E78-7066-D212-6CF2-493F948DBAFB}"/>
              </a:ext>
            </a:extLst>
          </p:cNvPr>
          <p:cNvSpPr>
            <a:spLocks noGrp="1"/>
          </p:cNvSpPr>
          <p:nvPr>
            <p:ph type="body" sz="quarter" idx="16" hasCustomPrompt="1"/>
          </p:nvPr>
        </p:nvSpPr>
        <p:spPr>
          <a:xfrm>
            <a:off x="5244986" y="4247289"/>
            <a:ext cx="1964821" cy="137493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15" name="Picture Placeholder 3">
            <a:extLst>
              <a:ext uri="{FF2B5EF4-FFF2-40B4-BE49-F238E27FC236}">
                <a16:creationId xmlns:a16="http://schemas.microsoft.com/office/drawing/2014/main" id="{6B93B762-A71B-FA3C-88AE-C60700E46AE7}"/>
              </a:ext>
            </a:extLst>
          </p:cNvPr>
          <p:cNvSpPr>
            <a:spLocks noGrp="1"/>
          </p:cNvSpPr>
          <p:nvPr>
            <p:ph type="pic" sz="quarter" idx="17"/>
          </p:nvPr>
        </p:nvSpPr>
        <p:spPr>
          <a:xfrm>
            <a:off x="7448379" y="1922804"/>
            <a:ext cx="1964821" cy="2324485"/>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16" name="Text Placeholder 6">
            <a:extLst>
              <a:ext uri="{FF2B5EF4-FFF2-40B4-BE49-F238E27FC236}">
                <a16:creationId xmlns:a16="http://schemas.microsoft.com/office/drawing/2014/main" id="{B8392AAC-125B-C445-4ED3-55B95A97C6BE}"/>
              </a:ext>
            </a:extLst>
          </p:cNvPr>
          <p:cNvSpPr>
            <a:spLocks noGrp="1"/>
          </p:cNvSpPr>
          <p:nvPr>
            <p:ph type="body" sz="quarter" idx="18" hasCustomPrompt="1"/>
          </p:nvPr>
        </p:nvSpPr>
        <p:spPr>
          <a:xfrm>
            <a:off x="7448379" y="4247289"/>
            <a:ext cx="1964821" cy="137493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17" name="Picture Placeholder 3">
            <a:extLst>
              <a:ext uri="{FF2B5EF4-FFF2-40B4-BE49-F238E27FC236}">
                <a16:creationId xmlns:a16="http://schemas.microsoft.com/office/drawing/2014/main" id="{1026378F-2B6D-A76B-2223-03BA02011708}"/>
              </a:ext>
            </a:extLst>
          </p:cNvPr>
          <p:cNvSpPr>
            <a:spLocks noGrp="1"/>
          </p:cNvSpPr>
          <p:nvPr>
            <p:ph type="pic" sz="quarter" idx="19"/>
          </p:nvPr>
        </p:nvSpPr>
        <p:spPr>
          <a:xfrm>
            <a:off x="9651772" y="1922804"/>
            <a:ext cx="1964821" cy="2324485"/>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18" name="Text Placeholder 6">
            <a:extLst>
              <a:ext uri="{FF2B5EF4-FFF2-40B4-BE49-F238E27FC236}">
                <a16:creationId xmlns:a16="http://schemas.microsoft.com/office/drawing/2014/main" id="{049C53E0-976D-51D9-76C6-8765075B95CE}"/>
              </a:ext>
            </a:extLst>
          </p:cNvPr>
          <p:cNvSpPr>
            <a:spLocks noGrp="1"/>
          </p:cNvSpPr>
          <p:nvPr>
            <p:ph type="body" sz="quarter" idx="20" hasCustomPrompt="1"/>
          </p:nvPr>
        </p:nvSpPr>
        <p:spPr>
          <a:xfrm>
            <a:off x="9651772" y="4247289"/>
            <a:ext cx="1964821" cy="137493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Tree>
    <p:extLst>
      <p:ext uri="{BB962C8B-B14F-4D97-AF65-F5344CB8AC3E}">
        <p14:creationId xmlns:p14="http://schemas.microsoft.com/office/powerpoint/2010/main" val="30974737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troducing Presenters (6)">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64A48518-35F9-535A-C077-59E61401884B}"/>
              </a:ext>
            </a:extLst>
          </p:cNvPr>
          <p:cNvSpPr>
            <a:spLocks noGrp="1"/>
          </p:cNvSpPr>
          <p:nvPr>
            <p:ph type="pic" sz="quarter" idx="10"/>
          </p:nvPr>
        </p:nvSpPr>
        <p:spPr>
          <a:xfrm>
            <a:off x="1316765" y="1555104"/>
            <a:ext cx="1212791" cy="1076770"/>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7" name="Text Placeholder 6">
            <a:extLst>
              <a:ext uri="{FF2B5EF4-FFF2-40B4-BE49-F238E27FC236}">
                <a16:creationId xmlns:a16="http://schemas.microsoft.com/office/drawing/2014/main" id="{FFD1FC4F-0D7B-E5CA-BD1E-29065B1B1452}"/>
              </a:ext>
            </a:extLst>
          </p:cNvPr>
          <p:cNvSpPr>
            <a:spLocks noGrp="1"/>
          </p:cNvSpPr>
          <p:nvPr>
            <p:ph type="body" sz="quarter" idx="12" hasCustomPrompt="1"/>
          </p:nvPr>
        </p:nvSpPr>
        <p:spPr>
          <a:xfrm>
            <a:off x="2538101" y="1559492"/>
            <a:ext cx="2546646" cy="107677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3" name="Title 2">
            <a:extLst>
              <a:ext uri="{FF2B5EF4-FFF2-40B4-BE49-F238E27FC236}">
                <a16:creationId xmlns:a16="http://schemas.microsoft.com/office/drawing/2014/main" id="{DABA584D-131C-4FE5-4723-6CCA5DF912C3}"/>
              </a:ext>
            </a:extLst>
          </p:cNvPr>
          <p:cNvSpPr>
            <a:spLocks noGrp="1"/>
          </p:cNvSpPr>
          <p:nvPr>
            <p:ph type="title"/>
          </p:nvPr>
        </p:nvSpPr>
        <p:spPr/>
        <p:txBody>
          <a:bodyPr/>
          <a:lstStyle/>
          <a:p>
            <a:r>
              <a:rPr lang="en-US"/>
              <a:t>Click to edit Master title style</a:t>
            </a:r>
            <a:endParaRPr lang="en-GB"/>
          </a:p>
        </p:txBody>
      </p:sp>
      <p:sp>
        <p:nvSpPr>
          <p:cNvPr id="19" name="Picture Placeholder 3">
            <a:extLst>
              <a:ext uri="{FF2B5EF4-FFF2-40B4-BE49-F238E27FC236}">
                <a16:creationId xmlns:a16="http://schemas.microsoft.com/office/drawing/2014/main" id="{4798FD8A-4C75-DC5D-971A-434AE12023E1}"/>
              </a:ext>
            </a:extLst>
          </p:cNvPr>
          <p:cNvSpPr>
            <a:spLocks noGrp="1"/>
          </p:cNvSpPr>
          <p:nvPr>
            <p:ph type="pic" sz="quarter" idx="13"/>
          </p:nvPr>
        </p:nvSpPr>
        <p:spPr>
          <a:xfrm>
            <a:off x="1308220" y="2886227"/>
            <a:ext cx="1212791" cy="1076770"/>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20" name="Text Placeholder 6">
            <a:extLst>
              <a:ext uri="{FF2B5EF4-FFF2-40B4-BE49-F238E27FC236}">
                <a16:creationId xmlns:a16="http://schemas.microsoft.com/office/drawing/2014/main" id="{D0F7DDD9-E56C-0E60-A01D-90DC5DCA8633}"/>
              </a:ext>
            </a:extLst>
          </p:cNvPr>
          <p:cNvSpPr>
            <a:spLocks noGrp="1"/>
          </p:cNvSpPr>
          <p:nvPr>
            <p:ph type="body" sz="quarter" idx="14" hasCustomPrompt="1"/>
          </p:nvPr>
        </p:nvSpPr>
        <p:spPr>
          <a:xfrm>
            <a:off x="2529556" y="2890615"/>
            <a:ext cx="2546646" cy="107677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21" name="Picture Placeholder 3">
            <a:extLst>
              <a:ext uri="{FF2B5EF4-FFF2-40B4-BE49-F238E27FC236}">
                <a16:creationId xmlns:a16="http://schemas.microsoft.com/office/drawing/2014/main" id="{8B33D693-FDD8-B537-D436-FF835DB1BAA8}"/>
              </a:ext>
            </a:extLst>
          </p:cNvPr>
          <p:cNvSpPr>
            <a:spLocks noGrp="1"/>
          </p:cNvSpPr>
          <p:nvPr>
            <p:ph type="pic" sz="quarter" idx="15"/>
          </p:nvPr>
        </p:nvSpPr>
        <p:spPr>
          <a:xfrm>
            <a:off x="1316765" y="4226126"/>
            <a:ext cx="1212791" cy="1076770"/>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22" name="Text Placeholder 6">
            <a:extLst>
              <a:ext uri="{FF2B5EF4-FFF2-40B4-BE49-F238E27FC236}">
                <a16:creationId xmlns:a16="http://schemas.microsoft.com/office/drawing/2014/main" id="{C65ECCA4-0426-B864-2295-86DFF0C594B4}"/>
              </a:ext>
            </a:extLst>
          </p:cNvPr>
          <p:cNvSpPr>
            <a:spLocks noGrp="1"/>
          </p:cNvSpPr>
          <p:nvPr>
            <p:ph type="body" sz="quarter" idx="16" hasCustomPrompt="1"/>
          </p:nvPr>
        </p:nvSpPr>
        <p:spPr>
          <a:xfrm>
            <a:off x="2538101" y="4230514"/>
            <a:ext cx="2546646" cy="107677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23" name="Picture Placeholder 3">
            <a:extLst>
              <a:ext uri="{FF2B5EF4-FFF2-40B4-BE49-F238E27FC236}">
                <a16:creationId xmlns:a16="http://schemas.microsoft.com/office/drawing/2014/main" id="{DBE615FE-D98B-6957-5528-2D1F6959E1EE}"/>
              </a:ext>
            </a:extLst>
          </p:cNvPr>
          <p:cNvSpPr>
            <a:spLocks noGrp="1"/>
          </p:cNvSpPr>
          <p:nvPr>
            <p:ph type="pic" sz="quarter" idx="17"/>
          </p:nvPr>
        </p:nvSpPr>
        <p:spPr>
          <a:xfrm>
            <a:off x="6096000" y="2082908"/>
            <a:ext cx="1212791" cy="1076770"/>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24" name="Text Placeholder 6">
            <a:extLst>
              <a:ext uri="{FF2B5EF4-FFF2-40B4-BE49-F238E27FC236}">
                <a16:creationId xmlns:a16="http://schemas.microsoft.com/office/drawing/2014/main" id="{035740DC-C0F3-A6E3-33D3-212FEBA73897}"/>
              </a:ext>
            </a:extLst>
          </p:cNvPr>
          <p:cNvSpPr>
            <a:spLocks noGrp="1"/>
          </p:cNvSpPr>
          <p:nvPr>
            <p:ph type="body" sz="quarter" idx="18" hasCustomPrompt="1"/>
          </p:nvPr>
        </p:nvSpPr>
        <p:spPr>
          <a:xfrm>
            <a:off x="7317336" y="2087296"/>
            <a:ext cx="2546646" cy="107677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25" name="Picture Placeholder 3">
            <a:extLst>
              <a:ext uri="{FF2B5EF4-FFF2-40B4-BE49-F238E27FC236}">
                <a16:creationId xmlns:a16="http://schemas.microsoft.com/office/drawing/2014/main" id="{30046BA3-50A6-F220-A1A1-8AD39F38BA91}"/>
              </a:ext>
            </a:extLst>
          </p:cNvPr>
          <p:cNvSpPr>
            <a:spLocks noGrp="1"/>
          </p:cNvSpPr>
          <p:nvPr>
            <p:ph type="pic" sz="quarter" idx="19"/>
          </p:nvPr>
        </p:nvSpPr>
        <p:spPr>
          <a:xfrm>
            <a:off x="6096000" y="3420224"/>
            <a:ext cx="1212791" cy="1076770"/>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26" name="Text Placeholder 6">
            <a:extLst>
              <a:ext uri="{FF2B5EF4-FFF2-40B4-BE49-F238E27FC236}">
                <a16:creationId xmlns:a16="http://schemas.microsoft.com/office/drawing/2014/main" id="{26FCB1F9-B6A0-0E5C-2002-88CFF6CC1275}"/>
              </a:ext>
            </a:extLst>
          </p:cNvPr>
          <p:cNvSpPr>
            <a:spLocks noGrp="1"/>
          </p:cNvSpPr>
          <p:nvPr>
            <p:ph type="body" sz="quarter" idx="20" hasCustomPrompt="1"/>
          </p:nvPr>
        </p:nvSpPr>
        <p:spPr>
          <a:xfrm>
            <a:off x="7317336" y="3424612"/>
            <a:ext cx="2546646" cy="107677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27" name="Picture Placeholder 3">
            <a:extLst>
              <a:ext uri="{FF2B5EF4-FFF2-40B4-BE49-F238E27FC236}">
                <a16:creationId xmlns:a16="http://schemas.microsoft.com/office/drawing/2014/main" id="{43243EF0-87A9-C26C-2F8B-BEFB11EFDFB4}"/>
              </a:ext>
            </a:extLst>
          </p:cNvPr>
          <p:cNvSpPr>
            <a:spLocks noGrp="1"/>
          </p:cNvSpPr>
          <p:nvPr>
            <p:ph type="pic" sz="quarter" idx="21"/>
          </p:nvPr>
        </p:nvSpPr>
        <p:spPr>
          <a:xfrm>
            <a:off x="6096000" y="4760123"/>
            <a:ext cx="1212791" cy="1076770"/>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28" name="Text Placeholder 6">
            <a:extLst>
              <a:ext uri="{FF2B5EF4-FFF2-40B4-BE49-F238E27FC236}">
                <a16:creationId xmlns:a16="http://schemas.microsoft.com/office/drawing/2014/main" id="{E74B089C-F527-0CC4-758C-19275ACD01ED}"/>
              </a:ext>
            </a:extLst>
          </p:cNvPr>
          <p:cNvSpPr>
            <a:spLocks noGrp="1"/>
          </p:cNvSpPr>
          <p:nvPr>
            <p:ph type="body" sz="quarter" idx="22" hasCustomPrompt="1"/>
          </p:nvPr>
        </p:nvSpPr>
        <p:spPr>
          <a:xfrm>
            <a:off x="7317336" y="4764511"/>
            <a:ext cx="2546646" cy="107677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Tree>
    <p:extLst>
      <p:ext uri="{BB962C8B-B14F-4D97-AF65-F5344CB8AC3E}">
        <p14:creationId xmlns:p14="http://schemas.microsoft.com/office/powerpoint/2010/main" val="38041911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1 Text Bo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CBE58-3C95-88A6-3034-285FB763C634}"/>
              </a:ext>
            </a:extLst>
          </p:cNvPr>
          <p:cNvSpPr>
            <a:spLocks noGrp="1"/>
          </p:cNvSpPr>
          <p:nvPr>
            <p:ph type="title"/>
          </p:nvPr>
        </p:nvSpPr>
        <p:spPr/>
        <p:txBody>
          <a:bodyPr/>
          <a:lstStyle/>
          <a:p>
            <a:r>
              <a:rPr lang="en-US"/>
              <a:t>Click to edit Master title style</a:t>
            </a:r>
            <a:endParaRPr lang="en-GB"/>
          </a:p>
        </p:txBody>
      </p:sp>
      <p:sp>
        <p:nvSpPr>
          <p:cNvPr id="4" name="Content Placeholder 3">
            <a:extLst>
              <a:ext uri="{FF2B5EF4-FFF2-40B4-BE49-F238E27FC236}">
                <a16:creationId xmlns:a16="http://schemas.microsoft.com/office/drawing/2014/main" id="{01454154-D7E6-35FB-BDEF-AC21C9A2E7E4}"/>
              </a:ext>
            </a:extLst>
          </p:cNvPr>
          <p:cNvSpPr>
            <a:spLocks noGrp="1"/>
          </p:cNvSpPr>
          <p:nvPr>
            <p:ph sz="quarter" idx="10"/>
          </p:nvPr>
        </p:nvSpPr>
        <p:spPr>
          <a:xfrm>
            <a:off x="906463" y="1939895"/>
            <a:ext cx="9217025" cy="41783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595573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CBE58-3C95-88A6-3034-285FB763C634}"/>
              </a:ext>
            </a:extLst>
          </p:cNvPr>
          <p:cNvSpPr>
            <a:spLocks noGrp="1"/>
          </p:cNvSpPr>
          <p:nvPr>
            <p:ph type="title"/>
          </p:nvPr>
        </p:nvSpPr>
        <p:spPr/>
        <p:txBody>
          <a:bodyPr/>
          <a:lstStyle/>
          <a:p>
            <a:r>
              <a:rPr lang="en-US"/>
              <a:t>Click to edit Master title style</a:t>
            </a:r>
            <a:endParaRPr lang="en-GB"/>
          </a:p>
        </p:txBody>
      </p:sp>
      <p:sp>
        <p:nvSpPr>
          <p:cNvPr id="6" name="Table Placeholder 5">
            <a:extLst>
              <a:ext uri="{FF2B5EF4-FFF2-40B4-BE49-F238E27FC236}">
                <a16:creationId xmlns:a16="http://schemas.microsoft.com/office/drawing/2014/main" id="{98F02729-A620-B77C-1AB7-B18A01C3A1EC}"/>
              </a:ext>
            </a:extLst>
          </p:cNvPr>
          <p:cNvSpPr>
            <a:spLocks noGrp="1"/>
          </p:cNvSpPr>
          <p:nvPr>
            <p:ph type="tbl" sz="quarter" idx="10"/>
          </p:nvPr>
        </p:nvSpPr>
        <p:spPr>
          <a:xfrm>
            <a:off x="838200" y="2084388"/>
            <a:ext cx="9285288" cy="3957637"/>
          </a:xfrm>
        </p:spPr>
        <p:txBody>
          <a:bodyPr/>
          <a:lstStyle/>
          <a:p>
            <a:r>
              <a:rPr lang="en-US"/>
              <a:t>Click icon to add table</a:t>
            </a:r>
            <a:endParaRPr lang="en-GB"/>
          </a:p>
        </p:txBody>
      </p:sp>
    </p:spTree>
    <p:extLst>
      <p:ext uri="{BB962C8B-B14F-4D97-AF65-F5344CB8AC3E}">
        <p14:creationId xmlns:p14="http://schemas.microsoft.com/office/powerpoint/2010/main" val="26125680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box then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CBE58-3C95-88A6-3034-285FB763C634}"/>
              </a:ext>
            </a:extLst>
          </p:cNvPr>
          <p:cNvSpPr>
            <a:spLocks noGrp="1"/>
          </p:cNvSpPr>
          <p:nvPr>
            <p:ph type="title"/>
          </p:nvPr>
        </p:nvSpPr>
        <p:spPr/>
        <p:txBody>
          <a:bodyPr/>
          <a:lstStyle/>
          <a:p>
            <a:r>
              <a:rPr lang="en-US"/>
              <a:t>Click to edit Master title style</a:t>
            </a:r>
            <a:endParaRPr lang="en-GB"/>
          </a:p>
        </p:txBody>
      </p:sp>
      <p:sp>
        <p:nvSpPr>
          <p:cNvPr id="4" name="Text Placeholder 3">
            <a:extLst>
              <a:ext uri="{FF2B5EF4-FFF2-40B4-BE49-F238E27FC236}">
                <a16:creationId xmlns:a16="http://schemas.microsoft.com/office/drawing/2014/main" id="{C7735C8A-EFF8-C491-7BCB-99DF2DC73DCB}"/>
              </a:ext>
            </a:extLst>
          </p:cNvPr>
          <p:cNvSpPr>
            <a:spLocks noGrp="1"/>
          </p:cNvSpPr>
          <p:nvPr>
            <p:ph type="body" sz="quarter" idx="10"/>
          </p:nvPr>
        </p:nvSpPr>
        <p:spPr>
          <a:xfrm>
            <a:off x="838200" y="1836738"/>
            <a:ext cx="9285288" cy="931862"/>
          </a:xfrm>
        </p:spPr>
        <p:txBody>
          <a:bodyPr anchor="ct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8" name="Table Placeholder 7">
            <a:extLst>
              <a:ext uri="{FF2B5EF4-FFF2-40B4-BE49-F238E27FC236}">
                <a16:creationId xmlns:a16="http://schemas.microsoft.com/office/drawing/2014/main" id="{3B768190-5D5E-27F8-62BC-6611D8501C98}"/>
              </a:ext>
            </a:extLst>
          </p:cNvPr>
          <p:cNvSpPr>
            <a:spLocks noGrp="1"/>
          </p:cNvSpPr>
          <p:nvPr>
            <p:ph type="tbl" sz="quarter" idx="11"/>
          </p:nvPr>
        </p:nvSpPr>
        <p:spPr>
          <a:xfrm>
            <a:off x="838200" y="3230563"/>
            <a:ext cx="9285288" cy="2733675"/>
          </a:xfrm>
        </p:spPr>
        <p:txBody>
          <a:bodyPr/>
          <a:lstStyle/>
          <a:p>
            <a:r>
              <a:rPr lang="en-US"/>
              <a:t>Click icon to add table</a:t>
            </a:r>
            <a:endParaRPr lang="en-GB"/>
          </a:p>
        </p:txBody>
      </p:sp>
    </p:spTree>
    <p:extLst>
      <p:ext uri="{BB962C8B-B14F-4D97-AF65-F5344CB8AC3E}">
        <p14:creationId xmlns:p14="http://schemas.microsoft.com/office/powerpoint/2010/main" val="10369042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21.xml"/><Relationship Id="rId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39D8B19-4CF9-7221-824B-C5C65D9F81A5}"/>
              </a:ext>
            </a:extLst>
          </p:cNvPr>
          <p:cNvSpPr>
            <a:spLocks noGrp="1"/>
          </p:cNvSpPr>
          <p:nvPr>
            <p:ph type="title"/>
          </p:nvPr>
        </p:nvSpPr>
        <p:spPr>
          <a:xfrm>
            <a:off x="838200" y="365125"/>
            <a:ext cx="9284855" cy="660111"/>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99587E0-8444-2E77-3E29-545A8C9A4ED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7" name="Picture 6" descr="A picture containing text, outdoor&#10;&#10;Description automatically generated">
            <a:extLst>
              <a:ext uri="{FF2B5EF4-FFF2-40B4-BE49-F238E27FC236}">
                <a16:creationId xmlns:a16="http://schemas.microsoft.com/office/drawing/2014/main" id="{AC7D8C0D-C6C7-7E72-B6FA-0B12BBAB5F28}"/>
              </a:ext>
            </a:extLs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0274899" y="169934"/>
            <a:ext cx="1522246" cy="1050491"/>
          </a:xfrm>
          <a:prstGeom prst="rect">
            <a:avLst/>
          </a:prstGeom>
        </p:spPr>
      </p:pic>
      <p:sp>
        <p:nvSpPr>
          <p:cNvPr id="8" name="Rectangle 7">
            <a:extLst>
              <a:ext uri="{FF2B5EF4-FFF2-40B4-BE49-F238E27FC236}">
                <a16:creationId xmlns:a16="http://schemas.microsoft.com/office/drawing/2014/main" id="{BC82288A-F5D2-CD23-755A-CE3049385CED}"/>
              </a:ext>
            </a:extLst>
          </p:cNvPr>
          <p:cNvSpPr/>
          <p:nvPr userDrawn="1"/>
        </p:nvSpPr>
        <p:spPr>
          <a:xfrm>
            <a:off x="535707" y="312813"/>
            <a:ext cx="281987" cy="746260"/>
          </a:xfrm>
          <a:prstGeom prst="rect">
            <a:avLst/>
          </a:prstGeom>
          <a:solidFill>
            <a:srgbClr val="68A4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green and white logo&#10;&#10;Description automatically generated with low confidence">
            <a:extLst>
              <a:ext uri="{FF2B5EF4-FFF2-40B4-BE49-F238E27FC236}">
                <a16:creationId xmlns:a16="http://schemas.microsoft.com/office/drawing/2014/main" id="{1B9CC3A9-E239-3780-0021-27F64AC0B6FF}"/>
              </a:ext>
            </a:extLst>
          </p:cNvPr>
          <p:cNvPicPr>
            <a:picLocks noChangeAspect="1"/>
          </p:cNvPicPr>
          <p:nvPr userDrawn="1"/>
        </p:nvPicPr>
        <p:blipFill rotWithShape="1">
          <a:blip r:embed="rId23">
            <a:extLst>
              <a:ext uri="{28A0092B-C50C-407E-A947-70E740481C1C}">
                <a14:useLocalDpi xmlns:a14="http://schemas.microsoft.com/office/drawing/2010/main" val="0"/>
              </a:ext>
            </a:extLst>
          </a:blip>
          <a:srcRect l="6356" t="12219" r="45066" b="44983"/>
          <a:stretch/>
        </p:blipFill>
        <p:spPr>
          <a:xfrm>
            <a:off x="10867906" y="5469307"/>
            <a:ext cx="1324094" cy="1388693"/>
          </a:xfrm>
          <a:prstGeom prst="rect">
            <a:avLst/>
          </a:prstGeom>
        </p:spPr>
      </p:pic>
    </p:spTree>
    <p:extLst>
      <p:ext uri="{BB962C8B-B14F-4D97-AF65-F5344CB8AC3E}">
        <p14:creationId xmlns:p14="http://schemas.microsoft.com/office/powerpoint/2010/main" val="20330147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8" r:id="rId12"/>
    <p:sldLayoutId id="2147483669" r:id="rId13"/>
    <p:sldLayoutId id="2147483660" r:id="rId14"/>
    <p:sldLayoutId id="2147483661" r:id="rId15"/>
    <p:sldLayoutId id="2147483662" r:id="rId16"/>
    <p:sldLayoutId id="2147483663" r:id="rId17"/>
    <p:sldLayoutId id="2147483664" r:id="rId18"/>
    <p:sldLayoutId id="2147483665" r:id="rId19"/>
    <p:sldLayoutId id="2147483731" r:id="rId20"/>
  </p:sldLayoutIdLst>
  <p:txStyles>
    <p:titleStyle>
      <a:lvl1pPr algn="l" defTabSz="914400" rtl="0" eaLnBrk="1" latinLnBrk="0" hangingPunct="1">
        <a:lnSpc>
          <a:spcPct val="90000"/>
        </a:lnSpc>
        <a:spcBef>
          <a:spcPct val="0"/>
        </a:spcBef>
        <a:buNone/>
        <a:defRPr sz="2800" b="1" kern="1200" cap="all" spc="300" baseline="0">
          <a:solidFill>
            <a:schemeClr val="accent3"/>
          </a:solidFill>
          <a:latin typeface="Roboto" panose="02000000000000000000" pitchFamily="2" charset="0"/>
          <a:ea typeface="Roboto" panose="02000000000000000000" pitchFamily="2" charset="0"/>
          <a:cs typeface="+mj-cs"/>
        </a:defRPr>
      </a:lvl1pPr>
    </p:titleStyle>
    <p:bodyStyle>
      <a:lvl1pPr marL="228600" indent="-228600" algn="l" defTabSz="914400" rtl="0" eaLnBrk="1" latinLnBrk="0" hangingPunct="1">
        <a:lnSpc>
          <a:spcPct val="90000"/>
        </a:lnSpc>
        <a:spcBef>
          <a:spcPts val="1000"/>
        </a:spcBef>
        <a:buClr>
          <a:srgbClr val="70ADA3"/>
        </a:buClr>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Clr>
          <a:srgbClr val="70ADA3"/>
        </a:buClr>
        <a:buFont typeface="Arial" panose="020B0604020202020204" pitchFamily="34" charset="0"/>
        <a:buChar char="•"/>
        <a:defRPr sz="1600" kern="1200">
          <a:solidFill>
            <a:schemeClr val="tx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Clr>
          <a:srgbClr val="70ADA3"/>
        </a:buClr>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Clr>
          <a:srgbClr val="70ADA3"/>
        </a:buClr>
        <a:buFont typeface="Arial" panose="020B0604020202020204" pitchFamily="34" charset="0"/>
        <a:buChar char="•"/>
        <a:defRPr sz="1200" kern="1200">
          <a:solidFill>
            <a:schemeClr val="tx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Clr>
          <a:srgbClr val="70ADA3"/>
        </a:buClr>
        <a:buFont typeface="Arial" panose="020B0604020202020204" pitchFamily="34" charset="0"/>
        <a:buChar char="•"/>
        <a:defRPr sz="1100" kern="1200">
          <a:solidFill>
            <a:schemeClr val="tx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3"/>
        </a:solidFill>
        <a:effectLst/>
      </p:bgPr>
    </p:bg>
    <p:spTree>
      <p:nvGrpSpPr>
        <p:cNvPr id="1" name=""/>
        <p:cNvGrpSpPr/>
        <p:nvPr/>
      </p:nvGrpSpPr>
      <p:grpSpPr>
        <a:xfrm>
          <a:off x="0" y="0"/>
          <a:ext cx="0" cy="0"/>
          <a:chOff x="0" y="0"/>
          <a:chExt cx="0" cy="0"/>
        </a:xfrm>
      </p:grpSpPr>
      <p:pic>
        <p:nvPicPr>
          <p:cNvPr id="5" name="Picture 4" descr="Text&#10;&#10;Description automatically generated with medium confidence">
            <a:extLst>
              <a:ext uri="{FF2B5EF4-FFF2-40B4-BE49-F238E27FC236}">
                <a16:creationId xmlns:a16="http://schemas.microsoft.com/office/drawing/2014/main" id="{3016CE7F-84B1-ABD5-AB40-B64EF3BED19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0007" y="483936"/>
            <a:ext cx="3599695" cy="2398781"/>
          </a:xfrm>
          <a:prstGeom prst="rect">
            <a:avLst/>
          </a:prstGeom>
        </p:spPr>
      </p:pic>
      <p:sp>
        <p:nvSpPr>
          <p:cNvPr id="6" name="Title Placeholder 5">
            <a:extLst>
              <a:ext uri="{FF2B5EF4-FFF2-40B4-BE49-F238E27FC236}">
                <a16:creationId xmlns:a16="http://schemas.microsoft.com/office/drawing/2014/main" id="{BEB85A62-8D90-8B0A-5214-1218CB843FC1}"/>
              </a:ext>
            </a:extLst>
          </p:cNvPr>
          <p:cNvSpPr>
            <a:spLocks noGrp="1"/>
          </p:cNvSpPr>
          <p:nvPr>
            <p:ph type="title"/>
          </p:nvPr>
        </p:nvSpPr>
        <p:spPr>
          <a:xfrm>
            <a:off x="4387272" y="365125"/>
            <a:ext cx="6966527"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10" name="Text Placeholder 9">
            <a:extLst>
              <a:ext uri="{FF2B5EF4-FFF2-40B4-BE49-F238E27FC236}">
                <a16:creationId xmlns:a16="http://schemas.microsoft.com/office/drawing/2014/main" id="{B938C483-D67E-DB27-CEA5-95ADEE519C96}"/>
              </a:ext>
            </a:extLst>
          </p:cNvPr>
          <p:cNvSpPr>
            <a:spLocks noGrp="1"/>
          </p:cNvSpPr>
          <p:nvPr>
            <p:ph type="body" idx="1"/>
          </p:nvPr>
        </p:nvSpPr>
        <p:spPr>
          <a:xfrm>
            <a:off x="838200" y="3315855"/>
            <a:ext cx="10515600" cy="286110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2" name="Picture 11">
            <a:extLst>
              <a:ext uri="{FF2B5EF4-FFF2-40B4-BE49-F238E27FC236}">
                <a16:creationId xmlns:a16="http://schemas.microsoft.com/office/drawing/2014/main" id="{3FA18B76-725F-D2E8-54A7-EBF1DD8CD8A0}"/>
              </a:ext>
            </a:extLst>
          </p:cNvPr>
          <p:cNvPicPr>
            <a:picLocks noChangeAspect="1"/>
          </p:cNvPicPr>
          <p:nvPr userDrawn="1"/>
        </p:nvPicPr>
        <p:blipFill rotWithShape="1">
          <a:blip r:embed="rId4"/>
          <a:srcRect r="44153" b="40965"/>
          <a:stretch/>
        </p:blipFill>
        <p:spPr>
          <a:xfrm>
            <a:off x="10978999" y="5238309"/>
            <a:ext cx="1213002" cy="1619691"/>
          </a:xfrm>
          <a:prstGeom prst="rect">
            <a:avLst/>
          </a:prstGeom>
        </p:spPr>
      </p:pic>
    </p:spTree>
    <p:extLst>
      <p:ext uri="{BB962C8B-B14F-4D97-AF65-F5344CB8AC3E}">
        <p14:creationId xmlns:p14="http://schemas.microsoft.com/office/powerpoint/2010/main" val="3384269000"/>
      </p:ext>
    </p:extLst>
  </p:cSld>
  <p:clrMap bg1="lt1" tx1="dk1" bg2="lt2" tx2="dk2" accent1="accent1" accent2="accent2" accent3="accent3" accent4="accent4" accent5="accent5" accent6="accent6" hlink="hlink" folHlink="folHlink"/>
  <p:sldLayoutIdLst>
    <p:sldLayoutId id="2147483667" r:id="rId1"/>
  </p:sldLayoutIdLst>
  <p:txStyles>
    <p:titleStyle>
      <a:lvl1pPr algn="l" defTabSz="914400" rtl="0" eaLnBrk="1" latinLnBrk="0" hangingPunct="1">
        <a:lnSpc>
          <a:spcPct val="90000"/>
        </a:lnSpc>
        <a:spcBef>
          <a:spcPct val="0"/>
        </a:spcBef>
        <a:buNone/>
        <a:defRPr sz="2800" b="1" kern="1200" cap="all" spc="300" baseline="0">
          <a:solidFill>
            <a:schemeClr val="bg1"/>
          </a:solidFill>
          <a:latin typeface="Roboto" panose="02000000000000000000" pitchFamily="2" charset="0"/>
          <a:ea typeface="Roboto" panose="02000000000000000000" pitchFamily="2" charset="0"/>
          <a:cs typeface="+mj-cs"/>
        </a:defRPr>
      </a:lvl1pPr>
    </p:titleStyle>
    <p:bodyStyle>
      <a:lvl1pPr marL="228600" indent="-228600" algn="l" defTabSz="914400" rtl="0" eaLnBrk="1" latinLnBrk="0" hangingPunct="1">
        <a:lnSpc>
          <a:spcPct val="90000"/>
        </a:lnSpc>
        <a:spcBef>
          <a:spcPts val="1000"/>
        </a:spcBef>
        <a:buClr>
          <a:srgbClr val="70ADA3"/>
        </a:buClr>
        <a:buFont typeface="Arial" panose="020B0604020202020204" pitchFamily="34" charset="0"/>
        <a:buChar char="•"/>
        <a:defRPr sz="1800" kern="1200">
          <a:solidFill>
            <a:schemeClr val="bg1"/>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Clr>
          <a:srgbClr val="70ADA3"/>
        </a:buClr>
        <a:buFont typeface="Arial" panose="020B0604020202020204" pitchFamily="34" charset="0"/>
        <a:buChar char="•"/>
        <a:defRPr sz="1600" kern="1200">
          <a:solidFill>
            <a:schemeClr val="bg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Clr>
          <a:srgbClr val="70ADA3"/>
        </a:buClr>
        <a:buFont typeface="Arial" panose="020B0604020202020204" pitchFamily="34" charset="0"/>
        <a:buChar char="•"/>
        <a:defRPr sz="1400" kern="1200">
          <a:solidFill>
            <a:schemeClr val="bg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Clr>
          <a:srgbClr val="70ADA3"/>
        </a:buClr>
        <a:buFont typeface="Arial" panose="020B0604020202020204" pitchFamily="34" charset="0"/>
        <a:buChar char="•"/>
        <a:defRPr sz="1200" kern="1200">
          <a:solidFill>
            <a:schemeClr val="bg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Clr>
          <a:srgbClr val="70ADA3"/>
        </a:buClr>
        <a:buFont typeface="Arial" panose="020B0604020202020204" pitchFamily="34" charset="0"/>
        <a:buChar char="•"/>
        <a:defRPr sz="1100" kern="1200">
          <a:solidFill>
            <a:schemeClr val="bg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3.xml"/><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hyperlink" Target="mailto:enquires@recmanager.co.uk" TargetMode="External"/><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tags" Target="../tags/tag9.xml"/><Relationship Id="rId7" Type="http://schemas.openxmlformats.org/officeDocument/2006/relationships/image" Target="../media/image8.png"/><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Layout" Target="../slideLayouts/slideLayout20.xml"/><Relationship Id="rId5" Type="http://schemas.openxmlformats.org/officeDocument/2006/relationships/tags" Target="../tags/tag11.xml"/><Relationship Id="rId4" Type="http://schemas.openxmlformats.org/officeDocument/2006/relationships/tags" Target="../tags/tag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tags" Target="../tags/tag14.xml"/><Relationship Id="rId7" Type="http://schemas.openxmlformats.org/officeDocument/2006/relationships/image" Target="../media/image8.png"/><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Layout" Target="../slideLayouts/slideLayout20.xml"/><Relationship Id="rId5" Type="http://schemas.openxmlformats.org/officeDocument/2006/relationships/tags" Target="../tags/tag16.xml"/><Relationship Id="rId4" Type="http://schemas.openxmlformats.org/officeDocument/2006/relationships/tags" Target="../tags/tag15.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tags" Target="../tags/tag4.xml"/><Relationship Id="rId7" Type="http://schemas.openxmlformats.org/officeDocument/2006/relationships/image" Target="../media/image8.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slideLayout" Target="../slideLayouts/slideLayout20.xml"/><Relationship Id="rId5" Type="http://schemas.openxmlformats.org/officeDocument/2006/relationships/tags" Target="../tags/tag6.xml"/><Relationship Id="rId4" Type="http://schemas.openxmlformats.org/officeDocument/2006/relationships/tags" Target="../tags/tag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0D0C2B-7BF1-3915-E681-6021F531D6AB}"/>
              </a:ext>
            </a:extLst>
          </p:cNvPr>
          <p:cNvSpPr>
            <a:spLocks noGrp="1"/>
          </p:cNvSpPr>
          <p:nvPr>
            <p:ph type="ctrTitle"/>
          </p:nvPr>
        </p:nvSpPr>
        <p:spPr/>
        <p:txBody>
          <a:bodyPr/>
          <a:lstStyle/>
          <a:p>
            <a:r>
              <a:rPr lang="en-GB" dirty="0"/>
              <a:t>Introduction to Rec Data Specification</a:t>
            </a:r>
          </a:p>
        </p:txBody>
      </p:sp>
      <p:sp>
        <p:nvSpPr>
          <p:cNvPr id="3" name="Subtitle 2">
            <a:extLst>
              <a:ext uri="{FF2B5EF4-FFF2-40B4-BE49-F238E27FC236}">
                <a16:creationId xmlns:a16="http://schemas.microsoft.com/office/drawing/2014/main" id="{CA510E5E-697D-4331-038A-BC23DF000C2A}"/>
              </a:ext>
            </a:extLst>
          </p:cNvPr>
          <p:cNvSpPr>
            <a:spLocks noGrp="1"/>
          </p:cNvSpPr>
          <p:nvPr>
            <p:ph type="subTitle" idx="1"/>
          </p:nvPr>
        </p:nvSpPr>
        <p:spPr>
          <a:xfrm>
            <a:off x="517227" y="5078148"/>
            <a:ext cx="6059063" cy="1009073"/>
          </a:xfrm>
        </p:spPr>
        <p:txBody>
          <a:bodyPr>
            <a:normAutofit/>
          </a:bodyPr>
          <a:lstStyle/>
          <a:p>
            <a:r>
              <a:rPr lang="en-GB" dirty="0"/>
              <a:t>30 January 2024</a:t>
            </a:r>
          </a:p>
        </p:txBody>
      </p:sp>
    </p:spTree>
    <p:extLst>
      <p:ext uri="{BB962C8B-B14F-4D97-AF65-F5344CB8AC3E}">
        <p14:creationId xmlns:p14="http://schemas.microsoft.com/office/powerpoint/2010/main" val="4249650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0321B-3AA0-4D2B-B277-82F7F7D44ACE}"/>
              </a:ext>
            </a:extLst>
          </p:cNvPr>
          <p:cNvSpPr>
            <a:spLocks noGrp="1"/>
          </p:cNvSpPr>
          <p:nvPr>
            <p:ph type="title"/>
          </p:nvPr>
        </p:nvSpPr>
        <p:spPr/>
        <p:txBody>
          <a:bodyPr>
            <a:normAutofit/>
          </a:bodyPr>
          <a:lstStyle/>
          <a:p>
            <a:r>
              <a:rPr lang="en-GB" dirty="0"/>
              <a:t>Data specification Catalogue</a:t>
            </a:r>
          </a:p>
        </p:txBody>
      </p:sp>
      <p:sp>
        <p:nvSpPr>
          <p:cNvPr id="4" name="Text Placeholder 3">
            <a:extLst>
              <a:ext uri="{FF2B5EF4-FFF2-40B4-BE49-F238E27FC236}">
                <a16:creationId xmlns:a16="http://schemas.microsoft.com/office/drawing/2014/main" id="{FCDE317D-F68E-998B-8E33-A8567DF2AF52}"/>
              </a:ext>
            </a:extLst>
          </p:cNvPr>
          <p:cNvSpPr>
            <a:spLocks noGrp="1"/>
          </p:cNvSpPr>
          <p:nvPr>
            <p:ph type="body" sz="quarter" idx="11"/>
          </p:nvPr>
        </p:nvSpPr>
        <p:spPr>
          <a:xfrm>
            <a:off x="555172" y="1198562"/>
            <a:ext cx="9372600" cy="2890553"/>
          </a:xfrm>
        </p:spPr>
        <p:txBody>
          <a:bodyPr>
            <a:normAutofit/>
          </a:bodyPr>
          <a:lstStyle/>
          <a:p>
            <a:pPr marL="0" indent="0">
              <a:buNone/>
            </a:pPr>
            <a:r>
              <a:rPr lang="en-GB" b="1" dirty="0"/>
              <a:t>What is the REC Data Specification Catalogue?</a:t>
            </a:r>
          </a:p>
          <a:p>
            <a:pPr marL="0" indent="0">
              <a:buNone/>
            </a:pPr>
            <a:r>
              <a:rPr lang="en-GB" dirty="0"/>
              <a:t>The REC Data Specification describes the Data Items and Market Messages that used by industry parties to send and receive information. It includes not only REC owned items but also messages and data items which are owned and governed under the:</a:t>
            </a:r>
          </a:p>
          <a:p>
            <a:r>
              <a:rPr lang="en-GB" dirty="0"/>
              <a:t>Balancing and Settlement Code (BSC)</a:t>
            </a:r>
          </a:p>
          <a:p>
            <a:r>
              <a:rPr lang="en-GB" dirty="0"/>
              <a:t>Distribution, Connection and Use of System Agreement (DCUSA) </a:t>
            </a:r>
          </a:p>
          <a:p>
            <a:r>
              <a:rPr lang="en-GB" dirty="0"/>
              <a:t>Uniform Network Code (UNC)</a:t>
            </a:r>
          </a:p>
          <a:p>
            <a:r>
              <a:rPr lang="en-GB" dirty="0"/>
              <a:t>and Smart Energy Code (SEC)</a:t>
            </a:r>
          </a:p>
          <a:p>
            <a:pPr marL="0" indent="0">
              <a:buNone/>
            </a:pPr>
            <a:endParaRPr lang="en-GB" dirty="0"/>
          </a:p>
          <a:p>
            <a:pPr marL="0" indent="0">
              <a:buNone/>
            </a:pPr>
            <a:endParaRPr lang="en-GB" dirty="0"/>
          </a:p>
          <a:p>
            <a:pPr marL="0" indent="0">
              <a:buNone/>
            </a:pPr>
            <a:endParaRPr lang="en-GB" dirty="0"/>
          </a:p>
          <a:p>
            <a:pPr marL="0" indent="0">
              <a:buNone/>
            </a:pPr>
            <a:endParaRPr lang="en-GB" dirty="0"/>
          </a:p>
        </p:txBody>
      </p:sp>
    </p:spTree>
    <p:extLst>
      <p:ext uri="{BB962C8B-B14F-4D97-AF65-F5344CB8AC3E}">
        <p14:creationId xmlns:p14="http://schemas.microsoft.com/office/powerpoint/2010/main" val="21162247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0321B-3AA0-4D2B-B277-82F7F7D44ACE}"/>
              </a:ext>
            </a:extLst>
          </p:cNvPr>
          <p:cNvSpPr>
            <a:spLocks noGrp="1"/>
          </p:cNvSpPr>
          <p:nvPr>
            <p:ph type="title"/>
          </p:nvPr>
        </p:nvSpPr>
        <p:spPr/>
        <p:txBody>
          <a:bodyPr>
            <a:normAutofit/>
          </a:bodyPr>
          <a:lstStyle/>
          <a:p>
            <a:r>
              <a:rPr lang="en-GB" dirty="0"/>
              <a:t>Data specification –overview</a:t>
            </a:r>
          </a:p>
        </p:txBody>
      </p:sp>
      <p:sp>
        <p:nvSpPr>
          <p:cNvPr id="4" name="Text Placeholder 3">
            <a:extLst>
              <a:ext uri="{FF2B5EF4-FFF2-40B4-BE49-F238E27FC236}">
                <a16:creationId xmlns:a16="http://schemas.microsoft.com/office/drawing/2014/main" id="{FCDE317D-F68E-998B-8E33-A8567DF2AF52}"/>
              </a:ext>
            </a:extLst>
          </p:cNvPr>
          <p:cNvSpPr>
            <a:spLocks noGrp="1"/>
          </p:cNvSpPr>
          <p:nvPr>
            <p:ph type="body" sz="quarter" idx="11"/>
          </p:nvPr>
        </p:nvSpPr>
        <p:spPr>
          <a:xfrm>
            <a:off x="555172" y="1198562"/>
            <a:ext cx="9372600" cy="2890553"/>
          </a:xfrm>
        </p:spPr>
        <p:txBody>
          <a:bodyPr>
            <a:normAutofit/>
          </a:bodyPr>
          <a:lstStyle/>
          <a:p>
            <a:pPr marL="0" indent="0">
              <a:buNone/>
            </a:pPr>
            <a:r>
              <a:rPr lang="en-GB" dirty="0"/>
              <a:t>By clearly defining data items and market messages, the data specification ensures that information can be shared from machine to machine, smoothing the way for the thousands of pieces of information shared by energy market participants daily. </a:t>
            </a:r>
            <a:endParaRPr lang="en-GB" sz="2000" dirty="0"/>
          </a:p>
          <a:p>
            <a:pPr marL="0" indent="0">
              <a:buNone/>
            </a:pPr>
            <a:endParaRPr lang="en-GB" dirty="0"/>
          </a:p>
          <a:p>
            <a:pPr marL="0" indent="0">
              <a:buNone/>
            </a:pPr>
            <a:endParaRPr lang="en-GB" dirty="0"/>
          </a:p>
        </p:txBody>
      </p:sp>
      <p:sp>
        <p:nvSpPr>
          <p:cNvPr id="19" name="Speech Bubble: Rectangle with Corners Rounded 18">
            <a:extLst>
              <a:ext uri="{FF2B5EF4-FFF2-40B4-BE49-F238E27FC236}">
                <a16:creationId xmlns:a16="http://schemas.microsoft.com/office/drawing/2014/main" id="{2620DBA1-D868-E1E3-283F-7FDB2A3AEB3C}"/>
              </a:ext>
            </a:extLst>
          </p:cNvPr>
          <p:cNvSpPr/>
          <p:nvPr/>
        </p:nvSpPr>
        <p:spPr>
          <a:xfrm>
            <a:off x="188978" y="2348317"/>
            <a:ext cx="2446599" cy="1961696"/>
          </a:xfrm>
          <a:prstGeom prst="wedgeRoundRectCallout">
            <a:avLst>
              <a:gd name="adj1" fmla="val 85461"/>
              <a:gd name="adj2" fmla="val 21072"/>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1660"/>
              </a:lnSpc>
            </a:pPr>
            <a:r>
              <a:rPr lang="en-GB" sz="1400" dirty="0"/>
              <a:t>I’ve made an appointment for the Data Collector to read the customer’s meter between 8am and 11am on 1 Feb. I need to tell the DC that they’ll need a ladder to reach it. </a:t>
            </a:r>
          </a:p>
        </p:txBody>
      </p:sp>
      <p:sp>
        <p:nvSpPr>
          <p:cNvPr id="17" name="Speech Bubble: Rectangle with Corners Rounded 16">
            <a:extLst>
              <a:ext uri="{FF2B5EF4-FFF2-40B4-BE49-F238E27FC236}">
                <a16:creationId xmlns:a16="http://schemas.microsoft.com/office/drawing/2014/main" id="{F84AC696-C720-F2B6-61D9-E43573BF3A4F}"/>
              </a:ext>
            </a:extLst>
          </p:cNvPr>
          <p:cNvSpPr/>
          <p:nvPr/>
        </p:nvSpPr>
        <p:spPr>
          <a:xfrm>
            <a:off x="10479641" y="1418754"/>
            <a:ext cx="1556242" cy="1639008"/>
          </a:xfrm>
          <a:prstGeom prst="wedgeRoundRectCallout">
            <a:avLst>
              <a:gd name="adj1" fmla="val -42934"/>
              <a:gd name="adj2" fmla="val 86069"/>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ts val="1660"/>
              </a:lnSpc>
            </a:pPr>
            <a:r>
              <a:rPr lang="en-GB" sz="1400" dirty="0"/>
              <a:t>Here is my list of appointments for 1 Feb. Looks like I am going to need a ladder. </a:t>
            </a:r>
          </a:p>
        </p:txBody>
      </p:sp>
      <p:grpSp>
        <p:nvGrpSpPr>
          <p:cNvPr id="29" name="Group 28">
            <a:extLst>
              <a:ext uri="{FF2B5EF4-FFF2-40B4-BE49-F238E27FC236}">
                <a16:creationId xmlns:a16="http://schemas.microsoft.com/office/drawing/2014/main" id="{2C9AC2C2-3FEF-1C75-AA6C-D2AF4E407B10}"/>
              </a:ext>
            </a:extLst>
          </p:cNvPr>
          <p:cNvGrpSpPr/>
          <p:nvPr/>
        </p:nvGrpSpPr>
        <p:grpSpPr>
          <a:xfrm>
            <a:off x="3181845" y="2072018"/>
            <a:ext cx="7680137" cy="2303355"/>
            <a:chOff x="3181845" y="2072018"/>
            <a:chExt cx="7680137" cy="2303355"/>
          </a:xfrm>
        </p:grpSpPr>
        <p:pic>
          <p:nvPicPr>
            <p:cNvPr id="5" name="Graphic 4" descr="Laptop with solid fill">
              <a:extLst>
                <a:ext uri="{FF2B5EF4-FFF2-40B4-BE49-F238E27FC236}">
                  <a16:creationId xmlns:a16="http://schemas.microsoft.com/office/drawing/2014/main" id="{C5AD64F4-5793-BDD9-1617-DB76B39154D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871899" y="2072018"/>
              <a:ext cx="2103824" cy="2103824"/>
            </a:xfrm>
            <a:prstGeom prst="rect">
              <a:avLst/>
            </a:prstGeom>
          </p:spPr>
        </p:pic>
        <p:pic>
          <p:nvPicPr>
            <p:cNvPr id="6" name="Graphic 5" descr="Laptop with solid fill">
              <a:extLst>
                <a:ext uri="{FF2B5EF4-FFF2-40B4-BE49-F238E27FC236}">
                  <a16:creationId xmlns:a16="http://schemas.microsoft.com/office/drawing/2014/main" id="{661310DE-0266-F7F9-48F3-8F4709D32A3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57971" y="2082095"/>
              <a:ext cx="2169734" cy="2169734"/>
            </a:xfrm>
            <a:prstGeom prst="rect">
              <a:avLst/>
            </a:prstGeom>
          </p:spPr>
        </p:pic>
        <p:pic>
          <p:nvPicPr>
            <p:cNvPr id="8" name="Graphic 7" descr="User with solid fill">
              <a:extLst>
                <a:ext uri="{FF2B5EF4-FFF2-40B4-BE49-F238E27FC236}">
                  <a16:creationId xmlns:a16="http://schemas.microsoft.com/office/drawing/2014/main" id="{AD16841D-53C7-1287-FCE2-8E3923FE1AA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181845" y="3460973"/>
              <a:ext cx="914400" cy="914400"/>
            </a:xfrm>
            <a:prstGeom prst="rect">
              <a:avLst/>
            </a:prstGeom>
          </p:spPr>
        </p:pic>
        <p:pic>
          <p:nvPicPr>
            <p:cNvPr id="9" name="Graphic 8" descr="User with solid fill">
              <a:extLst>
                <a:ext uri="{FF2B5EF4-FFF2-40B4-BE49-F238E27FC236}">
                  <a16:creationId xmlns:a16="http://schemas.microsoft.com/office/drawing/2014/main" id="{78AFB3B2-1C5B-24F2-CDEC-AC0856746B3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947582" y="3422755"/>
              <a:ext cx="914400" cy="914400"/>
            </a:xfrm>
            <a:prstGeom prst="rect">
              <a:avLst/>
            </a:prstGeom>
          </p:spPr>
        </p:pic>
        <p:cxnSp>
          <p:nvCxnSpPr>
            <p:cNvPr id="12" name="Straight Connector 11">
              <a:extLst>
                <a:ext uri="{FF2B5EF4-FFF2-40B4-BE49-F238E27FC236}">
                  <a16:creationId xmlns:a16="http://schemas.microsoft.com/office/drawing/2014/main" id="{604A9F7E-FE75-1885-7DD8-48EA0B1BE6B5}"/>
                </a:ext>
              </a:extLst>
            </p:cNvPr>
            <p:cNvCxnSpPr>
              <a:cxnSpLocks/>
            </p:cNvCxnSpPr>
            <p:nvPr/>
          </p:nvCxnSpPr>
          <p:spPr>
            <a:xfrm>
              <a:off x="5793095" y="3051517"/>
              <a:ext cx="2539247" cy="0"/>
            </a:xfrm>
            <a:prstGeom prst="line">
              <a:avLst/>
            </a:prstGeom>
          </p:spPr>
          <p:style>
            <a:lnRef idx="3">
              <a:schemeClr val="accent2"/>
            </a:lnRef>
            <a:fillRef idx="0">
              <a:schemeClr val="accent2"/>
            </a:fillRef>
            <a:effectRef idx="2">
              <a:schemeClr val="accent2"/>
            </a:effectRef>
            <a:fontRef idx="minor">
              <a:schemeClr val="tx1"/>
            </a:fontRef>
          </p:style>
        </p:cxnSp>
        <p:sp>
          <p:nvSpPr>
            <p:cNvPr id="14" name="TextBox 13">
              <a:extLst>
                <a:ext uri="{FF2B5EF4-FFF2-40B4-BE49-F238E27FC236}">
                  <a16:creationId xmlns:a16="http://schemas.microsoft.com/office/drawing/2014/main" id="{ACCEBBBB-1301-13D9-DE12-CE84CAC702D3}"/>
                </a:ext>
              </a:extLst>
            </p:cNvPr>
            <p:cNvSpPr txBox="1"/>
            <p:nvPr/>
          </p:nvSpPr>
          <p:spPr>
            <a:xfrm>
              <a:off x="8019230" y="2190374"/>
              <a:ext cx="2103825" cy="338554"/>
            </a:xfrm>
            <a:prstGeom prst="rect">
              <a:avLst/>
            </a:prstGeom>
            <a:noFill/>
          </p:spPr>
          <p:txBody>
            <a:bodyPr wrap="square" rtlCol="0">
              <a:spAutoFit/>
            </a:bodyPr>
            <a:lstStyle/>
            <a:p>
              <a:pPr algn="ctr"/>
              <a:r>
                <a:rPr lang="en-GB" sz="1600" dirty="0">
                  <a:latin typeface="Roboto" panose="02000000000000000000" pitchFamily="2" charset="0"/>
                  <a:ea typeface="Roboto" panose="02000000000000000000" pitchFamily="2" charset="0"/>
                  <a:cs typeface="Roboto" panose="02000000000000000000" pitchFamily="2" charset="0"/>
                </a:rPr>
                <a:t>Computer B</a:t>
              </a:r>
            </a:p>
          </p:txBody>
        </p:sp>
        <p:sp>
          <p:nvSpPr>
            <p:cNvPr id="18" name="TextBox 17">
              <a:extLst>
                <a:ext uri="{FF2B5EF4-FFF2-40B4-BE49-F238E27FC236}">
                  <a16:creationId xmlns:a16="http://schemas.microsoft.com/office/drawing/2014/main" id="{65886ECC-248D-22F2-550A-5BA05D67E2A4}"/>
                </a:ext>
              </a:extLst>
            </p:cNvPr>
            <p:cNvSpPr txBox="1"/>
            <p:nvPr/>
          </p:nvSpPr>
          <p:spPr>
            <a:xfrm>
              <a:off x="3932036" y="2157368"/>
              <a:ext cx="2103825" cy="338554"/>
            </a:xfrm>
            <a:prstGeom prst="rect">
              <a:avLst/>
            </a:prstGeom>
            <a:noFill/>
          </p:spPr>
          <p:txBody>
            <a:bodyPr wrap="square" rtlCol="0">
              <a:spAutoFit/>
            </a:bodyPr>
            <a:lstStyle/>
            <a:p>
              <a:pPr algn="ctr"/>
              <a:r>
                <a:rPr lang="en-GB" sz="1600" dirty="0">
                  <a:latin typeface="Roboto" panose="02000000000000000000" pitchFamily="2" charset="0"/>
                  <a:ea typeface="Roboto" panose="02000000000000000000" pitchFamily="2" charset="0"/>
                  <a:cs typeface="Roboto" panose="02000000000000000000" pitchFamily="2" charset="0"/>
                </a:rPr>
                <a:t>Computer A</a:t>
              </a:r>
            </a:p>
          </p:txBody>
        </p:sp>
      </p:grpSp>
      <p:grpSp>
        <p:nvGrpSpPr>
          <p:cNvPr id="40" name="Group 39">
            <a:extLst>
              <a:ext uri="{FF2B5EF4-FFF2-40B4-BE49-F238E27FC236}">
                <a16:creationId xmlns:a16="http://schemas.microsoft.com/office/drawing/2014/main" id="{D820B430-6070-BFDE-6D94-6CDACF771A43}"/>
              </a:ext>
            </a:extLst>
          </p:cNvPr>
          <p:cNvGrpSpPr/>
          <p:nvPr/>
        </p:nvGrpSpPr>
        <p:grpSpPr>
          <a:xfrm>
            <a:off x="1130157" y="3160948"/>
            <a:ext cx="9205645" cy="3638370"/>
            <a:chOff x="1130157" y="3160948"/>
            <a:chExt cx="9205645" cy="3638370"/>
          </a:xfrm>
        </p:grpSpPr>
        <p:grpSp>
          <p:nvGrpSpPr>
            <p:cNvPr id="38" name="Group 37">
              <a:extLst>
                <a:ext uri="{FF2B5EF4-FFF2-40B4-BE49-F238E27FC236}">
                  <a16:creationId xmlns:a16="http://schemas.microsoft.com/office/drawing/2014/main" id="{B02D843B-38CB-261C-4A1B-C05F9F6D9F75}"/>
                </a:ext>
              </a:extLst>
            </p:cNvPr>
            <p:cNvGrpSpPr/>
            <p:nvPr/>
          </p:nvGrpSpPr>
          <p:grpSpPr>
            <a:xfrm>
              <a:off x="1130157" y="3160948"/>
              <a:ext cx="9205645" cy="3638370"/>
              <a:chOff x="1130157" y="3119852"/>
              <a:chExt cx="9205645" cy="3638370"/>
            </a:xfrm>
          </p:grpSpPr>
          <p:sp>
            <p:nvSpPr>
              <p:cNvPr id="16" name="Rectangle 15">
                <a:extLst>
                  <a:ext uri="{FF2B5EF4-FFF2-40B4-BE49-F238E27FC236}">
                    <a16:creationId xmlns:a16="http://schemas.microsoft.com/office/drawing/2014/main" id="{75C6752E-4769-32EC-A881-66BFB5BA5064}"/>
                  </a:ext>
                </a:extLst>
              </p:cNvPr>
              <p:cNvSpPr/>
              <p:nvPr/>
            </p:nvSpPr>
            <p:spPr>
              <a:xfrm>
                <a:off x="6129141" y="3119852"/>
                <a:ext cx="1815065" cy="500487"/>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GB" sz="1100" dirty="0"/>
                  <a:t>88B|01022024|0800|11000</a:t>
                </a:r>
              </a:p>
              <a:p>
                <a:pPr algn="ctr"/>
                <a:r>
                  <a:rPr lang="en-GB" sz="1100" dirty="0"/>
                  <a:t>89B|i9bea33| R</a:t>
                </a:r>
              </a:p>
            </p:txBody>
          </p:sp>
          <p:grpSp>
            <p:nvGrpSpPr>
              <p:cNvPr id="37" name="Group 36">
                <a:extLst>
                  <a:ext uri="{FF2B5EF4-FFF2-40B4-BE49-F238E27FC236}">
                    <a16:creationId xmlns:a16="http://schemas.microsoft.com/office/drawing/2014/main" id="{586EF594-E947-4F71-0BC4-DA2C3B24C2FA}"/>
                  </a:ext>
                </a:extLst>
              </p:cNvPr>
              <p:cNvGrpSpPr/>
              <p:nvPr/>
            </p:nvGrpSpPr>
            <p:grpSpPr>
              <a:xfrm>
                <a:off x="1130157" y="3838860"/>
                <a:ext cx="9205645" cy="2919362"/>
                <a:chOff x="1130157" y="3828585"/>
                <a:chExt cx="9205645" cy="2919362"/>
              </a:xfrm>
            </p:grpSpPr>
            <p:pic>
              <p:nvPicPr>
                <p:cNvPr id="13" name="Picture 12">
                  <a:extLst>
                    <a:ext uri="{FF2B5EF4-FFF2-40B4-BE49-F238E27FC236}">
                      <a16:creationId xmlns:a16="http://schemas.microsoft.com/office/drawing/2014/main" id="{8C233F80-398E-7B90-4C09-2F92C2A92FDC}"/>
                    </a:ext>
                  </a:extLst>
                </p:cNvPr>
                <p:cNvPicPr>
                  <a:picLocks noChangeAspect="1"/>
                </p:cNvPicPr>
                <p:nvPr/>
              </p:nvPicPr>
              <p:blipFill>
                <a:blip r:embed="rId7"/>
                <a:stretch>
                  <a:fillRect/>
                </a:stretch>
              </p:blipFill>
              <p:spPr>
                <a:xfrm>
                  <a:off x="1412277" y="4635067"/>
                  <a:ext cx="5010547" cy="1871949"/>
                </a:xfrm>
                <a:prstGeom prst="rect">
                  <a:avLst/>
                </a:prstGeom>
              </p:spPr>
            </p:pic>
            <p:sp>
              <p:nvSpPr>
                <p:cNvPr id="20" name="TextBox 19">
                  <a:extLst>
                    <a:ext uri="{FF2B5EF4-FFF2-40B4-BE49-F238E27FC236}">
                      <a16:creationId xmlns:a16="http://schemas.microsoft.com/office/drawing/2014/main" id="{D4AE0AD2-FF9A-E8B8-A12A-5CD0550591C2}"/>
                    </a:ext>
                  </a:extLst>
                </p:cNvPr>
                <p:cNvSpPr txBox="1"/>
                <p:nvPr/>
              </p:nvSpPr>
              <p:spPr>
                <a:xfrm>
                  <a:off x="2587132" y="6409392"/>
                  <a:ext cx="2103825" cy="338554"/>
                </a:xfrm>
                <a:prstGeom prst="rect">
                  <a:avLst/>
                </a:prstGeom>
                <a:noFill/>
              </p:spPr>
              <p:txBody>
                <a:bodyPr wrap="square" rtlCol="0">
                  <a:spAutoFit/>
                </a:bodyPr>
                <a:lstStyle/>
                <a:p>
                  <a:pPr algn="ctr"/>
                  <a:r>
                    <a:rPr lang="en-GB" sz="1600" dirty="0">
                      <a:latin typeface="Roboto" panose="02000000000000000000" pitchFamily="2" charset="0"/>
                      <a:ea typeface="Roboto" panose="02000000000000000000" pitchFamily="2" charset="0"/>
                      <a:cs typeface="Roboto" panose="02000000000000000000" pitchFamily="2" charset="0"/>
                    </a:rPr>
                    <a:t>File Format</a:t>
                  </a:r>
                </a:p>
              </p:txBody>
            </p:sp>
            <p:sp>
              <p:nvSpPr>
                <p:cNvPr id="21" name="TextBox 20">
                  <a:extLst>
                    <a:ext uri="{FF2B5EF4-FFF2-40B4-BE49-F238E27FC236}">
                      <a16:creationId xmlns:a16="http://schemas.microsoft.com/office/drawing/2014/main" id="{B41326F5-D45E-1860-32DE-0150A21E1AC8}"/>
                    </a:ext>
                  </a:extLst>
                </p:cNvPr>
                <p:cNvSpPr txBox="1"/>
                <p:nvPr/>
              </p:nvSpPr>
              <p:spPr>
                <a:xfrm>
                  <a:off x="7147145" y="6323598"/>
                  <a:ext cx="2169734" cy="338554"/>
                </a:xfrm>
                <a:prstGeom prst="rect">
                  <a:avLst/>
                </a:prstGeom>
                <a:noFill/>
              </p:spPr>
              <p:txBody>
                <a:bodyPr wrap="square" rtlCol="0">
                  <a:spAutoFit/>
                </a:bodyPr>
                <a:lstStyle/>
                <a:p>
                  <a:pPr algn="ctr"/>
                  <a:r>
                    <a:rPr lang="en-GB" sz="1600" dirty="0">
                      <a:latin typeface="Roboto" panose="02000000000000000000" pitchFamily="2" charset="0"/>
                      <a:ea typeface="Roboto" panose="02000000000000000000" pitchFamily="2" charset="0"/>
                      <a:cs typeface="Roboto" panose="02000000000000000000" pitchFamily="2" charset="0"/>
                    </a:rPr>
                    <a:t>Valid Meter Locations</a:t>
                  </a:r>
                </a:p>
              </p:txBody>
            </p:sp>
            <p:pic>
              <p:nvPicPr>
                <p:cNvPr id="28" name="Picture 27">
                  <a:extLst>
                    <a:ext uri="{FF2B5EF4-FFF2-40B4-BE49-F238E27FC236}">
                      <a16:creationId xmlns:a16="http://schemas.microsoft.com/office/drawing/2014/main" id="{F685C3D8-087D-0B2F-EC00-C2FFBACEAE11}"/>
                    </a:ext>
                  </a:extLst>
                </p:cNvPr>
                <p:cNvPicPr>
                  <a:picLocks noChangeAspect="1"/>
                </p:cNvPicPr>
                <p:nvPr/>
              </p:nvPicPr>
              <p:blipFill>
                <a:blip r:embed="rId8"/>
                <a:stretch>
                  <a:fillRect/>
                </a:stretch>
              </p:blipFill>
              <p:spPr>
                <a:xfrm>
                  <a:off x="6677397" y="4635067"/>
                  <a:ext cx="3109229" cy="1420491"/>
                </a:xfrm>
                <a:prstGeom prst="rect">
                  <a:avLst/>
                </a:prstGeom>
              </p:spPr>
            </p:pic>
            <p:sp>
              <p:nvSpPr>
                <p:cNvPr id="30" name="Rectangle: Rounded Corners 29">
                  <a:extLst>
                    <a:ext uri="{FF2B5EF4-FFF2-40B4-BE49-F238E27FC236}">
                      <a16:creationId xmlns:a16="http://schemas.microsoft.com/office/drawing/2014/main" id="{DE1DFEDC-4164-5330-3498-4A9A50345FEC}"/>
                    </a:ext>
                  </a:extLst>
                </p:cNvPr>
                <p:cNvSpPr/>
                <p:nvPr/>
              </p:nvSpPr>
              <p:spPr>
                <a:xfrm>
                  <a:off x="1130157" y="4392179"/>
                  <a:ext cx="9205645" cy="2355768"/>
                </a:xfrm>
                <a:prstGeom prst="round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31" name="TextBox 30">
                  <a:extLst>
                    <a:ext uri="{FF2B5EF4-FFF2-40B4-BE49-F238E27FC236}">
                      <a16:creationId xmlns:a16="http://schemas.microsoft.com/office/drawing/2014/main" id="{9FCFEEB7-3CCC-309D-714D-A149E36123CF}"/>
                    </a:ext>
                  </a:extLst>
                </p:cNvPr>
                <p:cNvSpPr txBox="1"/>
                <p:nvPr/>
              </p:nvSpPr>
              <p:spPr>
                <a:xfrm>
                  <a:off x="4318999" y="4332003"/>
                  <a:ext cx="2103825" cy="338554"/>
                </a:xfrm>
                <a:prstGeom prst="rect">
                  <a:avLst/>
                </a:prstGeom>
                <a:noFill/>
              </p:spPr>
              <p:txBody>
                <a:bodyPr wrap="square" rtlCol="0">
                  <a:spAutoFit/>
                </a:bodyPr>
                <a:lstStyle/>
                <a:p>
                  <a:pPr algn="ctr"/>
                  <a:r>
                    <a:rPr lang="en-GB" sz="1600" b="1" dirty="0">
                      <a:latin typeface="Roboto" panose="02000000000000000000" pitchFamily="2" charset="0"/>
                      <a:ea typeface="Roboto" panose="02000000000000000000" pitchFamily="2" charset="0"/>
                      <a:cs typeface="Roboto" panose="02000000000000000000" pitchFamily="2" charset="0"/>
                    </a:rPr>
                    <a:t>Data Specification</a:t>
                  </a:r>
                </a:p>
              </p:txBody>
            </p:sp>
            <p:cxnSp>
              <p:nvCxnSpPr>
                <p:cNvPr id="33" name="Straight Arrow Connector 32">
                  <a:extLst>
                    <a:ext uri="{FF2B5EF4-FFF2-40B4-BE49-F238E27FC236}">
                      <a16:creationId xmlns:a16="http://schemas.microsoft.com/office/drawing/2014/main" id="{6BE2442F-F548-7AF1-D6DF-B2E3FCE66FD7}"/>
                    </a:ext>
                  </a:extLst>
                </p:cNvPr>
                <p:cNvCxnSpPr>
                  <a:cxnSpLocks/>
                </p:cNvCxnSpPr>
                <p:nvPr/>
              </p:nvCxnSpPr>
              <p:spPr>
                <a:xfrm>
                  <a:off x="4900772" y="3828585"/>
                  <a:ext cx="0" cy="495418"/>
                </a:xfrm>
                <a:prstGeom prst="straightConnector1">
                  <a:avLst/>
                </a:prstGeom>
                <a:ln w="9525" cap="flat" cmpd="sng" algn="ctr">
                  <a:solidFill>
                    <a:schemeClr val="accent6"/>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cxnSp>
              <p:nvCxnSpPr>
                <p:cNvPr id="36" name="Straight Arrow Connector 35">
                  <a:extLst>
                    <a:ext uri="{FF2B5EF4-FFF2-40B4-BE49-F238E27FC236}">
                      <a16:creationId xmlns:a16="http://schemas.microsoft.com/office/drawing/2014/main" id="{3FC680C8-890D-2571-421E-2919A5BD5CE9}"/>
                    </a:ext>
                  </a:extLst>
                </p:cNvPr>
                <p:cNvCxnSpPr>
                  <a:cxnSpLocks/>
                </p:cNvCxnSpPr>
                <p:nvPr/>
              </p:nvCxnSpPr>
              <p:spPr>
                <a:xfrm>
                  <a:off x="9141676" y="3836585"/>
                  <a:ext cx="0" cy="495418"/>
                </a:xfrm>
                <a:prstGeom prst="straightConnector1">
                  <a:avLst/>
                </a:prstGeom>
                <a:ln w="9525" cap="flat" cmpd="sng" algn="ctr">
                  <a:solidFill>
                    <a:schemeClr val="accent6"/>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grpSp>
        </p:grpSp>
        <p:sp>
          <p:nvSpPr>
            <p:cNvPr id="39" name="Rectangle: Rounded Corners 38">
              <a:extLst>
                <a:ext uri="{FF2B5EF4-FFF2-40B4-BE49-F238E27FC236}">
                  <a16:creationId xmlns:a16="http://schemas.microsoft.com/office/drawing/2014/main" id="{3D9A3F3B-D16D-EFB8-43B1-20621C1170FE}"/>
                </a:ext>
              </a:extLst>
            </p:cNvPr>
            <p:cNvSpPr/>
            <p:nvPr/>
          </p:nvSpPr>
          <p:spPr>
            <a:xfrm>
              <a:off x="7378993" y="3408017"/>
              <a:ext cx="162549" cy="199096"/>
            </a:xfrm>
            <a:prstGeom prst="round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995771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F0B1CD-F386-1550-1947-A7AD9C0E3122}"/>
              </a:ext>
            </a:extLst>
          </p:cNvPr>
          <p:cNvSpPr>
            <a:spLocks noGrp="1"/>
          </p:cNvSpPr>
          <p:nvPr>
            <p:ph type="title"/>
          </p:nvPr>
        </p:nvSpPr>
        <p:spPr>
          <a:xfrm>
            <a:off x="816935" y="376118"/>
            <a:ext cx="9284855" cy="660111"/>
          </a:xfrm>
        </p:spPr>
        <p:txBody>
          <a:bodyPr anchor="ctr">
            <a:normAutofit/>
          </a:bodyPr>
          <a:lstStyle/>
          <a:p>
            <a:r>
              <a:rPr lang="en-GB" dirty="0"/>
              <a:t>New To REC: the Scenario Variants</a:t>
            </a:r>
            <a:endParaRPr lang="en-US" dirty="0"/>
          </a:p>
        </p:txBody>
      </p:sp>
      <p:sp>
        <p:nvSpPr>
          <p:cNvPr id="9" name="Rectangle 8">
            <a:extLst>
              <a:ext uri="{FF2B5EF4-FFF2-40B4-BE49-F238E27FC236}">
                <a16:creationId xmlns:a16="http://schemas.microsoft.com/office/drawing/2014/main" id="{6AD0A217-C3AC-F05B-0F61-908958102714}"/>
              </a:ext>
            </a:extLst>
          </p:cNvPr>
          <p:cNvSpPr/>
          <p:nvPr/>
        </p:nvSpPr>
        <p:spPr>
          <a:xfrm>
            <a:off x="2689151" y="1507388"/>
            <a:ext cx="6147392" cy="51612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Market Messages</a:t>
            </a:r>
          </a:p>
        </p:txBody>
      </p:sp>
      <p:sp>
        <p:nvSpPr>
          <p:cNvPr id="10" name="Rectangle 9">
            <a:extLst>
              <a:ext uri="{FF2B5EF4-FFF2-40B4-BE49-F238E27FC236}">
                <a16:creationId xmlns:a16="http://schemas.microsoft.com/office/drawing/2014/main" id="{43D497B1-D2EA-C4B1-81C3-9804A38A7A38}"/>
              </a:ext>
            </a:extLst>
          </p:cNvPr>
          <p:cNvSpPr/>
          <p:nvPr/>
        </p:nvSpPr>
        <p:spPr>
          <a:xfrm>
            <a:off x="2689151" y="2795146"/>
            <a:ext cx="6147392" cy="88250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Scenario Variant = Unique combination of Market Messages + Sender &amp; Receiver </a:t>
            </a:r>
          </a:p>
        </p:txBody>
      </p:sp>
      <p:sp>
        <p:nvSpPr>
          <p:cNvPr id="11" name="Arrow: Down 10">
            <a:extLst>
              <a:ext uri="{FF2B5EF4-FFF2-40B4-BE49-F238E27FC236}">
                <a16:creationId xmlns:a16="http://schemas.microsoft.com/office/drawing/2014/main" id="{72034927-1E10-4570-2B00-98D9010E2E55}"/>
              </a:ext>
            </a:extLst>
          </p:cNvPr>
          <p:cNvSpPr/>
          <p:nvPr/>
        </p:nvSpPr>
        <p:spPr>
          <a:xfrm>
            <a:off x="5550196" y="2155975"/>
            <a:ext cx="340242" cy="516126"/>
          </a:xfrm>
          <a:prstGeom prst="downArrow">
            <a:avLst/>
          </a:prstGeom>
          <a:solidFill>
            <a:srgbClr val="CBE9D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12">
            <a:extLst>
              <a:ext uri="{FF2B5EF4-FFF2-40B4-BE49-F238E27FC236}">
                <a16:creationId xmlns:a16="http://schemas.microsoft.com/office/drawing/2014/main" id="{8077D911-E247-EECE-A425-E1845B7F783D}"/>
              </a:ext>
            </a:extLst>
          </p:cNvPr>
          <p:cNvPicPr>
            <a:picLocks noChangeAspect="1"/>
          </p:cNvPicPr>
          <p:nvPr/>
        </p:nvPicPr>
        <p:blipFill>
          <a:blip r:embed="rId2"/>
          <a:stretch>
            <a:fillRect/>
          </a:stretch>
        </p:blipFill>
        <p:spPr>
          <a:xfrm>
            <a:off x="2084423" y="3879917"/>
            <a:ext cx="7612029" cy="2619903"/>
          </a:xfrm>
          <a:prstGeom prst="rect">
            <a:avLst/>
          </a:prstGeom>
        </p:spPr>
      </p:pic>
    </p:spTree>
    <p:extLst>
      <p:ext uri="{BB962C8B-B14F-4D97-AF65-F5344CB8AC3E}">
        <p14:creationId xmlns:p14="http://schemas.microsoft.com/office/powerpoint/2010/main" val="32043818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013E7C-D841-5CCA-9305-AEB27483BAA3}"/>
              </a:ext>
            </a:extLst>
          </p:cNvPr>
          <p:cNvSpPr>
            <a:spLocks noGrp="1"/>
          </p:cNvSpPr>
          <p:nvPr>
            <p:ph type="title"/>
          </p:nvPr>
        </p:nvSpPr>
        <p:spPr/>
        <p:txBody>
          <a:bodyPr/>
          <a:lstStyle/>
          <a:p>
            <a:r>
              <a:rPr lang="en-GB" dirty="0"/>
              <a:t>Market Message Structure</a:t>
            </a:r>
          </a:p>
        </p:txBody>
      </p:sp>
      <p:sp>
        <p:nvSpPr>
          <p:cNvPr id="10" name="TextBox 9">
            <a:extLst>
              <a:ext uri="{FF2B5EF4-FFF2-40B4-BE49-F238E27FC236}">
                <a16:creationId xmlns:a16="http://schemas.microsoft.com/office/drawing/2014/main" id="{C093DABE-CF3F-F2A7-6D72-4AC2C1FB49C9}"/>
              </a:ext>
            </a:extLst>
          </p:cNvPr>
          <p:cNvSpPr txBox="1"/>
          <p:nvPr/>
        </p:nvSpPr>
        <p:spPr>
          <a:xfrm>
            <a:off x="2629170" y="1712649"/>
            <a:ext cx="7471881" cy="1323439"/>
          </a:xfrm>
          <a:prstGeom prst="rect">
            <a:avLst/>
          </a:prstGeom>
          <a:noFill/>
        </p:spPr>
        <p:txBody>
          <a:bodyPr wrap="square">
            <a:spAutoFit/>
          </a:bodyPr>
          <a:lstStyle/>
          <a:p>
            <a:r>
              <a:rPr lang="en-GB" sz="1600" dirty="0"/>
              <a:t>ZHV|0000000079|</a:t>
            </a:r>
            <a:r>
              <a:rPr lang="en-GB" sz="1600" dirty="0">
                <a:highlight>
                  <a:srgbClr val="00FF00"/>
                </a:highlight>
              </a:rPr>
              <a:t>D0011</a:t>
            </a:r>
            <a:r>
              <a:rPr lang="en-GB" sz="1600" dirty="0"/>
              <a:t>001|</a:t>
            </a:r>
            <a:r>
              <a:rPr lang="en-GB" sz="1600" dirty="0">
                <a:highlight>
                  <a:srgbClr val="00FF00"/>
                </a:highlight>
              </a:rPr>
              <a:t>A</a:t>
            </a:r>
            <a:r>
              <a:rPr lang="en-GB" sz="1600" dirty="0"/>
              <a:t>|CIDA|</a:t>
            </a:r>
            <a:r>
              <a:rPr lang="en-GB" sz="1600" dirty="0">
                <a:highlight>
                  <a:srgbClr val="00FF00"/>
                </a:highlight>
              </a:rPr>
              <a:t>X</a:t>
            </a:r>
            <a:r>
              <a:rPr lang="en-GB" sz="1600" dirty="0"/>
              <a:t>|CIDB|20220221100000||||TR01|</a:t>
            </a:r>
          </a:p>
          <a:p>
            <a:r>
              <a:rPr lang="en-GB" sz="1600" dirty="0"/>
              <a:t>034|1920492479118|CIDADA0002|20220222|</a:t>
            </a:r>
          </a:p>
          <a:p>
            <a:r>
              <a:rPr lang="en-GB" sz="1600" dirty="0"/>
              <a:t>037|20220222|</a:t>
            </a:r>
          </a:p>
          <a:p>
            <a:r>
              <a:rPr lang="en-GB" sz="1600" dirty="0"/>
              <a:t>038|0002|0002|</a:t>
            </a:r>
          </a:p>
          <a:p>
            <a:r>
              <a:rPr lang="en-GB" sz="1600" dirty="0"/>
              <a:t>ZPT|0000000079|3||1|20220221100000|</a:t>
            </a:r>
            <a:endParaRPr lang="en-GB" sz="2000" dirty="0"/>
          </a:p>
        </p:txBody>
      </p:sp>
      <p:sp>
        <p:nvSpPr>
          <p:cNvPr id="11" name="Rectangle 10">
            <a:extLst>
              <a:ext uri="{FF2B5EF4-FFF2-40B4-BE49-F238E27FC236}">
                <a16:creationId xmlns:a16="http://schemas.microsoft.com/office/drawing/2014/main" id="{A0264519-FF09-D7AB-22D0-06EB00DF5CC9}"/>
              </a:ext>
            </a:extLst>
          </p:cNvPr>
          <p:cNvSpPr/>
          <p:nvPr/>
        </p:nvSpPr>
        <p:spPr>
          <a:xfrm>
            <a:off x="942641" y="1764363"/>
            <a:ext cx="1741112" cy="2114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Header  </a:t>
            </a:r>
          </a:p>
        </p:txBody>
      </p:sp>
      <p:sp>
        <p:nvSpPr>
          <p:cNvPr id="12" name="Rectangle 11">
            <a:extLst>
              <a:ext uri="{FF2B5EF4-FFF2-40B4-BE49-F238E27FC236}">
                <a16:creationId xmlns:a16="http://schemas.microsoft.com/office/drawing/2014/main" id="{293BD12C-9B51-76F0-95A1-71AB33F85926}"/>
              </a:ext>
            </a:extLst>
          </p:cNvPr>
          <p:cNvSpPr/>
          <p:nvPr/>
        </p:nvSpPr>
        <p:spPr>
          <a:xfrm>
            <a:off x="942641" y="2747847"/>
            <a:ext cx="1741113" cy="2548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Footer </a:t>
            </a:r>
          </a:p>
        </p:txBody>
      </p:sp>
      <p:sp>
        <p:nvSpPr>
          <p:cNvPr id="13" name="Rectangle 12">
            <a:extLst>
              <a:ext uri="{FF2B5EF4-FFF2-40B4-BE49-F238E27FC236}">
                <a16:creationId xmlns:a16="http://schemas.microsoft.com/office/drawing/2014/main" id="{A4725D91-812D-53BA-A2DE-ADF435DFD6BA}"/>
              </a:ext>
            </a:extLst>
          </p:cNvPr>
          <p:cNvSpPr/>
          <p:nvPr/>
        </p:nvSpPr>
        <p:spPr>
          <a:xfrm>
            <a:off x="942641" y="1964825"/>
            <a:ext cx="1741112" cy="78735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69AF2E44-012E-1E5C-F3A8-1F2CC0CF5127}"/>
              </a:ext>
            </a:extLst>
          </p:cNvPr>
          <p:cNvSpPr txBox="1"/>
          <p:nvPr/>
        </p:nvSpPr>
        <p:spPr>
          <a:xfrm>
            <a:off x="1306036" y="2244362"/>
            <a:ext cx="2003461" cy="369332"/>
          </a:xfrm>
          <a:prstGeom prst="rect">
            <a:avLst/>
          </a:prstGeom>
          <a:noFill/>
        </p:spPr>
        <p:txBody>
          <a:bodyPr wrap="square" rtlCol="0">
            <a:spAutoFit/>
          </a:bodyPr>
          <a:lstStyle/>
          <a:p>
            <a:r>
              <a:rPr lang="en-GB" dirty="0">
                <a:solidFill>
                  <a:schemeClr val="bg1"/>
                </a:solidFill>
              </a:rPr>
              <a:t>Content</a:t>
            </a:r>
          </a:p>
        </p:txBody>
      </p:sp>
      <p:sp>
        <p:nvSpPr>
          <p:cNvPr id="15" name="TextBox 14">
            <a:extLst>
              <a:ext uri="{FF2B5EF4-FFF2-40B4-BE49-F238E27FC236}">
                <a16:creationId xmlns:a16="http://schemas.microsoft.com/office/drawing/2014/main" id="{EB8A96E3-BB56-15A6-3C7D-D4C61EF7982A}"/>
              </a:ext>
            </a:extLst>
          </p:cNvPr>
          <p:cNvSpPr txBox="1"/>
          <p:nvPr/>
        </p:nvSpPr>
        <p:spPr>
          <a:xfrm>
            <a:off x="4789313" y="1357317"/>
            <a:ext cx="976045" cy="276999"/>
          </a:xfrm>
          <a:prstGeom prst="rect">
            <a:avLst/>
          </a:prstGeom>
          <a:noFill/>
        </p:spPr>
        <p:txBody>
          <a:bodyPr wrap="square" rtlCol="0">
            <a:spAutoFit/>
          </a:bodyPr>
          <a:lstStyle/>
          <a:p>
            <a:r>
              <a:rPr lang="en-GB" sz="1200" b="1" dirty="0"/>
              <a:t>Flow No.</a:t>
            </a:r>
          </a:p>
        </p:txBody>
      </p:sp>
      <p:cxnSp>
        <p:nvCxnSpPr>
          <p:cNvPr id="17" name="Straight Arrow Connector 16">
            <a:extLst>
              <a:ext uri="{FF2B5EF4-FFF2-40B4-BE49-F238E27FC236}">
                <a16:creationId xmlns:a16="http://schemas.microsoft.com/office/drawing/2014/main" id="{46517E97-30A3-586E-7C99-B0C365031998}"/>
              </a:ext>
            </a:extLst>
          </p:cNvPr>
          <p:cNvCxnSpPr/>
          <p:nvPr/>
        </p:nvCxnSpPr>
        <p:spPr>
          <a:xfrm flipH="1">
            <a:off x="4861232" y="1542252"/>
            <a:ext cx="123290" cy="1703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6889B4D-3022-6FD5-1AF9-C9B0D434F32D}"/>
              </a:ext>
            </a:extLst>
          </p:cNvPr>
          <p:cNvSpPr txBox="1"/>
          <p:nvPr/>
        </p:nvSpPr>
        <p:spPr>
          <a:xfrm>
            <a:off x="5535069" y="1278984"/>
            <a:ext cx="1577869" cy="276999"/>
          </a:xfrm>
          <a:prstGeom prst="rect">
            <a:avLst/>
          </a:prstGeom>
          <a:noFill/>
        </p:spPr>
        <p:txBody>
          <a:bodyPr wrap="square" rtlCol="0">
            <a:spAutoFit/>
          </a:bodyPr>
          <a:lstStyle/>
          <a:p>
            <a:r>
              <a:rPr lang="en-GB" sz="1200" b="1" dirty="0"/>
              <a:t>Role Code A: HHDA</a:t>
            </a:r>
          </a:p>
        </p:txBody>
      </p:sp>
      <p:cxnSp>
        <p:nvCxnSpPr>
          <p:cNvPr id="21" name="Straight Arrow Connector 20">
            <a:extLst>
              <a:ext uri="{FF2B5EF4-FFF2-40B4-BE49-F238E27FC236}">
                <a16:creationId xmlns:a16="http://schemas.microsoft.com/office/drawing/2014/main" id="{0CD08C5D-AAC2-7F05-7416-D8F58A55267D}"/>
              </a:ext>
            </a:extLst>
          </p:cNvPr>
          <p:cNvCxnSpPr>
            <a:cxnSpLocks/>
          </p:cNvCxnSpPr>
          <p:nvPr/>
        </p:nvCxnSpPr>
        <p:spPr>
          <a:xfrm flipH="1">
            <a:off x="5313295" y="1527247"/>
            <a:ext cx="433226" cy="2371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20EC4213-5C32-BC1C-CABF-24F5BA68124C}"/>
              </a:ext>
            </a:extLst>
          </p:cNvPr>
          <p:cNvCxnSpPr>
            <a:cxnSpLocks/>
            <a:stCxn id="27" idx="1"/>
          </p:cNvCxnSpPr>
          <p:nvPr/>
        </p:nvCxnSpPr>
        <p:spPr>
          <a:xfrm flipH="1">
            <a:off x="6070997" y="1665747"/>
            <a:ext cx="289191" cy="1114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0B15FE0F-CB58-55BE-4104-A72F636D2C8D}"/>
              </a:ext>
            </a:extLst>
          </p:cNvPr>
          <p:cNvSpPr txBox="1"/>
          <p:nvPr/>
        </p:nvSpPr>
        <p:spPr>
          <a:xfrm>
            <a:off x="6360188" y="1527247"/>
            <a:ext cx="1813848" cy="276999"/>
          </a:xfrm>
          <a:prstGeom prst="rect">
            <a:avLst/>
          </a:prstGeom>
          <a:noFill/>
        </p:spPr>
        <p:txBody>
          <a:bodyPr wrap="square" rtlCol="0">
            <a:spAutoFit/>
          </a:bodyPr>
          <a:lstStyle/>
          <a:p>
            <a:r>
              <a:rPr lang="en-GB" sz="1200" b="1" dirty="0"/>
              <a:t>Role Code X: Supplier</a:t>
            </a:r>
          </a:p>
        </p:txBody>
      </p:sp>
      <p:pic>
        <p:nvPicPr>
          <p:cNvPr id="7" name="Picture 6">
            <a:extLst>
              <a:ext uri="{FF2B5EF4-FFF2-40B4-BE49-F238E27FC236}">
                <a16:creationId xmlns:a16="http://schemas.microsoft.com/office/drawing/2014/main" id="{AC020802-C6C6-4BA7-0C76-4B440A17BF95}"/>
              </a:ext>
            </a:extLst>
          </p:cNvPr>
          <p:cNvPicPr>
            <a:picLocks noChangeAspect="1"/>
          </p:cNvPicPr>
          <p:nvPr/>
        </p:nvPicPr>
        <p:blipFill>
          <a:blip r:embed="rId2"/>
          <a:stretch>
            <a:fillRect/>
          </a:stretch>
        </p:blipFill>
        <p:spPr>
          <a:xfrm>
            <a:off x="1954753" y="3221490"/>
            <a:ext cx="7621210" cy="3406691"/>
          </a:xfrm>
          <a:prstGeom prst="rect">
            <a:avLst/>
          </a:prstGeom>
        </p:spPr>
      </p:pic>
      <p:sp>
        <p:nvSpPr>
          <p:cNvPr id="26" name="Rectangle 25">
            <a:extLst>
              <a:ext uri="{FF2B5EF4-FFF2-40B4-BE49-F238E27FC236}">
                <a16:creationId xmlns:a16="http://schemas.microsoft.com/office/drawing/2014/main" id="{C363D7A8-0543-D526-36B6-26730DE64872}"/>
              </a:ext>
            </a:extLst>
          </p:cNvPr>
          <p:cNvSpPr/>
          <p:nvPr/>
        </p:nvSpPr>
        <p:spPr>
          <a:xfrm>
            <a:off x="2718730" y="1198940"/>
            <a:ext cx="8150828" cy="78735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1B492AC9-6435-DAAF-06C7-7BB7F76E60A2}"/>
              </a:ext>
            </a:extLst>
          </p:cNvPr>
          <p:cNvSpPr/>
          <p:nvPr/>
        </p:nvSpPr>
        <p:spPr>
          <a:xfrm>
            <a:off x="2718730" y="1979451"/>
            <a:ext cx="8150828" cy="25510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3F0EF942-DDFB-B48A-D4FE-C58258EF0EFD}"/>
              </a:ext>
            </a:extLst>
          </p:cNvPr>
          <p:cNvSpPr/>
          <p:nvPr/>
        </p:nvSpPr>
        <p:spPr>
          <a:xfrm>
            <a:off x="2718730" y="2269316"/>
            <a:ext cx="8150828" cy="25510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9A9C4AC7-891B-655D-B562-10E99A834AE4}"/>
              </a:ext>
            </a:extLst>
          </p:cNvPr>
          <p:cNvSpPr/>
          <p:nvPr/>
        </p:nvSpPr>
        <p:spPr>
          <a:xfrm>
            <a:off x="2702034" y="2472675"/>
            <a:ext cx="8150828" cy="25510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extLst>
              <a:ext uri="{FF2B5EF4-FFF2-40B4-BE49-F238E27FC236}">
                <a16:creationId xmlns:a16="http://schemas.microsoft.com/office/drawing/2014/main" id="{1E1BD3E0-1641-D5F8-643A-2CF48D18735A}"/>
              </a:ext>
            </a:extLst>
          </p:cNvPr>
          <p:cNvSpPr/>
          <p:nvPr/>
        </p:nvSpPr>
        <p:spPr>
          <a:xfrm>
            <a:off x="2718730" y="2737121"/>
            <a:ext cx="8150828" cy="25510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7912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28"/>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29"/>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30"/>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3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8" grpId="0" animBg="1"/>
      <p:bldP spid="29" grpId="0" animBg="1"/>
      <p:bldP spid="30" grpId="0" animBg="1"/>
      <p:bldP spid="3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0DABB-9296-FDB0-E562-D1B45488F158}"/>
              </a:ext>
            </a:extLst>
          </p:cNvPr>
          <p:cNvSpPr>
            <a:spLocks noGrp="1"/>
          </p:cNvSpPr>
          <p:nvPr>
            <p:ph type="title"/>
          </p:nvPr>
        </p:nvSpPr>
        <p:spPr/>
        <p:txBody>
          <a:bodyPr/>
          <a:lstStyle/>
          <a:p>
            <a:r>
              <a:rPr lang="en-GB" dirty="0">
                <a:latin typeface="Roboto" panose="02000000000000000000" pitchFamily="2" charset="0"/>
                <a:ea typeface="Roboto" panose="02000000000000000000" pitchFamily="2" charset="0"/>
              </a:rPr>
              <a:t>Digital Navigator:</a:t>
            </a:r>
            <a:br>
              <a:rPr lang="en-GB" dirty="0">
                <a:latin typeface="Roboto" panose="02000000000000000000" pitchFamily="2" charset="0"/>
                <a:ea typeface="Roboto" panose="02000000000000000000" pitchFamily="2" charset="0"/>
              </a:rPr>
            </a:br>
            <a:r>
              <a:rPr lang="en-GB" dirty="0">
                <a:latin typeface="Roboto" panose="02000000000000000000" pitchFamily="2" charset="0"/>
                <a:ea typeface="Roboto" panose="02000000000000000000" pitchFamily="2" charset="0"/>
              </a:rPr>
              <a:t>Guided Tour</a:t>
            </a:r>
            <a:endParaRPr lang="en-GB" dirty="0"/>
          </a:p>
        </p:txBody>
      </p:sp>
    </p:spTree>
    <p:extLst>
      <p:ext uri="{BB962C8B-B14F-4D97-AF65-F5344CB8AC3E}">
        <p14:creationId xmlns:p14="http://schemas.microsoft.com/office/powerpoint/2010/main" val="23758589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013E7C-D841-5CCA-9305-AEB27483BAA3}"/>
              </a:ext>
            </a:extLst>
          </p:cNvPr>
          <p:cNvSpPr>
            <a:spLocks noGrp="1"/>
          </p:cNvSpPr>
          <p:nvPr>
            <p:ph type="title"/>
          </p:nvPr>
        </p:nvSpPr>
        <p:spPr/>
        <p:txBody>
          <a:bodyPr>
            <a:normAutofit fontScale="90000"/>
          </a:bodyPr>
          <a:lstStyle/>
          <a:p>
            <a:r>
              <a:rPr lang="en-GB" dirty="0">
                <a:cs typeface="Roboto" panose="02000000000000000000" pitchFamily="2" charset="0"/>
              </a:rPr>
              <a:t>Test your Data Specification navigation</a:t>
            </a:r>
          </a:p>
        </p:txBody>
      </p:sp>
      <p:sp>
        <p:nvSpPr>
          <p:cNvPr id="10" name="TextBox 9">
            <a:extLst>
              <a:ext uri="{FF2B5EF4-FFF2-40B4-BE49-F238E27FC236}">
                <a16:creationId xmlns:a16="http://schemas.microsoft.com/office/drawing/2014/main" id="{C093DABE-CF3F-F2A7-6D72-4AC2C1FB49C9}"/>
              </a:ext>
            </a:extLst>
          </p:cNvPr>
          <p:cNvSpPr txBox="1"/>
          <p:nvPr/>
        </p:nvSpPr>
        <p:spPr>
          <a:xfrm>
            <a:off x="4107093" y="1598505"/>
            <a:ext cx="7471881" cy="1477328"/>
          </a:xfrm>
          <a:prstGeom prst="rect">
            <a:avLst/>
          </a:prstGeom>
          <a:noFill/>
        </p:spPr>
        <p:txBody>
          <a:bodyPr wrap="square">
            <a:spAutoFit/>
          </a:bodyPr>
          <a:lstStyle/>
          <a:p>
            <a:r>
              <a:rPr lang="en-GB" dirty="0">
                <a:latin typeface="Roboto" panose="02000000000000000000" pitchFamily="2" charset="0"/>
                <a:ea typeface="Roboto" panose="02000000000000000000" pitchFamily="2" charset="0"/>
                <a:cs typeface="Roboto" panose="02000000000000000000" pitchFamily="2" charset="0"/>
              </a:rPr>
              <a:t>ZHV|0000000079|</a:t>
            </a:r>
            <a:r>
              <a:rPr lang="en-GB" dirty="0">
                <a:highlight>
                  <a:srgbClr val="00FF00"/>
                </a:highlight>
                <a:latin typeface="Roboto" panose="02000000000000000000" pitchFamily="2" charset="0"/>
                <a:ea typeface="Roboto" panose="02000000000000000000" pitchFamily="2" charset="0"/>
                <a:cs typeface="Roboto" panose="02000000000000000000" pitchFamily="2" charset="0"/>
              </a:rPr>
              <a:t>D0011</a:t>
            </a:r>
            <a:r>
              <a:rPr lang="en-GB" dirty="0">
                <a:latin typeface="Roboto" panose="02000000000000000000" pitchFamily="2" charset="0"/>
                <a:ea typeface="Roboto" panose="02000000000000000000" pitchFamily="2" charset="0"/>
                <a:cs typeface="Roboto" panose="02000000000000000000" pitchFamily="2" charset="0"/>
              </a:rPr>
              <a:t>001|</a:t>
            </a:r>
            <a:r>
              <a:rPr lang="en-GB" dirty="0">
                <a:highlight>
                  <a:srgbClr val="00FF00"/>
                </a:highlight>
                <a:latin typeface="Roboto" panose="02000000000000000000" pitchFamily="2" charset="0"/>
                <a:ea typeface="Roboto" panose="02000000000000000000" pitchFamily="2" charset="0"/>
                <a:cs typeface="Roboto" panose="02000000000000000000" pitchFamily="2" charset="0"/>
              </a:rPr>
              <a:t>A</a:t>
            </a:r>
            <a:r>
              <a:rPr lang="en-GB" dirty="0">
                <a:latin typeface="Roboto" panose="02000000000000000000" pitchFamily="2" charset="0"/>
                <a:ea typeface="Roboto" panose="02000000000000000000" pitchFamily="2" charset="0"/>
                <a:cs typeface="Roboto" panose="02000000000000000000" pitchFamily="2" charset="0"/>
              </a:rPr>
              <a:t>|CIDA|</a:t>
            </a:r>
            <a:r>
              <a:rPr lang="en-GB" dirty="0">
                <a:highlight>
                  <a:srgbClr val="00FF00"/>
                </a:highlight>
                <a:latin typeface="Roboto" panose="02000000000000000000" pitchFamily="2" charset="0"/>
                <a:ea typeface="Roboto" panose="02000000000000000000" pitchFamily="2" charset="0"/>
                <a:cs typeface="Roboto" panose="02000000000000000000" pitchFamily="2" charset="0"/>
              </a:rPr>
              <a:t>X</a:t>
            </a:r>
            <a:r>
              <a:rPr lang="en-GB" dirty="0">
                <a:latin typeface="Roboto" panose="02000000000000000000" pitchFamily="2" charset="0"/>
                <a:ea typeface="Roboto" panose="02000000000000000000" pitchFamily="2" charset="0"/>
                <a:cs typeface="Roboto" panose="02000000000000000000" pitchFamily="2" charset="0"/>
              </a:rPr>
              <a:t>|CIDC|20220221100000||||TR01|</a:t>
            </a:r>
          </a:p>
          <a:p>
            <a:r>
              <a:rPr lang="en-GB" dirty="0">
                <a:highlight>
                  <a:srgbClr val="00FFFF"/>
                </a:highlight>
                <a:latin typeface="Roboto" panose="02000000000000000000" pitchFamily="2" charset="0"/>
                <a:ea typeface="Roboto" panose="02000000000000000000" pitchFamily="2" charset="0"/>
                <a:cs typeface="Roboto" panose="02000000000000000000" pitchFamily="2" charset="0"/>
              </a:rPr>
              <a:t>034</a:t>
            </a:r>
            <a:r>
              <a:rPr lang="en-GB" dirty="0">
                <a:latin typeface="Roboto" panose="02000000000000000000" pitchFamily="2" charset="0"/>
                <a:ea typeface="Roboto" panose="02000000000000000000" pitchFamily="2" charset="0"/>
                <a:cs typeface="Roboto" panose="02000000000000000000" pitchFamily="2" charset="0"/>
              </a:rPr>
              <a:t>|1920492479118|CIDCDA0002|20220222|</a:t>
            </a:r>
          </a:p>
          <a:p>
            <a:r>
              <a:rPr lang="en-GB" dirty="0">
                <a:latin typeface="Roboto" panose="02000000000000000000" pitchFamily="2" charset="0"/>
                <a:ea typeface="Roboto" panose="02000000000000000000" pitchFamily="2" charset="0"/>
                <a:cs typeface="Roboto" panose="02000000000000000000" pitchFamily="2" charset="0"/>
              </a:rPr>
              <a:t>037|</a:t>
            </a:r>
            <a:r>
              <a:rPr lang="en-GB" dirty="0">
                <a:highlight>
                  <a:srgbClr val="00FFFF"/>
                </a:highlight>
                <a:latin typeface="Roboto" panose="02000000000000000000" pitchFamily="2" charset="0"/>
                <a:ea typeface="Roboto" panose="02000000000000000000" pitchFamily="2" charset="0"/>
                <a:cs typeface="Roboto" panose="02000000000000000000" pitchFamily="2" charset="0"/>
              </a:rPr>
              <a:t>20220222</a:t>
            </a:r>
            <a:r>
              <a:rPr lang="en-GB" dirty="0">
                <a:latin typeface="Roboto" panose="02000000000000000000" pitchFamily="2" charset="0"/>
                <a:ea typeface="Roboto" panose="02000000000000000000" pitchFamily="2" charset="0"/>
                <a:cs typeface="Roboto" panose="02000000000000000000" pitchFamily="2" charset="0"/>
              </a:rPr>
              <a:t>|</a:t>
            </a:r>
          </a:p>
          <a:p>
            <a:r>
              <a:rPr lang="en-GB" dirty="0">
                <a:highlight>
                  <a:srgbClr val="00FFFF"/>
                </a:highlight>
                <a:latin typeface="Roboto" panose="02000000000000000000" pitchFamily="2" charset="0"/>
                <a:ea typeface="Roboto" panose="02000000000000000000" pitchFamily="2" charset="0"/>
                <a:cs typeface="Roboto" panose="02000000000000000000" pitchFamily="2" charset="0"/>
              </a:rPr>
              <a:t>038</a:t>
            </a:r>
            <a:r>
              <a:rPr lang="en-GB" dirty="0">
                <a:latin typeface="Roboto" panose="02000000000000000000" pitchFamily="2" charset="0"/>
                <a:ea typeface="Roboto" panose="02000000000000000000" pitchFamily="2" charset="0"/>
                <a:cs typeface="Roboto" panose="02000000000000000000" pitchFamily="2" charset="0"/>
              </a:rPr>
              <a:t>|0002|0002|</a:t>
            </a:r>
          </a:p>
          <a:p>
            <a:r>
              <a:rPr lang="en-GB" dirty="0">
                <a:latin typeface="Roboto" panose="02000000000000000000" pitchFamily="2" charset="0"/>
                <a:ea typeface="Roboto" panose="02000000000000000000" pitchFamily="2" charset="0"/>
                <a:cs typeface="Roboto" panose="02000000000000000000" pitchFamily="2" charset="0"/>
              </a:rPr>
              <a:t>ZPT|0000000079|3||1|20220221100000|</a:t>
            </a:r>
          </a:p>
        </p:txBody>
      </p:sp>
      <p:sp>
        <p:nvSpPr>
          <p:cNvPr id="11" name="Rectangle 10">
            <a:extLst>
              <a:ext uri="{FF2B5EF4-FFF2-40B4-BE49-F238E27FC236}">
                <a16:creationId xmlns:a16="http://schemas.microsoft.com/office/drawing/2014/main" id="{A0264519-FF09-D7AB-22D0-06EB00DF5CC9}"/>
              </a:ext>
            </a:extLst>
          </p:cNvPr>
          <p:cNvSpPr/>
          <p:nvPr/>
        </p:nvSpPr>
        <p:spPr>
          <a:xfrm>
            <a:off x="534256" y="1715785"/>
            <a:ext cx="3287731" cy="2114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Roboto" panose="02000000000000000000" pitchFamily="2" charset="0"/>
                <a:ea typeface="Roboto" panose="02000000000000000000" pitchFamily="2" charset="0"/>
                <a:cs typeface="Roboto" panose="02000000000000000000" pitchFamily="2" charset="0"/>
              </a:rPr>
              <a:t>Header </a:t>
            </a:r>
          </a:p>
        </p:txBody>
      </p:sp>
      <p:sp>
        <p:nvSpPr>
          <p:cNvPr id="12" name="Rectangle 11">
            <a:extLst>
              <a:ext uri="{FF2B5EF4-FFF2-40B4-BE49-F238E27FC236}">
                <a16:creationId xmlns:a16="http://schemas.microsoft.com/office/drawing/2014/main" id="{293BD12C-9B51-76F0-95A1-71AB33F85926}"/>
              </a:ext>
            </a:extLst>
          </p:cNvPr>
          <p:cNvSpPr/>
          <p:nvPr/>
        </p:nvSpPr>
        <p:spPr>
          <a:xfrm>
            <a:off x="534255" y="2812551"/>
            <a:ext cx="3287731" cy="2114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Roboto" panose="02000000000000000000" pitchFamily="2" charset="0"/>
                <a:ea typeface="Roboto" panose="02000000000000000000" pitchFamily="2" charset="0"/>
                <a:cs typeface="Roboto" panose="02000000000000000000" pitchFamily="2" charset="0"/>
              </a:rPr>
              <a:t>Footer </a:t>
            </a:r>
          </a:p>
        </p:txBody>
      </p:sp>
      <p:sp>
        <p:nvSpPr>
          <p:cNvPr id="13" name="Rectangle 12">
            <a:extLst>
              <a:ext uri="{FF2B5EF4-FFF2-40B4-BE49-F238E27FC236}">
                <a16:creationId xmlns:a16="http://schemas.microsoft.com/office/drawing/2014/main" id="{A4725D91-812D-53BA-A2DE-ADF435DFD6BA}"/>
              </a:ext>
            </a:extLst>
          </p:cNvPr>
          <p:cNvSpPr/>
          <p:nvPr/>
        </p:nvSpPr>
        <p:spPr>
          <a:xfrm>
            <a:off x="534255" y="1927278"/>
            <a:ext cx="3287731" cy="895547"/>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Roboto" panose="02000000000000000000" pitchFamily="2" charset="0"/>
              <a:ea typeface="Roboto" panose="02000000000000000000" pitchFamily="2" charset="0"/>
              <a:cs typeface="Roboto" panose="02000000000000000000" pitchFamily="2" charset="0"/>
            </a:endParaRPr>
          </a:p>
        </p:txBody>
      </p:sp>
      <p:sp>
        <p:nvSpPr>
          <p:cNvPr id="14" name="TextBox 13">
            <a:extLst>
              <a:ext uri="{FF2B5EF4-FFF2-40B4-BE49-F238E27FC236}">
                <a16:creationId xmlns:a16="http://schemas.microsoft.com/office/drawing/2014/main" id="{69AF2E44-012E-1E5C-F3A8-1F2CC0CF5127}"/>
              </a:ext>
            </a:extLst>
          </p:cNvPr>
          <p:cNvSpPr txBox="1"/>
          <p:nvPr/>
        </p:nvSpPr>
        <p:spPr>
          <a:xfrm>
            <a:off x="1726057" y="2171826"/>
            <a:ext cx="2003461" cy="369332"/>
          </a:xfrm>
          <a:prstGeom prst="rect">
            <a:avLst/>
          </a:prstGeom>
          <a:noFill/>
        </p:spPr>
        <p:txBody>
          <a:bodyPr wrap="square" rtlCol="0">
            <a:spAutoFit/>
          </a:bodyPr>
          <a:lstStyle/>
          <a:p>
            <a:r>
              <a:rPr lang="en-GB" dirty="0">
                <a:solidFill>
                  <a:schemeClr val="bg1"/>
                </a:solidFill>
                <a:latin typeface="Roboto" panose="02000000000000000000" pitchFamily="2" charset="0"/>
                <a:ea typeface="Roboto" panose="02000000000000000000" pitchFamily="2" charset="0"/>
                <a:cs typeface="Roboto" panose="02000000000000000000" pitchFamily="2" charset="0"/>
              </a:rPr>
              <a:t>Content</a:t>
            </a:r>
          </a:p>
        </p:txBody>
      </p:sp>
      <p:sp>
        <p:nvSpPr>
          <p:cNvPr id="15" name="TextBox 14">
            <a:extLst>
              <a:ext uri="{FF2B5EF4-FFF2-40B4-BE49-F238E27FC236}">
                <a16:creationId xmlns:a16="http://schemas.microsoft.com/office/drawing/2014/main" id="{EB8A96E3-BB56-15A6-3C7D-D4C61EF7982A}"/>
              </a:ext>
            </a:extLst>
          </p:cNvPr>
          <p:cNvSpPr txBox="1"/>
          <p:nvPr/>
        </p:nvSpPr>
        <p:spPr>
          <a:xfrm>
            <a:off x="6267236" y="1243173"/>
            <a:ext cx="976045" cy="276999"/>
          </a:xfrm>
          <a:prstGeom prst="rect">
            <a:avLst/>
          </a:prstGeom>
          <a:noFill/>
        </p:spPr>
        <p:txBody>
          <a:bodyPr wrap="square" rtlCol="0">
            <a:spAutoFit/>
          </a:bodyPr>
          <a:lstStyle/>
          <a:p>
            <a:r>
              <a:rPr lang="en-GB" sz="1200" b="1" dirty="0">
                <a:latin typeface="Roboto" panose="02000000000000000000" pitchFamily="2" charset="0"/>
                <a:ea typeface="Roboto" panose="02000000000000000000" pitchFamily="2" charset="0"/>
                <a:cs typeface="Roboto" panose="02000000000000000000" pitchFamily="2" charset="0"/>
              </a:rPr>
              <a:t>Flow No.</a:t>
            </a:r>
          </a:p>
        </p:txBody>
      </p:sp>
      <p:cxnSp>
        <p:nvCxnSpPr>
          <p:cNvPr id="17" name="Straight Arrow Connector 16">
            <a:extLst>
              <a:ext uri="{FF2B5EF4-FFF2-40B4-BE49-F238E27FC236}">
                <a16:creationId xmlns:a16="http://schemas.microsoft.com/office/drawing/2014/main" id="{46517E97-30A3-586E-7C99-B0C365031998}"/>
              </a:ext>
            </a:extLst>
          </p:cNvPr>
          <p:cNvCxnSpPr/>
          <p:nvPr/>
        </p:nvCxnSpPr>
        <p:spPr>
          <a:xfrm flipH="1">
            <a:off x="6339155" y="1428108"/>
            <a:ext cx="123290" cy="1703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6889B4D-3022-6FD5-1AF9-C9B0D434F32D}"/>
              </a:ext>
            </a:extLst>
          </p:cNvPr>
          <p:cNvSpPr txBox="1"/>
          <p:nvPr/>
        </p:nvSpPr>
        <p:spPr>
          <a:xfrm>
            <a:off x="7060058" y="1004838"/>
            <a:ext cx="1066800" cy="461665"/>
          </a:xfrm>
          <a:prstGeom prst="rect">
            <a:avLst/>
          </a:prstGeom>
          <a:noFill/>
        </p:spPr>
        <p:txBody>
          <a:bodyPr wrap="square" rtlCol="0">
            <a:spAutoFit/>
          </a:bodyPr>
          <a:lstStyle/>
          <a:p>
            <a:r>
              <a:rPr lang="en-GB" sz="1200" b="1" dirty="0">
                <a:latin typeface="Roboto" panose="02000000000000000000" pitchFamily="2" charset="0"/>
                <a:ea typeface="Roboto" panose="02000000000000000000" pitchFamily="2" charset="0"/>
                <a:cs typeface="Roboto" panose="02000000000000000000" pitchFamily="2" charset="0"/>
              </a:rPr>
              <a:t>Role Code A: HHDA</a:t>
            </a:r>
          </a:p>
        </p:txBody>
      </p:sp>
      <p:cxnSp>
        <p:nvCxnSpPr>
          <p:cNvPr id="21" name="Straight Arrow Connector 20">
            <a:extLst>
              <a:ext uri="{FF2B5EF4-FFF2-40B4-BE49-F238E27FC236}">
                <a16:creationId xmlns:a16="http://schemas.microsoft.com/office/drawing/2014/main" id="{0CD08C5D-AAC2-7F05-7416-D8F58A55267D}"/>
              </a:ext>
            </a:extLst>
          </p:cNvPr>
          <p:cNvCxnSpPr>
            <a:cxnSpLocks/>
          </p:cNvCxnSpPr>
          <p:nvPr/>
        </p:nvCxnSpPr>
        <p:spPr>
          <a:xfrm flipH="1">
            <a:off x="7101154" y="1413103"/>
            <a:ext cx="123290" cy="1703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20EC4213-5C32-BC1C-CABF-24F5BA68124C}"/>
              </a:ext>
            </a:extLst>
          </p:cNvPr>
          <p:cNvCxnSpPr>
            <a:cxnSpLocks/>
          </p:cNvCxnSpPr>
          <p:nvPr/>
        </p:nvCxnSpPr>
        <p:spPr>
          <a:xfrm flipH="1">
            <a:off x="7904678" y="1500027"/>
            <a:ext cx="109164" cy="984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0B15FE0F-CB58-55BE-4104-A72F636D2C8D}"/>
              </a:ext>
            </a:extLst>
          </p:cNvPr>
          <p:cNvSpPr txBox="1"/>
          <p:nvPr/>
        </p:nvSpPr>
        <p:spPr>
          <a:xfrm>
            <a:off x="7978740" y="1040241"/>
            <a:ext cx="1066800" cy="461665"/>
          </a:xfrm>
          <a:prstGeom prst="rect">
            <a:avLst/>
          </a:prstGeom>
          <a:noFill/>
        </p:spPr>
        <p:txBody>
          <a:bodyPr wrap="square" rtlCol="0">
            <a:spAutoFit/>
          </a:bodyPr>
          <a:lstStyle/>
          <a:p>
            <a:r>
              <a:rPr lang="en-GB" sz="1200" b="1" dirty="0">
                <a:latin typeface="Roboto" panose="02000000000000000000" pitchFamily="2" charset="0"/>
                <a:ea typeface="Roboto" panose="02000000000000000000" pitchFamily="2" charset="0"/>
                <a:cs typeface="Roboto" panose="02000000000000000000" pitchFamily="2" charset="0"/>
              </a:rPr>
              <a:t>Role Code X: Supplier</a:t>
            </a:r>
          </a:p>
        </p:txBody>
      </p:sp>
      <p:sp>
        <p:nvSpPr>
          <p:cNvPr id="3" name="Oval 2">
            <a:extLst>
              <a:ext uri="{FF2B5EF4-FFF2-40B4-BE49-F238E27FC236}">
                <a16:creationId xmlns:a16="http://schemas.microsoft.com/office/drawing/2014/main" id="{1121A52A-3F23-35F8-4B08-184D776977B2}"/>
              </a:ext>
            </a:extLst>
          </p:cNvPr>
          <p:cNvSpPr/>
          <p:nvPr/>
        </p:nvSpPr>
        <p:spPr>
          <a:xfrm>
            <a:off x="3952980" y="1960333"/>
            <a:ext cx="267128" cy="21149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Roboto" panose="02000000000000000000" pitchFamily="2" charset="0"/>
                <a:ea typeface="Roboto" panose="02000000000000000000" pitchFamily="2" charset="0"/>
                <a:cs typeface="Roboto" panose="02000000000000000000" pitchFamily="2" charset="0"/>
              </a:rPr>
              <a:t>1</a:t>
            </a:r>
          </a:p>
        </p:txBody>
      </p:sp>
      <p:sp>
        <p:nvSpPr>
          <p:cNvPr id="5" name="Oval 4">
            <a:extLst>
              <a:ext uri="{FF2B5EF4-FFF2-40B4-BE49-F238E27FC236}">
                <a16:creationId xmlns:a16="http://schemas.microsoft.com/office/drawing/2014/main" id="{5D41C753-C1C7-5A22-0FCE-4B5B90A512C8}"/>
              </a:ext>
            </a:extLst>
          </p:cNvPr>
          <p:cNvSpPr/>
          <p:nvPr/>
        </p:nvSpPr>
        <p:spPr>
          <a:xfrm>
            <a:off x="5574585" y="2241621"/>
            <a:ext cx="245722" cy="19109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Roboto" panose="02000000000000000000" pitchFamily="2" charset="0"/>
                <a:ea typeface="Roboto" panose="02000000000000000000" pitchFamily="2" charset="0"/>
                <a:cs typeface="Roboto" panose="02000000000000000000" pitchFamily="2" charset="0"/>
              </a:rPr>
              <a:t>2</a:t>
            </a:r>
          </a:p>
        </p:txBody>
      </p:sp>
      <p:sp>
        <p:nvSpPr>
          <p:cNvPr id="6" name="TextBox 5">
            <a:extLst>
              <a:ext uri="{FF2B5EF4-FFF2-40B4-BE49-F238E27FC236}">
                <a16:creationId xmlns:a16="http://schemas.microsoft.com/office/drawing/2014/main" id="{374B83CE-53B7-0154-F60C-8E2667E0CBCC}"/>
              </a:ext>
            </a:extLst>
          </p:cNvPr>
          <p:cNvSpPr txBox="1"/>
          <p:nvPr/>
        </p:nvSpPr>
        <p:spPr>
          <a:xfrm>
            <a:off x="1294544" y="3523700"/>
            <a:ext cx="8219326" cy="1107996"/>
          </a:xfrm>
          <a:prstGeom prst="rect">
            <a:avLst/>
          </a:prstGeom>
          <a:noFill/>
        </p:spPr>
        <p:txBody>
          <a:bodyPr wrap="square" rtlCol="0">
            <a:spAutoFit/>
          </a:bodyPr>
          <a:lstStyle/>
          <a:p>
            <a:pPr marL="342900" indent="-342900">
              <a:buAutoNum type="arabicPeriod"/>
            </a:pPr>
            <a:r>
              <a:rPr lang="en-GB" dirty="0">
                <a:latin typeface="Roboto" panose="02000000000000000000" pitchFamily="2" charset="0"/>
                <a:ea typeface="Roboto" panose="02000000000000000000" pitchFamily="2" charset="0"/>
                <a:cs typeface="Roboto" panose="02000000000000000000" pitchFamily="2" charset="0"/>
              </a:rPr>
              <a:t>What is the Group Description for this row? </a:t>
            </a:r>
          </a:p>
          <a:p>
            <a:pPr marL="800100" lvl="1" indent="-342900">
              <a:buAutoNum type="alphaLcPeriod"/>
            </a:pPr>
            <a:r>
              <a:rPr lang="en-GB" sz="1600" b="0" i="0" dirty="0">
                <a:effectLst/>
                <a:latin typeface="Roboto" panose="02000000000000000000" pitchFamily="2" charset="0"/>
                <a:ea typeface="Roboto" panose="02000000000000000000" pitchFamily="2" charset="0"/>
                <a:cs typeface="Roboto" panose="02000000000000000000" pitchFamily="2" charset="0"/>
              </a:rPr>
              <a:t>Contract Terms Data</a:t>
            </a:r>
          </a:p>
          <a:p>
            <a:pPr marL="800100" lvl="1" indent="-342900">
              <a:buAutoNum type="alphaLcPeriod"/>
            </a:pPr>
            <a:r>
              <a:rPr lang="en-GB" sz="1600" b="0" i="0" dirty="0">
                <a:effectLst/>
                <a:latin typeface="Roboto" panose="02000000000000000000" pitchFamily="2" charset="0"/>
                <a:ea typeface="Roboto" panose="02000000000000000000" pitchFamily="2" charset="0"/>
                <a:cs typeface="Roboto" panose="02000000000000000000" pitchFamily="2" charset="0"/>
              </a:rPr>
              <a:t>Agreed Service Details</a:t>
            </a:r>
          </a:p>
          <a:p>
            <a:pPr marL="800100" lvl="1" indent="-342900">
              <a:buAutoNum type="alphaLcPeriod"/>
            </a:pPr>
            <a:r>
              <a:rPr lang="en-GB" sz="1600" dirty="0">
                <a:latin typeface="Roboto" panose="02000000000000000000" pitchFamily="2" charset="0"/>
                <a:ea typeface="Roboto" panose="02000000000000000000" pitchFamily="2" charset="0"/>
                <a:cs typeface="Roboto" panose="02000000000000000000" pitchFamily="2" charset="0"/>
              </a:rPr>
              <a:t>Supplier Identification Data</a:t>
            </a:r>
          </a:p>
        </p:txBody>
      </p:sp>
      <p:sp>
        <p:nvSpPr>
          <p:cNvPr id="8" name="TextBox 7">
            <a:extLst>
              <a:ext uri="{FF2B5EF4-FFF2-40B4-BE49-F238E27FC236}">
                <a16:creationId xmlns:a16="http://schemas.microsoft.com/office/drawing/2014/main" id="{F0F77802-1C3E-12ED-0E9B-8F2E46DF26D5}"/>
              </a:ext>
            </a:extLst>
          </p:cNvPr>
          <p:cNvSpPr txBox="1"/>
          <p:nvPr/>
        </p:nvSpPr>
        <p:spPr>
          <a:xfrm>
            <a:off x="1322796" y="4731061"/>
            <a:ext cx="6097712" cy="830997"/>
          </a:xfrm>
          <a:prstGeom prst="rect">
            <a:avLst/>
          </a:prstGeom>
          <a:noFill/>
        </p:spPr>
        <p:txBody>
          <a:bodyPr wrap="square">
            <a:spAutoFit/>
          </a:bodyPr>
          <a:lstStyle/>
          <a:p>
            <a:pPr marL="0" lvl="1"/>
            <a:r>
              <a:rPr lang="en-GB" sz="1600" dirty="0">
                <a:latin typeface="Roboto" panose="02000000000000000000" pitchFamily="2" charset="0"/>
                <a:ea typeface="Roboto" panose="02000000000000000000" pitchFamily="2" charset="0"/>
                <a:cs typeface="Roboto" panose="02000000000000000000" pitchFamily="2" charset="0"/>
              </a:rPr>
              <a:t>2a. What data item is this field showing?</a:t>
            </a:r>
          </a:p>
          <a:p>
            <a:pPr marL="800100" lvl="2" indent="-342900">
              <a:buAutoNum type="alphaLcPeriod"/>
            </a:pPr>
            <a:r>
              <a:rPr lang="en-GB" sz="1600" dirty="0">
                <a:latin typeface="Roboto" panose="02000000000000000000" pitchFamily="2" charset="0"/>
                <a:ea typeface="Roboto" panose="02000000000000000000" pitchFamily="2" charset="0"/>
                <a:cs typeface="Roboto" panose="02000000000000000000" pitchFamily="2" charset="0"/>
              </a:rPr>
              <a:t>Supplier Effective From Date</a:t>
            </a:r>
          </a:p>
          <a:p>
            <a:pPr marL="800100" lvl="2" indent="-342900">
              <a:buAutoNum type="alphaLcPeriod"/>
            </a:pPr>
            <a:r>
              <a:rPr lang="en-GB" sz="1600" dirty="0">
                <a:latin typeface="Roboto" panose="02000000000000000000" pitchFamily="2" charset="0"/>
                <a:ea typeface="Roboto" panose="02000000000000000000" pitchFamily="2" charset="0"/>
                <a:cs typeface="Roboto" panose="02000000000000000000" pitchFamily="2" charset="0"/>
              </a:rPr>
              <a:t>DA Effective From Settlement Date</a:t>
            </a:r>
          </a:p>
        </p:txBody>
      </p:sp>
      <p:sp>
        <p:nvSpPr>
          <p:cNvPr id="9" name="TextBox 8">
            <a:extLst>
              <a:ext uri="{FF2B5EF4-FFF2-40B4-BE49-F238E27FC236}">
                <a16:creationId xmlns:a16="http://schemas.microsoft.com/office/drawing/2014/main" id="{59AA4184-F083-DAC6-43F1-693BBC88796A}"/>
              </a:ext>
            </a:extLst>
          </p:cNvPr>
          <p:cNvSpPr txBox="1"/>
          <p:nvPr/>
        </p:nvSpPr>
        <p:spPr>
          <a:xfrm>
            <a:off x="1322796" y="5661878"/>
            <a:ext cx="6097712" cy="830997"/>
          </a:xfrm>
          <a:prstGeom prst="rect">
            <a:avLst/>
          </a:prstGeom>
          <a:noFill/>
        </p:spPr>
        <p:txBody>
          <a:bodyPr wrap="square">
            <a:spAutoFit/>
          </a:bodyPr>
          <a:lstStyle/>
          <a:p>
            <a:pPr marL="0" lvl="1"/>
            <a:r>
              <a:rPr lang="en-GB" sz="1600" dirty="0">
                <a:latin typeface="Roboto" panose="02000000000000000000" pitchFamily="2" charset="0"/>
                <a:ea typeface="Roboto" panose="02000000000000000000" pitchFamily="2" charset="0"/>
                <a:cs typeface="Roboto" panose="02000000000000000000" pitchFamily="2" charset="0"/>
              </a:rPr>
              <a:t>2b. How many other flows does this data item appear in?</a:t>
            </a:r>
          </a:p>
          <a:p>
            <a:pPr marL="0" lvl="1"/>
            <a:endParaRPr lang="en-GB" sz="1600" dirty="0">
              <a:latin typeface="Roboto" panose="02000000000000000000" pitchFamily="2" charset="0"/>
              <a:ea typeface="Roboto" panose="02000000000000000000" pitchFamily="2" charset="0"/>
              <a:cs typeface="Roboto" panose="02000000000000000000" pitchFamily="2" charset="0"/>
            </a:endParaRPr>
          </a:p>
          <a:p>
            <a:pPr marL="0" lvl="1"/>
            <a:r>
              <a:rPr lang="en-GB" sz="1600" dirty="0">
                <a:latin typeface="Roboto" panose="02000000000000000000" pitchFamily="2" charset="0"/>
                <a:ea typeface="Roboto" panose="02000000000000000000" pitchFamily="2" charset="0"/>
                <a:cs typeface="Roboto" panose="02000000000000000000" pitchFamily="2" charset="0"/>
              </a:rPr>
              <a:t>3. Is group 038 mandatory or optional?</a:t>
            </a:r>
          </a:p>
        </p:txBody>
      </p:sp>
      <p:sp>
        <p:nvSpPr>
          <p:cNvPr id="16" name="Oval 15">
            <a:extLst>
              <a:ext uri="{FF2B5EF4-FFF2-40B4-BE49-F238E27FC236}">
                <a16:creationId xmlns:a16="http://schemas.microsoft.com/office/drawing/2014/main" id="{CE4F8309-2603-65A2-CD65-FF72A914964B}"/>
              </a:ext>
            </a:extLst>
          </p:cNvPr>
          <p:cNvSpPr/>
          <p:nvPr/>
        </p:nvSpPr>
        <p:spPr>
          <a:xfrm>
            <a:off x="3963683" y="2524145"/>
            <a:ext cx="245722" cy="19109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Roboto" panose="02000000000000000000" pitchFamily="2" charset="0"/>
                <a:ea typeface="Roboto" panose="02000000000000000000" pitchFamily="2" charset="0"/>
                <a:cs typeface="Roboto" panose="02000000000000000000" pitchFamily="2" charset="0"/>
              </a:rPr>
              <a:t>3</a:t>
            </a:r>
          </a:p>
        </p:txBody>
      </p:sp>
    </p:spTree>
    <p:extLst>
      <p:ext uri="{BB962C8B-B14F-4D97-AF65-F5344CB8AC3E}">
        <p14:creationId xmlns:p14="http://schemas.microsoft.com/office/powerpoint/2010/main" val="15358294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40">
            <a:extLst>
              <a:ext uri="{FF2B5EF4-FFF2-40B4-BE49-F238E27FC236}">
                <a16:creationId xmlns:a16="http://schemas.microsoft.com/office/drawing/2014/main" id="{0CD63AD5-FF7F-B93F-687D-8B1A2C3ADA22}"/>
              </a:ext>
            </a:extLst>
          </p:cNvPr>
          <p:cNvPicPr>
            <a:picLocks noChangeAspect="1"/>
          </p:cNvPicPr>
          <p:nvPr/>
        </p:nvPicPr>
        <p:blipFill>
          <a:blip r:embed="rId2"/>
          <a:stretch>
            <a:fillRect/>
          </a:stretch>
        </p:blipFill>
        <p:spPr>
          <a:xfrm>
            <a:off x="487293" y="4703364"/>
            <a:ext cx="3280642" cy="1909476"/>
          </a:xfrm>
          <a:prstGeom prst="rect">
            <a:avLst/>
          </a:prstGeom>
        </p:spPr>
      </p:pic>
      <p:pic>
        <p:nvPicPr>
          <p:cNvPr id="35" name="Picture 34">
            <a:extLst>
              <a:ext uri="{FF2B5EF4-FFF2-40B4-BE49-F238E27FC236}">
                <a16:creationId xmlns:a16="http://schemas.microsoft.com/office/drawing/2014/main" id="{B7C866CD-6C15-588D-5EBC-A92D4FA6C129}"/>
              </a:ext>
            </a:extLst>
          </p:cNvPr>
          <p:cNvPicPr>
            <a:picLocks noChangeAspect="1"/>
          </p:cNvPicPr>
          <p:nvPr/>
        </p:nvPicPr>
        <p:blipFill>
          <a:blip r:embed="rId2"/>
          <a:stretch>
            <a:fillRect/>
          </a:stretch>
        </p:blipFill>
        <p:spPr>
          <a:xfrm>
            <a:off x="457882" y="4717150"/>
            <a:ext cx="3280642" cy="1909476"/>
          </a:xfrm>
          <a:prstGeom prst="rect">
            <a:avLst/>
          </a:prstGeom>
        </p:spPr>
      </p:pic>
      <p:sp>
        <p:nvSpPr>
          <p:cNvPr id="2" name="Title 1">
            <a:extLst>
              <a:ext uri="{FF2B5EF4-FFF2-40B4-BE49-F238E27FC236}">
                <a16:creationId xmlns:a16="http://schemas.microsoft.com/office/drawing/2014/main" id="{DF013E7C-D841-5CCA-9305-AEB27483BAA3}"/>
              </a:ext>
            </a:extLst>
          </p:cNvPr>
          <p:cNvSpPr>
            <a:spLocks noGrp="1"/>
          </p:cNvSpPr>
          <p:nvPr>
            <p:ph type="title"/>
          </p:nvPr>
        </p:nvSpPr>
        <p:spPr/>
        <p:txBody>
          <a:bodyPr/>
          <a:lstStyle/>
          <a:p>
            <a:r>
              <a:rPr lang="en-GB" dirty="0"/>
              <a:t>Answers</a:t>
            </a:r>
          </a:p>
        </p:txBody>
      </p:sp>
      <p:pic>
        <p:nvPicPr>
          <p:cNvPr id="7" name="Picture 6">
            <a:extLst>
              <a:ext uri="{FF2B5EF4-FFF2-40B4-BE49-F238E27FC236}">
                <a16:creationId xmlns:a16="http://schemas.microsoft.com/office/drawing/2014/main" id="{5665235E-2B11-5D1B-DFDB-5C967556CB3E}"/>
              </a:ext>
            </a:extLst>
          </p:cNvPr>
          <p:cNvPicPr>
            <a:picLocks noChangeAspect="1"/>
          </p:cNvPicPr>
          <p:nvPr/>
        </p:nvPicPr>
        <p:blipFill>
          <a:blip r:embed="rId3"/>
          <a:stretch>
            <a:fillRect/>
          </a:stretch>
        </p:blipFill>
        <p:spPr>
          <a:xfrm>
            <a:off x="6126822" y="3007755"/>
            <a:ext cx="6064562" cy="3841947"/>
          </a:xfrm>
          <a:prstGeom prst="rect">
            <a:avLst/>
          </a:prstGeom>
        </p:spPr>
      </p:pic>
      <p:pic>
        <p:nvPicPr>
          <p:cNvPr id="18" name="Picture 17">
            <a:extLst>
              <a:ext uri="{FF2B5EF4-FFF2-40B4-BE49-F238E27FC236}">
                <a16:creationId xmlns:a16="http://schemas.microsoft.com/office/drawing/2014/main" id="{DF58C1C4-CBB5-B315-C5F4-9944AA215169}"/>
              </a:ext>
            </a:extLst>
          </p:cNvPr>
          <p:cNvPicPr>
            <a:picLocks noChangeAspect="1"/>
          </p:cNvPicPr>
          <p:nvPr/>
        </p:nvPicPr>
        <p:blipFill>
          <a:blip r:embed="rId4"/>
          <a:stretch>
            <a:fillRect/>
          </a:stretch>
        </p:blipFill>
        <p:spPr>
          <a:xfrm>
            <a:off x="248627" y="1237849"/>
            <a:ext cx="6413830" cy="3067208"/>
          </a:xfrm>
          <a:prstGeom prst="rect">
            <a:avLst/>
          </a:prstGeom>
        </p:spPr>
      </p:pic>
      <p:sp>
        <p:nvSpPr>
          <p:cNvPr id="19" name="Rectangle: Rounded Corners 18">
            <a:extLst>
              <a:ext uri="{FF2B5EF4-FFF2-40B4-BE49-F238E27FC236}">
                <a16:creationId xmlns:a16="http://schemas.microsoft.com/office/drawing/2014/main" id="{7F19BD6F-9382-AEB7-4012-7584902AE371}"/>
              </a:ext>
            </a:extLst>
          </p:cNvPr>
          <p:cNvSpPr/>
          <p:nvPr/>
        </p:nvSpPr>
        <p:spPr>
          <a:xfrm>
            <a:off x="248627" y="1489753"/>
            <a:ext cx="953449" cy="287676"/>
          </a:xfrm>
          <a:prstGeom prst="round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Rounded Corners 21">
            <a:extLst>
              <a:ext uri="{FF2B5EF4-FFF2-40B4-BE49-F238E27FC236}">
                <a16:creationId xmlns:a16="http://schemas.microsoft.com/office/drawing/2014/main" id="{C8035849-E352-3CCE-9922-1E0BB8C4DBD7}"/>
              </a:ext>
            </a:extLst>
          </p:cNvPr>
          <p:cNvSpPr/>
          <p:nvPr/>
        </p:nvSpPr>
        <p:spPr>
          <a:xfrm>
            <a:off x="2609971" y="3285162"/>
            <a:ext cx="953449" cy="287676"/>
          </a:xfrm>
          <a:prstGeom prst="round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Rounded Corners 23">
            <a:extLst>
              <a:ext uri="{FF2B5EF4-FFF2-40B4-BE49-F238E27FC236}">
                <a16:creationId xmlns:a16="http://schemas.microsoft.com/office/drawing/2014/main" id="{97494297-C170-20E0-462B-9EBCB37B608D}"/>
              </a:ext>
            </a:extLst>
          </p:cNvPr>
          <p:cNvSpPr/>
          <p:nvPr/>
        </p:nvSpPr>
        <p:spPr>
          <a:xfrm>
            <a:off x="6185732" y="5658102"/>
            <a:ext cx="953449" cy="1191599"/>
          </a:xfrm>
          <a:prstGeom prst="round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Rounded Corners 24">
            <a:extLst>
              <a:ext uri="{FF2B5EF4-FFF2-40B4-BE49-F238E27FC236}">
                <a16:creationId xmlns:a16="http://schemas.microsoft.com/office/drawing/2014/main" id="{180EE588-C08E-1167-2CE4-F58CB6D013D3}"/>
              </a:ext>
            </a:extLst>
          </p:cNvPr>
          <p:cNvSpPr/>
          <p:nvPr/>
        </p:nvSpPr>
        <p:spPr>
          <a:xfrm>
            <a:off x="213636" y="3048851"/>
            <a:ext cx="1296665" cy="287676"/>
          </a:xfrm>
          <a:prstGeom prst="round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0" name="Straight Arrow Connector 29">
            <a:extLst>
              <a:ext uri="{FF2B5EF4-FFF2-40B4-BE49-F238E27FC236}">
                <a16:creationId xmlns:a16="http://schemas.microsoft.com/office/drawing/2014/main" id="{718D2C6C-57F3-18E3-321D-2940ED4BD431}"/>
              </a:ext>
            </a:extLst>
          </p:cNvPr>
          <p:cNvCxnSpPr/>
          <p:nvPr/>
        </p:nvCxnSpPr>
        <p:spPr>
          <a:xfrm flipH="1">
            <a:off x="2178121" y="4969824"/>
            <a:ext cx="62672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31FA9052-50A5-E26A-B0F5-87A1F25E4AE2}"/>
              </a:ext>
            </a:extLst>
          </p:cNvPr>
          <p:cNvCxnSpPr/>
          <p:nvPr/>
        </p:nvCxnSpPr>
        <p:spPr>
          <a:xfrm flipH="1">
            <a:off x="3005073" y="5828097"/>
            <a:ext cx="62672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9A6C44BA-D232-A996-2A4A-37C563888B5B}"/>
              </a:ext>
            </a:extLst>
          </p:cNvPr>
          <p:cNvSpPr txBox="1"/>
          <p:nvPr/>
        </p:nvSpPr>
        <p:spPr>
          <a:xfrm>
            <a:off x="3416901" y="5955250"/>
            <a:ext cx="351034" cy="276999"/>
          </a:xfrm>
          <a:prstGeom prst="rect">
            <a:avLst/>
          </a:prstGeom>
          <a:noFill/>
        </p:spPr>
        <p:txBody>
          <a:bodyPr wrap="square" rtlCol="0">
            <a:spAutoFit/>
          </a:bodyPr>
          <a:lstStyle/>
          <a:p>
            <a:r>
              <a:rPr lang="en-GB" sz="1200" dirty="0">
                <a:solidFill>
                  <a:schemeClr val="accent1"/>
                </a:solidFill>
              </a:rPr>
              <a:t>7</a:t>
            </a:r>
          </a:p>
        </p:txBody>
      </p:sp>
      <p:sp>
        <p:nvSpPr>
          <p:cNvPr id="33" name="TextBox 32">
            <a:extLst>
              <a:ext uri="{FF2B5EF4-FFF2-40B4-BE49-F238E27FC236}">
                <a16:creationId xmlns:a16="http://schemas.microsoft.com/office/drawing/2014/main" id="{64B6B247-2BC9-1777-203B-E72574CC7158}"/>
              </a:ext>
            </a:extLst>
          </p:cNvPr>
          <p:cNvSpPr txBox="1"/>
          <p:nvPr/>
        </p:nvSpPr>
        <p:spPr>
          <a:xfrm>
            <a:off x="2709339" y="6224258"/>
            <a:ext cx="2771288" cy="461665"/>
          </a:xfrm>
          <a:prstGeom prst="rect">
            <a:avLst/>
          </a:prstGeom>
          <a:noFill/>
        </p:spPr>
        <p:txBody>
          <a:bodyPr wrap="square" rtlCol="0">
            <a:spAutoFit/>
          </a:bodyPr>
          <a:lstStyle/>
          <a:p>
            <a:r>
              <a:rPr lang="en-GB" sz="1200" dirty="0">
                <a:solidFill>
                  <a:schemeClr val="accent1"/>
                </a:solidFill>
                <a:latin typeface="Roboto" panose="02000000000000000000" pitchFamily="2" charset="0"/>
                <a:ea typeface="Roboto" panose="02000000000000000000" pitchFamily="2" charset="0"/>
                <a:cs typeface="Roboto" panose="02000000000000000000" pitchFamily="2" charset="0"/>
              </a:rPr>
              <a:t>It has a minimum value of 0 and a maximum value of *, so optional</a:t>
            </a:r>
          </a:p>
        </p:txBody>
      </p:sp>
      <p:sp>
        <p:nvSpPr>
          <p:cNvPr id="38" name="Oval 37">
            <a:extLst>
              <a:ext uri="{FF2B5EF4-FFF2-40B4-BE49-F238E27FC236}">
                <a16:creationId xmlns:a16="http://schemas.microsoft.com/office/drawing/2014/main" id="{30DA1615-BBF5-4134-C6C0-4A653E44CD0B}"/>
              </a:ext>
            </a:extLst>
          </p:cNvPr>
          <p:cNvSpPr/>
          <p:nvPr/>
        </p:nvSpPr>
        <p:spPr>
          <a:xfrm>
            <a:off x="80072" y="1527844"/>
            <a:ext cx="267128" cy="21149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latin typeface="Roboto" panose="02000000000000000000" pitchFamily="2" charset="0"/>
                <a:ea typeface="Roboto" panose="02000000000000000000" pitchFamily="2" charset="0"/>
                <a:cs typeface="Roboto" panose="02000000000000000000" pitchFamily="2" charset="0"/>
              </a:rPr>
              <a:t>1</a:t>
            </a:r>
          </a:p>
        </p:txBody>
      </p:sp>
      <p:sp>
        <p:nvSpPr>
          <p:cNvPr id="39" name="Oval 38">
            <a:extLst>
              <a:ext uri="{FF2B5EF4-FFF2-40B4-BE49-F238E27FC236}">
                <a16:creationId xmlns:a16="http://schemas.microsoft.com/office/drawing/2014/main" id="{B0F40CFF-12BA-F39E-E9A4-231C5D48DA74}"/>
              </a:ext>
            </a:extLst>
          </p:cNvPr>
          <p:cNvSpPr/>
          <p:nvPr/>
        </p:nvSpPr>
        <p:spPr>
          <a:xfrm>
            <a:off x="1794331" y="3185017"/>
            <a:ext cx="607744" cy="2439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latin typeface="Roboto" panose="02000000000000000000" pitchFamily="2" charset="0"/>
                <a:ea typeface="Roboto" panose="02000000000000000000" pitchFamily="2" charset="0"/>
                <a:cs typeface="Roboto" panose="02000000000000000000" pitchFamily="2" charset="0"/>
              </a:rPr>
              <a:t>2a</a:t>
            </a:r>
          </a:p>
        </p:txBody>
      </p:sp>
      <p:sp>
        <p:nvSpPr>
          <p:cNvPr id="40" name="Oval 39">
            <a:extLst>
              <a:ext uri="{FF2B5EF4-FFF2-40B4-BE49-F238E27FC236}">
                <a16:creationId xmlns:a16="http://schemas.microsoft.com/office/drawing/2014/main" id="{0A072B9B-CC48-A308-B6D1-BF1157801CE7}"/>
              </a:ext>
            </a:extLst>
          </p:cNvPr>
          <p:cNvSpPr/>
          <p:nvPr/>
        </p:nvSpPr>
        <p:spPr>
          <a:xfrm>
            <a:off x="5656881" y="6165584"/>
            <a:ext cx="607744" cy="2439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latin typeface="Roboto" panose="02000000000000000000" pitchFamily="2" charset="0"/>
                <a:ea typeface="Roboto" panose="02000000000000000000" pitchFamily="2" charset="0"/>
                <a:cs typeface="Roboto" panose="02000000000000000000" pitchFamily="2" charset="0"/>
              </a:rPr>
              <a:t>2b</a:t>
            </a:r>
          </a:p>
        </p:txBody>
      </p:sp>
      <p:sp>
        <p:nvSpPr>
          <p:cNvPr id="42" name="Oval 41">
            <a:extLst>
              <a:ext uri="{FF2B5EF4-FFF2-40B4-BE49-F238E27FC236}">
                <a16:creationId xmlns:a16="http://schemas.microsoft.com/office/drawing/2014/main" id="{7DE507CD-DB86-5F1A-5A87-733817BB770E}"/>
              </a:ext>
            </a:extLst>
          </p:cNvPr>
          <p:cNvSpPr/>
          <p:nvPr/>
        </p:nvSpPr>
        <p:spPr>
          <a:xfrm>
            <a:off x="1202076" y="3821954"/>
            <a:ext cx="245722" cy="19109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3</a:t>
            </a:r>
          </a:p>
        </p:txBody>
      </p:sp>
      <p:sp>
        <p:nvSpPr>
          <p:cNvPr id="43" name="Rectangle: Rounded Corners 42">
            <a:extLst>
              <a:ext uri="{FF2B5EF4-FFF2-40B4-BE49-F238E27FC236}">
                <a16:creationId xmlns:a16="http://schemas.microsoft.com/office/drawing/2014/main" id="{59CE8A7E-48D8-095C-168E-669F9293C1A7}"/>
              </a:ext>
            </a:extLst>
          </p:cNvPr>
          <p:cNvSpPr/>
          <p:nvPr/>
        </p:nvSpPr>
        <p:spPr>
          <a:xfrm>
            <a:off x="1105022" y="3522762"/>
            <a:ext cx="446496" cy="277829"/>
          </a:xfrm>
          <a:prstGeom prst="round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572095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0DABB-9296-FDB0-E562-D1B45488F158}"/>
              </a:ext>
            </a:extLst>
          </p:cNvPr>
          <p:cNvSpPr>
            <a:spLocks noGrp="1"/>
          </p:cNvSpPr>
          <p:nvPr>
            <p:ph type="title"/>
          </p:nvPr>
        </p:nvSpPr>
        <p:spPr/>
        <p:txBody>
          <a:bodyPr/>
          <a:lstStyle/>
          <a:p>
            <a:r>
              <a:rPr lang="en-GB" dirty="0">
                <a:latin typeface="Roboto" panose="02000000000000000000" pitchFamily="2" charset="0"/>
                <a:ea typeface="Roboto" panose="02000000000000000000" pitchFamily="2" charset="0"/>
              </a:rPr>
              <a:t>Making changes to the data specification</a:t>
            </a:r>
            <a:endParaRPr lang="en-GB" dirty="0"/>
          </a:p>
        </p:txBody>
      </p:sp>
    </p:spTree>
    <p:extLst>
      <p:ext uri="{BB962C8B-B14F-4D97-AF65-F5344CB8AC3E}">
        <p14:creationId xmlns:p14="http://schemas.microsoft.com/office/powerpoint/2010/main" val="41372197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6D0F0C1-057E-DA71-1FE1-952719B41A37}"/>
              </a:ext>
            </a:extLst>
          </p:cNvPr>
          <p:cNvPicPr>
            <a:picLocks noChangeAspect="1"/>
          </p:cNvPicPr>
          <p:nvPr/>
        </p:nvPicPr>
        <p:blipFill>
          <a:blip r:embed="rId3"/>
          <a:stretch>
            <a:fillRect/>
          </a:stretch>
        </p:blipFill>
        <p:spPr>
          <a:xfrm>
            <a:off x="5374888" y="1960996"/>
            <a:ext cx="6197617" cy="3640435"/>
          </a:xfrm>
          <a:prstGeom prst="rect">
            <a:avLst/>
          </a:prstGeom>
        </p:spPr>
      </p:pic>
      <p:sp>
        <p:nvSpPr>
          <p:cNvPr id="2" name="Title 1">
            <a:extLst>
              <a:ext uri="{FF2B5EF4-FFF2-40B4-BE49-F238E27FC236}">
                <a16:creationId xmlns:a16="http://schemas.microsoft.com/office/drawing/2014/main" id="{87B75DC1-6B4C-3339-E767-88796785377B}"/>
              </a:ext>
            </a:extLst>
          </p:cNvPr>
          <p:cNvSpPr>
            <a:spLocks noGrp="1"/>
          </p:cNvSpPr>
          <p:nvPr>
            <p:ph type="title"/>
          </p:nvPr>
        </p:nvSpPr>
        <p:spPr>
          <a:xfrm>
            <a:off x="838200" y="387714"/>
            <a:ext cx="9525000" cy="660111"/>
          </a:xfrm>
        </p:spPr>
        <p:txBody>
          <a:bodyPr>
            <a:noAutofit/>
          </a:bodyPr>
          <a:lstStyle/>
          <a:p>
            <a:r>
              <a:rPr lang="en-GB" dirty="0"/>
              <a:t>Data items and messages are owned by a Code</a:t>
            </a:r>
          </a:p>
        </p:txBody>
      </p:sp>
      <p:sp>
        <p:nvSpPr>
          <p:cNvPr id="6" name="Rectangle: Rounded Corners 5">
            <a:extLst>
              <a:ext uri="{FF2B5EF4-FFF2-40B4-BE49-F238E27FC236}">
                <a16:creationId xmlns:a16="http://schemas.microsoft.com/office/drawing/2014/main" id="{2A995FD0-6962-8103-4AFE-FFDB585DD161}"/>
              </a:ext>
            </a:extLst>
          </p:cNvPr>
          <p:cNvSpPr/>
          <p:nvPr/>
        </p:nvSpPr>
        <p:spPr>
          <a:xfrm>
            <a:off x="540951" y="2297206"/>
            <a:ext cx="4386649" cy="2923013"/>
          </a:xfrm>
          <a:prstGeom prst="roundRect">
            <a:avLst/>
          </a:prstGeom>
          <a:solidFill>
            <a:srgbClr val="C6DEDA"/>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151406DB-0D8C-1A09-3BA8-041002C5A43C}"/>
              </a:ext>
            </a:extLst>
          </p:cNvPr>
          <p:cNvSpPr txBox="1"/>
          <p:nvPr/>
        </p:nvSpPr>
        <p:spPr>
          <a:xfrm>
            <a:off x="704146" y="2434222"/>
            <a:ext cx="3992949" cy="923330"/>
          </a:xfrm>
          <a:prstGeom prst="rect">
            <a:avLst/>
          </a:prstGeom>
          <a:noFill/>
        </p:spPr>
        <p:txBody>
          <a:bodyPr wrap="square" rtlCol="0">
            <a:spAutoFit/>
          </a:bodyPr>
          <a:lstStyle/>
          <a:p>
            <a:pPr algn="ctr"/>
            <a:r>
              <a:rPr lang="en-GB" dirty="0">
                <a:latin typeface="Roboto" panose="02000000000000000000" pitchFamily="2" charset="0"/>
                <a:ea typeface="Roboto" panose="02000000000000000000" pitchFamily="2" charset="0"/>
                <a:cs typeface="Roboto" panose="02000000000000000000" pitchFamily="2" charset="0"/>
              </a:rPr>
              <a:t>The REC Data Spec contains message information for both REC and Non-REC industry flows</a:t>
            </a:r>
          </a:p>
        </p:txBody>
      </p:sp>
      <p:sp>
        <p:nvSpPr>
          <p:cNvPr id="8" name="TextBox 7">
            <a:extLst>
              <a:ext uri="{FF2B5EF4-FFF2-40B4-BE49-F238E27FC236}">
                <a16:creationId xmlns:a16="http://schemas.microsoft.com/office/drawing/2014/main" id="{CC6D3773-9EA2-8C4D-1B30-040FD73CB259}"/>
              </a:ext>
            </a:extLst>
          </p:cNvPr>
          <p:cNvSpPr txBox="1"/>
          <p:nvPr/>
        </p:nvSpPr>
        <p:spPr>
          <a:xfrm>
            <a:off x="838200" y="3354733"/>
            <a:ext cx="3721100" cy="374571"/>
          </a:xfrm>
          <a:prstGeom prst="flowChartAlternateProcess">
            <a:avLst/>
          </a:prstGeom>
          <a:solidFill>
            <a:schemeClr val="accent3"/>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1600" dirty="0">
                <a:solidFill>
                  <a:schemeClr val="bg1"/>
                </a:solidFill>
                <a:latin typeface="Roboto" panose="02000000000000000000" pitchFamily="2" charset="0"/>
                <a:ea typeface="Roboto" panose="02000000000000000000" pitchFamily="2" charset="0"/>
                <a:cs typeface="Roboto" panose="02000000000000000000" pitchFamily="2" charset="0"/>
              </a:rPr>
              <a:t>REC      BSC      DCUSA        SEC      UNC</a:t>
            </a:r>
            <a:endParaRPr lang="en-US" sz="1600" dirty="0">
              <a:solidFill>
                <a:schemeClr val="bg1"/>
              </a:solidFill>
              <a:latin typeface="Roboto" panose="02000000000000000000" pitchFamily="2" charset="0"/>
              <a:ea typeface="Roboto" panose="02000000000000000000" pitchFamily="2" charset="0"/>
              <a:cs typeface="Roboto" panose="02000000000000000000" pitchFamily="2" charset="0"/>
            </a:endParaRPr>
          </a:p>
        </p:txBody>
      </p:sp>
      <p:sp>
        <p:nvSpPr>
          <p:cNvPr id="9" name="Flowchart: Merge 8">
            <a:extLst>
              <a:ext uri="{FF2B5EF4-FFF2-40B4-BE49-F238E27FC236}">
                <a16:creationId xmlns:a16="http://schemas.microsoft.com/office/drawing/2014/main" id="{C0F4FF67-9194-7E75-CDD8-24D2411CC866}"/>
              </a:ext>
            </a:extLst>
          </p:cNvPr>
          <p:cNvSpPr/>
          <p:nvPr/>
        </p:nvSpPr>
        <p:spPr>
          <a:xfrm>
            <a:off x="988239" y="3750223"/>
            <a:ext cx="3276600" cy="499077"/>
          </a:xfrm>
          <a:prstGeom prst="flowChartMerge">
            <a:avLst/>
          </a:prstGeom>
          <a:solidFill>
            <a:schemeClr val="accent4"/>
          </a:solidFill>
          <a:ln>
            <a:solidFill>
              <a:srgbClr val="FFC00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solidFill>
                <a:schemeClr val="bg1"/>
              </a:solidFill>
            </a:endParaRPr>
          </a:p>
        </p:txBody>
      </p:sp>
      <p:sp>
        <p:nvSpPr>
          <p:cNvPr id="10" name="TextBox 9">
            <a:extLst>
              <a:ext uri="{FF2B5EF4-FFF2-40B4-BE49-F238E27FC236}">
                <a16:creationId xmlns:a16="http://schemas.microsoft.com/office/drawing/2014/main" id="{FEF2089D-CBA6-5ACC-A9CA-DE9132799230}"/>
              </a:ext>
            </a:extLst>
          </p:cNvPr>
          <p:cNvSpPr txBox="1"/>
          <p:nvPr/>
        </p:nvSpPr>
        <p:spPr>
          <a:xfrm>
            <a:off x="1882408" y="4353645"/>
            <a:ext cx="1583806" cy="646331"/>
          </a:xfrm>
          <a:prstGeom prst="rect">
            <a:avLst/>
          </a:prstGeom>
          <a:solidFill>
            <a:schemeClr val="accent3"/>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dirty="0">
                <a:solidFill>
                  <a:schemeClr val="bg1"/>
                </a:solidFill>
                <a:latin typeface="Roboto" panose="02000000000000000000" pitchFamily="2" charset="0"/>
                <a:ea typeface="Roboto" panose="02000000000000000000" pitchFamily="2" charset="0"/>
                <a:cs typeface="Roboto" panose="02000000000000000000" pitchFamily="2" charset="0"/>
              </a:rPr>
              <a:t>REC Data Specification </a:t>
            </a:r>
            <a:endParaRPr lang="en-US" dirty="0">
              <a:solidFill>
                <a:schemeClr val="bg1"/>
              </a:solidFill>
              <a:latin typeface="Roboto" panose="02000000000000000000" pitchFamily="2" charset="0"/>
              <a:ea typeface="Roboto" panose="02000000000000000000" pitchFamily="2" charset="0"/>
              <a:cs typeface="Roboto" panose="02000000000000000000" pitchFamily="2" charset="0"/>
            </a:endParaRPr>
          </a:p>
        </p:txBody>
      </p:sp>
      <p:cxnSp>
        <p:nvCxnSpPr>
          <p:cNvPr id="12" name="Straight Arrow Connector 11">
            <a:extLst>
              <a:ext uri="{FF2B5EF4-FFF2-40B4-BE49-F238E27FC236}">
                <a16:creationId xmlns:a16="http://schemas.microsoft.com/office/drawing/2014/main" id="{A8757376-65F3-AFEC-2D81-2F943A248E9F}"/>
              </a:ext>
            </a:extLst>
          </p:cNvPr>
          <p:cNvCxnSpPr>
            <a:cxnSpLocks/>
          </p:cNvCxnSpPr>
          <p:nvPr/>
        </p:nvCxnSpPr>
        <p:spPr>
          <a:xfrm>
            <a:off x="9156995" y="1625901"/>
            <a:ext cx="1347972" cy="80832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F704E8D8-8D8B-7384-850B-C5424B7D7FBB}"/>
              </a:ext>
            </a:extLst>
          </p:cNvPr>
          <p:cNvSpPr txBox="1"/>
          <p:nvPr/>
        </p:nvSpPr>
        <p:spPr>
          <a:xfrm>
            <a:off x="1562397" y="1268614"/>
            <a:ext cx="8421574" cy="646331"/>
          </a:xfrm>
          <a:prstGeom prst="rect">
            <a:avLst/>
          </a:prstGeom>
          <a:noFill/>
        </p:spPr>
        <p:txBody>
          <a:bodyPr wrap="square" rtlCol="0">
            <a:spAutoFit/>
          </a:bodyPr>
          <a:lstStyle/>
          <a:p>
            <a:pPr algn="ctr"/>
            <a:r>
              <a:rPr lang="en-GB" b="1" dirty="0">
                <a:solidFill>
                  <a:schemeClr val="accent5"/>
                </a:solidFill>
                <a:latin typeface="Roboto" panose="02000000000000000000" pitchFamily="2" charset="0"/>
                <a:ea typeface="Roboto" panose="02000000000000000000" pitchFamily="2" charset="0"/>
                <a:cs typeface="Roboto" panose="02000000000000000000" pitchFamily="2" charset="0"/>
              </a:rPr>
              <a:t>Changes must be approved under the governance mechanism of the Scenario Variant or Data Item Owner </a:t>
            </a:r>
          </a:p>
        </p:txBody>
      </p:sp>
      <p:sp>
        <p:nvSpPr>
          <p:cNvPr id="3" name="Rectangle 2">
            <a:extLst>
              <a:ext uri="{FF2B5EF4-FFF2-40B4-BE49-F238E27FC236}">
                <a16:creationId xmlns:a16="http://schemas.microsoft.com/office/drawing/2014/main" id="{C3A97CE6-4F33-89F9-D900-865746EEC61B}"/>
              </a:ext>
            </a:extLst>
          </p:cNvPr>
          <p:cNvSpPr/>
          <p:nvPr/>
        </p:nvSpPr>
        <p:spPr>
          <a:xfrm>
            <a:off x="2604976" y="5830269"/>
            <a:ext cx="6804837" cy="42880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Caution: different Scenario Variants can be owned by different codes</a:t>
            </a:r>
          </a:p>
        </p:txBody>
      </p:sp>
    </p:spTree>
    <p:extLst>
      <p:ext uri="{BB962C8B-B14F-4D97-AF65-F5344CB8AC3E}">
        <p14:creationId xmlns:p14="http://schemas.microsoft.com/office/powerpoint/2010/main" val="27777377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C5A5E1-CCCF-45D9-B2A4-C48CED43F9F1}"/>
              </a:ext>
            </a:extLst>
          </p:cNvPr>
          <p:cNvSpPr>
            <a:spLocks noGrp="1"/>
          </p:cNvSpPr>
          <p:nvPr>
            <p:ph type="title"/>
          </p:nvPr>
        </p:nvSpPr>
        <p:spPr/>
        <p:txBody>
          <a:bodyPr/>
          <a:lstStyle/>
          <a:p>
            <a:r>
              <a:rPr lang="en-GB"/>
              <a:t>data Specification Updates</a:t>
            </a:r>
          </a:p>
        </p:txBody>
      </p:sp>
      <p:sp>
        <p:nvSpPr>
          <p:cNvPr id="3" name="TextBox 2">
            <a:extLst>
              <a:ext uri="{FF2B5EF4-FFF2-40B4-BE49-F238E27FC236}">
                <a16:creationId xmlns:a16="http://schemas.microsoft.com/office/drawing/2014/main" id="{C27BB165-4F41-4AE0-902A-1A8C1B3A5358}"/>
              </a:ext>
            </a:extLst>
          </p:cNvPr>
          <p:cNvSpPr txBox="1"/>
          <p:nvPr/>
        </p:nvSpPr>
        <p:spPr>
          <a:xfrm>
            <a:off x="457200" y="1414009"/>
            <a:ext cx="11557000" cy="3139321"/>
          </a:xfrm>
          <a:prstGeom prst="rect">
            <a:avLst/>
          </a:prstGeom>
          <a:noFill/>
        </p:spPr>
        <p:txBody>
          <a:bodyPr wrap="square" lIns="91440" tIns="45720" rIns="91440" bIns="45720" rtlCol="0" anchor="t">
            <a:spAutoFit/>
          </a:bodyPr>
          <a:lstStyle/>
          <a:p>
            <a:pPr lvl="0" fontAlgn="base"/>
            <a:r>
              <a:rPr lang="en-GB" sz="1800" dirty="0">
                <a:effectLst/>
                <a:latin typeface="Roboto" panose="02000000000000000000" pitchFamily="2" charset="0"/>
                <a:ea typeface="Roboto" panose="02000000000000000000" pitchFamily="2" charset="0"/>
                <a:cs typeface="Roboto" panose="02000000000000000000" pitchFamily="2" charset="0"/>
              </a:rPr>
              <a:t>There are two potential scenarios that a non-REC owned data specification change can fall under</a:t>
            </a:r>
            <a:endParaRPr lang="en-GB" sz="1800" b="1" dirty="0">
              <a:solidFill>
                <a:srgbClr val="000000"/>
              </a:solidFill>
              <a:effectLst/>
              <a:latin typeface="Roboto" panose="02000000000000000000" pitchFamily="2" charset="0"/>
              <a:ea typeface="Roboto" panose="02000000000000000000" pitchFamily="2" charset="0"/>
              <a:cs typeface="Roboto" panose="02000000000000000000" pitchFamily="2" charset="0"/>
            </a:endParaRPr>
          </a:p>
          <a:p>
            <a:pPr lvl="0" fontAlgn="base"/>
            <a:endParaRPr lang="en-GB" sz="1800" b="1" dirty="0">
              <a:solidFill>
                <a:srgbClr val="000000"/>
              </a:solidFill>
              <a:effectLst/>
              <a:latin typeface="Roboto" panose="02000000000000000000" pitchFamily="2" charset="0"/>
              <a:ea typeface="Roboto" panose="02000000000000000000" pitchFamily="2" charset="0"/>
              <a:cs typeface="Roboto" panose="02000000000000000000" pitchFamily="2" charset="0"/>
            </a:endParaRPr>
          </a:p>
          <a:p>
            <a:pPr marL="342900" lvl="0" indent="-342900" fontAlgn="base">
              <a:buFont typeface="Symbol" panose="05050102010706020507" pitchFamily="18" charset="2"/>
              <a:buChar char=""/>
            </a:pPr>
            <a:r>
              <a:rPr lang="en-GB" sz="1800" b="1" dirty="0">
                <a:solidFill>
                  <a:srgbClr val="000000"/>
                </a:solidFill>
                <a:effectLst/>
                <a:latin typeface="Roboto" panose="02000000000000000000" pitchFamily="2" charset="0"/>
                <a:ea typeface="Roboto" panose="02000000000000000000" pitchFamily="2" charset="0"/>
                <a:cs typeface="Roboto" panose="02000000000000000000" pitchFamily="2" charset="0"/>
              </a:rPr>
              <a:t>Single Code Impact: </a:t>
            </a:r>
            <a:r>
              <a:rPr lang="en-GB" sz="1800" dirty="0">
                <a:solidFill>
                  <a:srgbClr val="000000"/>
                </a:solidFill>
                <a:effectLst/>
                <a:latin typeface="Roboto" panose="02000000000000000000" pitchFamily="2" charset="0"/>
                <a:ea typeface="Roboto" panose="02000000000000000000" pitchFamily="2" charset="0"/>
                <a:cs typeface="Roboto" panose="02000000000000000000" pitchFamily="2" charset="0"/>
              </a:rPr>
              <a:t>go directly to the Code Manager/code administrator that is the owner. The owner should seek approval under the appropriate governance mechanism. </a:t>
            </a:r>
          </a:p>
          <a:p>
            <a:pPr marL="342900" lvl="0" indent="-342900" fontAlgn="base">
              <a:buFont typeface="Symbol" panose="05050102010706020507" pitchFamily="18" charset="2"/>
              <a:buChar char=""/>
            </a:pPr>
            <a:endParaRPr lang="en-GB" b="1" dirty="0">
              <a:solidFill>
                <a:srgbClr val="000000"/>
              </a:solidFill>
              <a:latin typeface="Roboto" panose="02000000000000000000" pitchFamily="2" charset="0"/>
              <a:ea typeface="Roboto" panose="02000000000000000000" pitchFamily="2" charset="0"/>
              <a:cs typeface="Roboto" panose="02000000000000000000" pitchFamily="2" charset="0"/>
            </a:endParaRPr>
          </a:p>
          <a:p>
            <a:pPr marL="342900" lvl="0" indent="-342900" fontAlgn="base">
              <a:buFont typeface="Symbol" panose="05050102010706020507" pitchFamily="18" charset="2"/>
              <a:buChar char=""/>
            </a:pPr>
            <a:r>
              <a:rPr lang="en-GB" sz="1800" b="1" dirty="0">
                <a:solidFill>
                  <a:srgbClr val="000000"/>
                </a:solidFill>
                <a:effectLst/>
                <a:latin typeface="Roboto" panose="02000000000000000000" pitchFamily="2" charset="0"/>
                <a:ea typeface="Roboto" panose="02000000000000000000" pitchFamily="2" charset="0"/>
                <a:cs typeface="Roboto" panose="02000000000000000000" pitchFamily="2" charset="0"/>
              </a:rPr>
              <a:t>Multiple Code Impacts: </a:t>
            </a:r>
            <a:r>
              <a:rPr lang="en-GB" sz="1800" dirty="0">
                <a:solidFill>
                  <a:srgbClr val="000000"/>
                </a:solidFill>
                <a:effectLst/>
                <a:latin typeface="Roboto" panose="02000000000000000000" pitchFamily="2" charset="0"/>
                <a:ea typeface="Roboto" panose="02000000000000000000" pitchFamily="2" charset="0"/>
                <a:cs typeface="Roboto" panose="02000000000000000000" pitchFamily="2" charset="0"/>
              </a:rPr>
              <a:t>Where multiple codes are impacted, a change should be raised under each impacted code. Where there is a cross code impact, the Cross Code Steering Group will ensure that the change plans for all linked changes are aligned across the code bodies, and that engagement is, wherever possible, co-ordinated</a:t>
            </a:r>
            <a:r>
              <a:rPr lang="en-US" sz="1800" dirty="0">
                <a:effectLst/>
                <a:latin typeface="Roboto" panose="02000000000000000000" pitchFamily="2" charset="0"/>
                <a:ea typeface="Roboto" panose="02000000000000000000" pitchFamily="2" charset="0"/>
                <a:cs typeface="Roboto" panose="02000000000000000000" pitchFamily="2" charset="0"/>
              </a:rPr>
              <a:t>, so that industry parties get a holistic view of the complete change.</a:t>
            </a:r>
            <a:endParaRPr lang="en-GB" sz="1800" dirty="0">
              <a:effectLst/>
              <a:latin typeface="Roboto" panose="02000000000000000000" pitchFamily="2" charset="0"/>
              <a:ea typeface="Roboto" panose="02000000000000000000" pitchFamily="2" charset="0"/>
              <a:cs typeface="Roboto" panose="02000000000000000000" pitchFamily="2" charset="0"/>
            </a:endParaRPr>
          </a:p>
          <a:p>
            <a:pPr marL="285750" indent="-285750">
              <a:buFont typeface="Arial" panose="020B0604020202020204" pitchFamily="34" charset="0"/>
              <a:buChar char="•"/>
            </a:pPr>
            <a:endParaRPr lang="en-GB" dirty="0">
              <a:latin typeface="Roboto" panose="02000000000000000000" pitchFamily="2" charset="0"/>
              <a:ea typeface="Roboto" panose="02000000000000000000" pitchFamily="2" charset="0"/>
              <a:cs typeface="Roboto" panose="02000000000000000000" pitchFamily="2" charset="0"/>
            </a:endParaRPr>
          </a:p>
          <a:p>
            <a:r>
              <a:rPr lang="en-GB" dirty="0">
                <a:latin typeface="Roboto" panose="02000000000000000000" pitchFamily="2" charset="0"/>
                <a:ea typeface="Roboto" panose="02000000000000000000" pitchFamily="2" charset="0"/>
                <a:cs typeface="Roboto" panose="02000000000000000000" pitchFamily="2" charset="0"/>
              </a:rPr>
              <a:t>If you are unsure and would like any guidance or support, email </a:t>
            </a:r>
            <a:r>
              <a:rPr lang="en-GB" dirty="0">
                <a:latin typeface="Roboto" panose="02000000000000000000" pitchFamily="2" charset="0"/>
                <a:ea typeface="Roboto" panose="02000000000000000000" pitchFamily="2" charset="0"/>
                <a:cs typeface="Roboto" panose="02000000000000000000" pitchFamily="2" charset="0"/>
                <a:hlinkClick r:id="rId3"/>
              </a:rPr>
              <a:t>enquiries@recmanager.co.uk</a:t>
            </a:r>
            <a:r>
              <a:rPr lang="en-GB" dirty="0">
                <a:latin typeface="Roboto" panose="02000000000000000000" pitchFamily="2" charset="0"/>
                <a:ea typeface="Roboto" panose="02000000000000000000" pitchFamily="2" charset="0"/>
                <a:cs typeface="Roboto" panose="02000000000000000000" pitchFamily="2" charset="0"/>
              </a:rPr>
              <a:t> </a:t>
            </a:r>
          </a:p>
        </p:txBody>
      </p:sp>
      <p:sp>
        <p:nvSpPr>
          <p:cNvPr id="5" name="Text Placeholder 5">
            <a:extLst>
              <a:ext uri="{FF2B5EF4-FFF2-40B4-BE49-F238E27FC236}">
                <a16:creationId xmlns:a16="http://schemas.microsoft.com/office/drawing/2014/main" id="{77E78F3F-B9A1-BFA0-74CB-878F59846B7C}"/>
              </a:ext>
            </a:extLst>
          </p:cNvPr>
          <p:cNvSpPr txBox="1">
            <a:spLocks/>
          </p:cNvSpPr>
          <p:nvPr/>
        </p:nvSpPr>
        <p:spPr>
          <a:xfrm>
            <a:off x="531628" y="5020615"/>
            <a:ext cx="10154093" cy="689069"/>
          </a:xfrm>
          <a:prstGeom prst="rect">
            <a:avLst/>
          </a:prstGeom>
          <a:ln w="38100"/>
        </p:spPr>
        <p:style>
          <a:lnRef idx="2">
            <a:schemeClr val="accent3"/>
          </a:lnRef>
          <a:fillRef idx="1">
            <a:schemeClr val="lt1"/>
          </a:fillRef>
          <a:effectRef idx="0">
            <a:schemeClr val="accent3"/>
          </a:effectRef>
          <a:fontRef idx="minor">
            <a:schemeClr val="dk1"/>
          </a:fontRef>
        </p:style>
        <p:txBody>
          <a:bodyPr>
            <a:normAutofit/>
          </a:bodyPr>
          <a:lstStyle>
            <a:lvl1pPr marL="228600" indent="-228600" algn="l" defTabSz="914400" rtl="0" eaLnBrk="1" latinLnBrk="0" hangingPunct="1">
              <a:lnSpc>
                <a:spcPct val="90000"/>
              </a:lnSpc>
              <a:spcBef>
                <a:spcPts val="1000"/>
              </a:spcBef>
              <a:buClr>
                <a:srgbClr val="70ADA3"/>
              </a:buClr>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Clr>
                <a:srgbClr val="70ADA3"/>
              </a:buClr>
              <a:buFont typeface="Arial" panose="020B0604020202020204" pitchFamily="34" charset="0"/>
              <a:buChar char="•"/>
              <a:defRPr sz="1600" kern="1200">
                <a:solidFill>
                  <a:schemeClr val="tx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Clr>
                <a:srgbClr val="70ADA3"/>
              </a:buClr>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Clr>
                <a:srgbClr val="70ADA3"/>
              </a:buClr>
              <a:buFont typeface="Arial" panose="020B0604020202020204" pitchFamily="34" charset="0"/>
              <a:buChar char="•"/>
              <a:defRPr sz="1200" kern="1200">
                <a:solidFill>
                  <a:schemeClr val="tx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Clr>
                <a:srgbClr val="70ADA3"/>
              </a:buClr>
              <a:buFont typeface="Arial" panose="020B0604020202020204" pitchFamily="34" charset="0"/>
              <a:buChar char="•"/>
              <a:defRPr sz="1100" kern="1200">
                <a:solidFill>
                  <a:schemeClr val="tx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b="1" dirty="0"/>
              <a:t>Example 1: </a:t>
            </a:r>
            <a:r>
              <a:rPr lang="en-US" sz="1400" dirty="0"/>
              <a:t>A new BSC defined process that requires a new data flow, with new data items which will all be BSC owned</a:t>
            </a:r>
          </a:p>
          <a:p>
            <a:pPr marL="0" indent="0">
              <a:buNone/>
            </a:pPr>
            <a:r>
              <a:rPr lang="en-US" sz="1400" dirty="0">
                <a:solidFill>
                  <a:srgbClr val="4D8934"/>
                </a:solidFill>
              </a:rPr>
              <a:t>A BSC change would be needed to amend the BSC legal text and approve the Data Specification </a:t>
            </a:r>
            <a:endParaRPr lang="en-US" sz="1400" dirty="0"/>
          </a:p>
        </p:txBody>
      </p:sp>
      <p:sp>
        <p:nvSpPr>
          <p:cNvPr id="6" name="Text Placeholder 5">
            <a:extLst>
              <a:ext uri="{FF2B5EF4-FFF2-40B4-BE49-F238E27FC236}">
                <a16:creationId xmlns:a16="http://schemas.microsoft.com/office/drawing/2014/main" id="{A8E8149E-742C-F922-9BF4-274C1B414F3F}"/>
              </a:ext>
            </a:extLst>
          </p:cNvPr>
          <p:cNvSpPr txBox="1">
            <a:spLocks/>
          </p:cNvSpPr>
          <p:nvPr/>
        </p:nvSpPr>
        <p:spPr>
          <a:xfrm>
            <a:off x="531628" y="5899970"/>
            <a:ext cx="10154093" cy="689069"/>
          </a:xfrm>
          <a:prstGeom prst="rect">
            <a:avLst/>
          </a:prstGeom>
          <a:ln w="38100"/>
        </p:spPr>
        <p:style>
          <a:lnRef idx="2">
            <a:schemeClr val="accent3"/>
          </a:lnRef>
          <a:fillRef idx="1">
            <a:schemeClr val="lt1"/>
          </a:fillRef>
          <a:effectRef idx="0">
            <a:schemeClr val="accent3"/>
          </a:effectRef>
          <a:fontRef idx="minor">
            <a:schemeClr val="dk1"/>
          </a:fontRef>
        </p:style>
        <p:txBody>
          <a:bodyPr>
            <a:normAutofit fontScale="85000" lnSpcReduction="10000"/>
          </a:bodyPr>
          <a:lstStyle>
            <a:lvl1pPr marL="228600" indent="-228600" algn="l" defTabSz="914400" rtl="0" eaLnBrk="1" latinLnBrk="0" hangingPunct="1">
              <a:lnSpc>
                <a:spcPct val="90000"/>
              </a:lnSpc>
              <a:spcBef>
                <a:spcPts val="1000"/>
              </a:spcBef>
              <a:buClr>
                <a:srgbClr val="70ADA3"/>
              </a:buClr>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Clr>
                <a:srgbClr val="70ADA3"/>
              </a:buClr>
              <a:buFont typeface="Arial" panose="020B0604020202020204" pitchFamily="34" charset="0"/>
              <a:buChar char="•"/>
              <a:defRPr sz="1600" kern="1200">
                <a:solidFill>
                  <a:schemeClr val="tx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Clr>
                <a:srgbClr val="70ADA3"/>
              </a:buClr>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Clr>
                <a:srgbClr val="70ADA3"/>
              </a:buClr>
              <a:buFont typeface="Arial" panose="020B0604020202020204" pitchFamily="34" charset="0"/>
              <a:buChar char="•"/>
              <a:defRPr sz="1200" kern="1200">
                <a:solidFill>
                  <a:schemeClr val="tx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Clr>
                <a:srgbClr val="70ADA3"/>
              </a:buClr>
              <a:buFont typeface="Arial" panose="020B0604020202020204" pitchFamily="34" charset="0"/>
              <a:buChar char="•"/>
              <a:defRPr sz="1100" kern="1200">
                <a:solidFill>
                  <a:schemeClr val="tx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b="1" dirty="0"/>
              <a:t>Example 2: </a:t>
            </a:r>
            <a:r>
              <a:rPr lang="en-GB" sz="1600" dirty="0"/>
              <a:t>Addition of a new data item to the D0002 Market Message. </a:t>
            </a:r>
            <a:endParaRPr lang="en-US" sz="1600" dirty="0"/>
          </a:p>
          <a:p>
            <a:pPr marL="0" indent="0">
              <a:buNone/>
            </a:pPr>
            <a:r>
              <a:rPr lang="en-GB" sz="1600" dirty="0">
                <a:solidFill>
                  <a:srgbClr val="4D8934"/>
                </a:solidFill>
              </a:rPr>
              <a:t>The D0002 Market Message has scenario variants owned by REC and the BSC, so a BSC and REC change will be needed</a:t>
            </a:r>
            <a:endParaRPr lang="en-US" sz="1600" dirty="0">
              <a:solidFill>
                <a:srgbClr val="4D8934"/>
              </a:solidFill>
            </a:endParaRPr>
          </a:p>
        </p:txBody>
      </p:sp>
    </p:spTree>
    <p:extLst>
      <p:ext uri="{BB962C8B-B14F-4D97-AF65-F5344CB8AC3E}">
        <p14:creationId xmlns:p14="http://schemas.microsoft.com/office/powerpoint/2010/main" val="14153861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A4636-640D-FEBF-E464-7AAE948541CA}"/>
              </a:ext>
            </a:extLst>
          </p:cNvPr>
          <p:cNvSpPr>
            <a:spLocks noGrp="1"/>
          </p:cNvSpPr>
          <p:nvPr>
            <p:ph type="title"/>
          </p:nvPr>
        </p:nvSpPr>
        <p:spPr/>
        <p:txBody>
          <a:bodyPr>
            <a:normAutofit/>
          </a:bodyPr>
          <a:lstStyle/>
          <a:p>
            <a:r>
              <a:rPr lang="en-GB" dirty="0"/>
              <a:t>Introducing your Presenters</a:t>
            </a:r>
          </a:p>
        </p:txBody>
      </p:sp>
      <p:pic>
        <p:nvPicPr>
          <p:cNvPr id="16" name="Picture Placeholder 15" descr="A person with long hair smiling&#10;&#10;Description automatically generated with low confidence">
            <a:extLst>
              <a:ext uri="{FF2B5EF4-FFF2-40B4-BE49-F238E27FC236}">
                <a16:creationId xmlns:a16="http://schemas.microsoft.com/office/drawing/2014/main" id="{CC2C26FC-FBC7-3679-995B-9FC520FE8354}"/>
              </a:ext>
            </a:extLst>
          </p:cNvPr>
          <p:cNvPicPr>
            <a:picLocks noGrp="1" noChangeAspect="1"/>
          </p:cNvPicPr>
          <p:nvPr>
            <p:ph type="pic" sz="quarter" idx="15"/>
          </p:nvPr>
        </p:nvPicPr>
        <p:blipFill>
          <a:blip r:embed="rId2">
            <a:extLst>
              <a:ext uri="{28A0092B-C50C-407E-A947-70E740481C1C}">
                <a14:useLocalDpi xmlns:a14="http://schemas.microsoft.com/office/drawing/2010/main" val="0"/>
              </a:ext>
            </a:extLst>
          </a:blip>
          <a:srcRect t="4010" b="4010"/>
          <a:stretch>
            <a:fillRect/>
          </a:stretch>
        </p:blipFill>
        <p:spPr>
          <a:xfrm>
            <a:off x="6096000" y="1863907"/>
            <a:ext cx="1964821" cy="2324485"/>
          </a:xfrm>
        </p:spPr>
      </p:pic>
      <p:sp>
        <p:nvSpPr>
          <p:cNvPr id="8" name="Text Placeholder 7">
            <a:extLst>
              <a:ext uri="{FF2B5EF4-FFF2-40B4-BE49-F238E27FC236}">
                <a16:creationId xmlns:a16="http://schemas.microsoft.com/office/drawing/2014/main" id="{F1E32ABA-DA01-919E-F495-987DB8EC5E0A}"/>
              </a:ext>
            </a:extLst>
          </p:cNvPr>
          <p:cNvSpPr>
            <a:spLocks noGrp="1"/>
          </p:cNvSpPr>
          <p:nvPr>
            <p:ph type="body" sz="quarter" idx="16"/>
          </p:nvPr>
        </p:nvSpPr>
        <p:spPr>
          <a:xfrm>
            <a:off x="6850912" y="3880048"/>
            <a:ext cx="1964821" cy="1374930"/>
          </a:xfrm>
        </p:spPr>
        <p:txBody>
          <a:bodyPr/>
          <a:lstStyle/>
          <a:p>
            <a:r>
              <a:rPr lang="en-GB" dirty="0"/>
              <a:t>Roz Timperley </a:t>
            </a:r>
          </a:p>
          <a:p>
            <a:r>
              <a:rPr lang="en-GB" dirty="0"/>
              <a:t>REC Code Manager</a:t>
            </a:r>
          </a:p>
          <a:p>
            <a:r>
              <a:rPr lang="en-GB" dirty="0"/>
              <a:t>Technical Design Authority</a:t>
            </a:r>
          </a:p>
        </p:txBody>
      </p:sp>
      <p:pic>
        <p:nvPicPr>
          <p:cNvPr id="5" name="Picture Placeholder 4" descr="A person smiling for the camera&#10;&#10;Description automatically generated">
            <a:extLst>
              <a:ext uri="{FF2B5EF4-FFF2-40B4-BE49-F238E27FC236}">
                <a16:creationId xmlns:a16="http://schemas.microsoft.com/office/drawing/2014/main" id="{ACAF6104-AB8F-C3FC-8D50-B29FFFD4BE78}"/>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8463" b="8463"/>
          <a:stretch>
            <a:fillRect/>
          </a:stretch>
        </p:blipFill>
        <p:spPr>
          <a:xfrm>
            <a:off x="1997075" y="1965325"/>
            <a:ext cx="1965325" cy="2324100"/>
          </a:xfrm>
        </p:spPr>
      </p:pic>
      <p:sp>
        <p:nvSpPr>
          <p:cNvPr id="4" name="Text Placeholder 3">
            <a:extLst>
              <a:ext uri="{FF2B5EF4-FFF2-40B4-BE49-F238E27FC236}">
                <a16:creationId xmlns:a16="http://schemas.microsoft.com/office/drawing/2014/main" id="{39CDDD53-6C59-2776-3115-B8023CAFBF97}"/>
              </a:ext>
            </a:extLst>
          </p:cNvPr>
          <p:cNvSpPr>
            <a:spLocks noGrp="1"/>
          </p:cNvSpPr>
          <p:nvPr>
            <p:ph type="body" sz="quarter" idx="12"/>
          </p:nvPr>
        </p:nvSpPr>
        <p:spPr>
          <a:xfrm>
            <a:off x="2746740" y="3916045"/>
            <a:ext cx="1964821" cy="1374930"/>
          </a:xfrm>
        </p:spPr>
        <p:txBody>
          <a:bodyPr/>
          <a:lstStyle/>
          <a:p>
            <a:r>
              <a:rPr lang="en-GB" dirty="0"/>
              <a:t>Jenny Hyskaj</a:t>
            </a:r>
          </a:p>
          <a:p>
            <a:r>
              <a:rPr lang="en-GB" dirty="0"/>
              <a:t>REC Code Manager</a:t>
            </a:r>
          </a:p>
          <a:p>
            <a:r>
              <a:rPr lang="en-GB" dirty="0"/>
              <a:t>Communications and Events Analyst</a:t>
            </a:r>
          </a:p>
        </p:txBody>
      </p:sp>
    </p:spTree>
    <p:extLst>
      <p:ext uri="{BB962C8B-B14F-4D97-AF65-F5344CB8AC3E}">
        <p14:creationId xmlns:p14="http://schemas.microsoft.com/office/powerpoint/2010/main" val="1828869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266F310-4399-065E-B2FD-594379CB6BC2}"/>
              </a:ext>
            </a:extLst>
          </p:cNvPr>
          <p:cNvPicPr>
            <a:picLocks/>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a:xfrm>
            <a:off x="3201670" y="508000"/>
            <a:ext cx="1219200" cy="510126"/>
          </a:xfrm>
          <a:prstGeom prst="rect">
            <a:avLst/>
          </a:prstGeom>
        </p:spPr>
      </p:pic>
      <p:pic>
        <p:nvPicPr>
          <p:cNvPr id="5" name="Picture 4">
            <a:extLst>
              <a:ext uri="{FF2B5EF4-FFF2-40B4-BE49-F238E27FC236}">
                <a16:creationId xmlns:a16="http://schemas.microsoft.com/office/drawing/2014/main" id="{0BC0AEB4-98C1-449C-DD2B-6E881040DECB}"/>
              </a:ext>
            </a:extLst>
          </p:cNvPr>
          <p:cNvPicPr>
            <a:picLocks/>
          </p:cNvPicPr>
          <p:nvPr>
            <p:custDataLst>
              <p:tags r:id="rId3"/>
            </p:custDataLst>
          </p:nvPr>
        </p:nvPicPr>
        <p:blipFill>
          <a:blip r:embed="rId8">
            <a:extLst>
              <a:ext uri="{28A0092B-C50C-407E-A947-70E740481C1C}">
                <a14:useLocalDpi xmlns:a14="http://schemas.microsoft.com/office/drawing/2010/main" val="0"/>
              </a:ext>
            </a:extLst>
          </a:blip>
          <a:stretch>
            <a:fillRect/>
          </a:stretch>
        </p:blipFill>
        <p:spPr>
          <a:xfrm>
            <a:off x="508000" y="2209800"/>
            <a:ext cx="2438400" cy="2438400"/>
          </a:xfrm>
          <a:prstGeom prst="rect">
            <a:avLst/>
          </a:prstGeom>
        </p:spPr>
      </p:pic>
      <p:sp>
        <p:nvSpPr>
          <p:cNvPr id="6" name="Rectangle 5">
            <a:extLst>
              <a:ext uri="{FF2B5EF4-FFF2-40B4-BE49-F238E27FC236}">
                <a16:creationId xmlns:a16="http://schemas.microsoft.com/office/drawing/2014/main" id="{FA477905-F6AB-6A3B-1A4A-4F4BADCAE653}"/>
              </a:ext>
            </a:extLst>
          </p:cNvPr>
          <p:cNvSpPr/>
          <p:nvPr>
            <p:custDataLst>
              <p:tags r:id="rId4"/>
            </p:custDataLst>
          </p:nvPr>
        </p:nvSpPr>
        <p:spPr>
          <a:xfrm>
            <a:off x="3200400" y="2571750"/>
            <a:ext cx="8483600" cy="1714500"/>
          </a:xfrm>
          <a:prstGeom prst="rect">
            <a:avLst/>
          </a:prstGeom>
          <a:noFill/>
          <a:ln w="1270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3600" b="1">
                <a:solidFill>
                  <a:srgbClr val="5B5B5B"/>
                </a:solidFill>
              </a:rPr>
              <a:t>Audience Q&amp;A Session</a:t>
            </a:r>
          </a:p>
        </p:txBody>
      </p:sp>
      <p:sp>
        <p:nvSpPr>
          <p:cNvPr id="7" name="Rectangle 6">
            <a:extLst>
              <a:ext uri="{FF2B5EF4-FFF2-40B4-BE49-F238E27FC236}">
                <a16:creationId xmlns:a16="http://schemas.microsoft.com/office/drawing/2014/main" id="{E0508A8F-7831-5CA9-D677-AACFDF467246}"/>
              </a:ext>
            </a:extLst>
          </p:cNvPr>
          <p:cNvSpPr/>
          <p:nvPr>
            <p:custDataLst>
              <p:tags r:id="rId5"/>
            </p:custDataLst>
          </p:nvPr>
        </p:nvSpPr>
        <p:spPr>
          <a:xfrm>
            <a:off x="3200400" y="6096000"/>
            <a:ext cx="8737600" cy="510125"/>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300" b="1">
                <a:solidFill>
                  <a:srgbClr val="5B5B5B"/>
                </a:solidFill>
              </a:rPr>
              <a:t>ⓘ</a:t>
            </a:r>
            <a:r>
              <a:rPr lang="en-GB" sz="1400">
                <a:solidFill>
                  <a:srgbClr val="5B5B5B"/>
                </a:solidFill>
              </a:rPr>
              <a:t> Start presenting to display the audience questions on this slide.</a:t>
            </a:r>
          </a:p>
        </p:txBody>
      </p:sp>
    </p:spTree>
    <p:custDataLst>
      <p:tags r:id="rId1"/>
    </p:custDataLst>
    <p:extLst>
      <p:ext uri="{BB962C8B-B14F-4D97-AF65-F5344CB8AC3E}">
        <p14:creationId xmlns:p14="http://schemas.microsoft.com/office/powerpoint/2010/main" val="10455389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013E7C-D841-5CCA-9305-AEB27483BAA3}"/>
              </a:ext>
            </a:extLst>
          </p:cNvPr>
          <p:cNvSpPr>
            <a:spLocks noGrp="1"/>
          </p:cNvSpPr>
          <p:nvPr>
            <p:ph type="title"/>
          </p:nvPr>
        </p:nvSpPr>
        <p:spPr/>
        <p:txBody>
          <a:bodyPr>
            <a:normAutofit fontScale="90000"/>
          </a:bodyPr>
          <a:lstStyle/>
          <a:p>
            <a:r>
              <a:rPr lang="en-GB" dirty="0"/>
              <a:t>Direct updates on the data specification</a:t>
            </a:r>
          </a:p>
        </p:txBody>
      </p:sp>
      <p:sp>
        <p:nvSpPr>
          <p:cNvPr id="3" name="TextBox 2">
            <a:extLst>
              <a:ext uri="{FF2B5EF4-FFF2-40B4-BE49-F238E27FC236}">
                <a16:creationId xmlns:a16="http://schemas.microsoft.com/office/drawing/2014/main" id="{BA75E1DE-D153-BB01-882B-453D760E6524}"/>
              </a:ext>
            </a:extLst>
          </p:cNvPr>
          <p:cNvSpPr txBox="1"/>
          <p:nvPr/>
        </p:nvSpPr>
        <p:spPr>
          <a:xfrm>
            <a:off x="1578328" y="2052509"/>
            <a:ext cx="9035343" cy="2369880"/>
          </a:xfrm>
          <a:prstGeom prst="rect">
            <a:avLst/>
          </a:prstGeom>
          <a:noFill/>
        </p:spPr>
        <p:txBody>
          <a:bodyPr wrap="square" rtlCol="0">
            <a:spAutoFit/>
          </a:bodyPr>
          <a:lstStyle/>
          <a:p>
            <a:pPr algn="ctr"/>
            <a:r>
              <a:rPr lang="en-GB" sz="2800" dirty="0">
                <a:solidFill>
                  <a:srgbClr val="4D8934"/>
                </a:solidFill>
                <a:latin typeface="Roboto" panose="02000000000000000000" pitchFamily="2" charset="0"/>
                <a:ea typeface="Roboto" panose="02000000000000000000" pitchFamily="2" charset="0"/>
                <a:cs typeface="Roboto" panose="02000000000000000000" pitchFamily="2" charset="0"/>
              </a:rPr>
              <a:t>Join our REC Data Specification Distribution list to get email updates on the REC Data Specification (e.g. when a new pre-release is available) by emailing:</a:t>
            </a:r>
          </a:p>
          <a:p>
            <a:pPr algn="ctr"/>
            <a:endParaRPr lang="en-GB" sz="2800" dirty="0">
              <a:solidFill>
                <a:srgbClr val="4D8934"/>
              </a:solidFill>
              <a:latin typeface="Roboto" panose="02000000000000000000" pitchFamily="2" charset="0"/>
              <a:ea typeface="Roboto" panose="02000000000000000000" pitchFamily="2" charset="0"/>
              <a:cs typeface="Roboto" panose="02000000000000000000" pitchFamily="2" charset="0"/>
            </a:endParaRPr>
          </a:p>
          <a:p>
            <a:pPr algn="ctr"/>
            <a:r>
              <a:rPr lang="en-GB" sz="3200" dirty="0">
                <a:solidFill>
                  <a:srgbClr val="4D8934"/>
                </a:solidFill>
                <a:latin typeface="Roboto" panose="02000000000000000000" pitchFamily="2" charset="0"/>
                <a:ea typeface="Roboto" panose="02000000000000000000" pitchFamily="2" charset="0"/>
                <a:cs typeface="Roboto" panose="02000000000000000000" pitchFamily="2" charset="0"/>
              </a:rPr>
              <a:t>enquiries@recmanager.co.uk</a:t>
            </a:r>
          </a:p>
        </p:txBody>
      </p:sp>
    </p:spTree>
    <p:extLst>
      <p:ext uri="{BB962C8B-B14F-4D97-AF65-F5344CB8AC3E}">
        <p14:creationId xmlns:p14="http://schemas.microsoft.com/office/powerpoint/2010/main" val="26018947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2A7D5-1EE1-44B5-DC76-072639BE3655}"/>
              </a:ext>
            </a:extLst>
          </p:cNvPr>
          <p:cNvSpPr>
            <a:spLocks noGrp="1"/>
          </p:cNvSpPr>
          <p:nvPr>
            <p:ph type="ctrTitle"/>
          </p:nvPr>
        </p:nvSpPr>
        <p:spPr/>
        <p:txBody>
          <a:bodyPr/>
          <a:lstStyle/>
          <a:p>
            <a:r>
              <a:rPr lang="en-GB"/>
              <a:t>Thanks for attending</a:t>
            </a:r>
          </a:p>
        </p:txBody>
      </p:sp>
      <p:sp>
        <p:nvSpPr>
          <p:cNvPr id="3" name="Subtitle 2">
            <a:extLst>
              <a:ext uri="{FF2B5EF4-FFF2-40B4-BE49-F238E27FC236}">
                <a16:creationId xmlns:a16="http://schemas.microsoft.com/office/drawing/2014/main" id="{25E65A6E-0373-5FE6-E55C-FA9DA7989A14}"/>
              </a:ext>
            </a:extLst>
          </p:cNvPr>
          <p:cNvSpPr>
            <a:spLocks noGrp="1"/>
          </p:cNvSpPr>
          <p:nvPr>
            <p:ph type="subTitle" idx="1"/>
          </p:nvPr>
        </p:nvSpPr>
        <p:spPr/>
        <p:txBody>
          <a:bodyPr/>
          <a:lstStyle/>
          <a:p>
            <a:r>
              <a:rPr lang="en-GB" dirty="0"/>
              <a:t>Contact us: enquiries@recmanager.co.uk</a:t>
            </a:r>
          </a:p>
        </p:txBody>
      </p:sp>
    </p:spTree>
    <p:extLst>
      <p:ext uri="{BB962C8B-B14F-4D97-AF65-F5344CB8AC3E}">
        <p14:creationId xmlns:p14="http://schemas.microsoft.com/office/powerpoint/2010/main" val="18765572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826E5B8-F899-F76D-5F26-E7584119D779}"/>
              </a:ext>
            </a:extLst>
          </p:cNvPr>
          <p:cNvPicPr>
            <a:picLocks/>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a:xfrm>
            <a:off x="3201670" y="508000"/>
            <a:ext cx="1219200" cy="510126"/>
          </a:xfrm>
          <a:prstGeom prst="rect">
            <a:avLst/>
          </a:prstGeom>
        </p:spPr>
      </p:pic>
      <p:pic>
        <p:nvPicPr>
          <p:cNvPr id="5" name="Picture 4">
            <a:extLst>
              <a:ext uri="{FF2B5EF4-FFF2-40B4-BE49-F238E27FC236}">
                <a16:creationId xmlns:a16="http://schemas.microsoft.com/office/drawing/2014/main" id="{23C9185C-150A-D0F8-FB5F-B3B61B4700B8}"/>
              </a:ext>
            </a:extLst>
          </p:cNvPr>
          <p:cNvPicPr>
            <a:picLocks/>
          </p:cNvPicPr>
          <p:nvPr>
            <p:custDataLst>
              <p:tags r:id="rId3"/>
            </p:custDataLst>
          </p:nvPr>
        </p:nvPicPr>
        <p:blipFill>
          <a:blip r:embed="rId8">
            <a:extLst>
              <a:ext uri="{28A0092B-C50C-407E-A947-70E740481C1C}">
                <a14:useLocalDpi xmlns:a14="http://schemas.microsoft.com/office/drawing/2010/main" val="0"/>
              </a:ext>
            </a:extLst>
          </a:blip>
          <a:stretch>
            <a:fillRect/>
          </a:stretch>
        </p:blipFill>
        <p:spPr>
          <a:xfrm>
            <a:off x="508000" y="2209800"/>
            <a:ext cx="2438400" cy="2438400"/>
          </a:xfrm>
          <a:prstGeom prst="rect">
            <a:avLst/>
          </a:prstGeom>
        </p:spPr>
      </p:pic>
      <p:sp>
        <p:nvSpPr>
          <p:cNvPr id="6" name="Rectangle 5">
            <a:extLst>
              <a:ext uri="{FF2B5EF4-FFF2-40B4-BE49-F238E27FC236}">
                <a16:creationId xmlns:a16="http://schemas.microsoft.com/office/drawing/2014/main" id="{DA2139D8-91E6-C021-50F0-C2959D650AD4}"/>
              </a:ext>
            </a:extLst>
          </p:cNvPr>
          <p:cNvSpPr/>
          <p:nvPr>
            <p:custDataLst>
              <p:tags r:id="rId4"/>
            </p:custDataLst>
          </p:nvPr>
        </p:nvSpPr>
        <p:spPr>
          <a:xfrm>
            <a:off x="3200400" y="2571750"/>
            <a:ext cx="8483600" cy="1714500"/>
          </a:xfrm>
          <a:prstGeom prst="rect">
            <a:avLst/>
          </a:prstGeom>
          <a:noFill/>
          <a:ln w="1270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3600" b="1">
                <a:solidFill>
                  <a:srgbClr val="5B5B5B"/>
                </a:solidFill>
              </a:rPr>
              <a:t>Feedback</a:t>
            </a:r>
          </a:p>
        </p:txBody>
      </p:sp>
      <p:sp>
        <p:nvSpPr>
          <p:cNvPr id="7" name="Rectangle 6">
            <a:extLst>
              <a:ext uri="{FF2B5EF4-FFF2-40B4-BE49-F238E27FC236}">
                <a16:creationId xmlns:a16="http://schemas.microsoft.com/office/drawing/2014/main" id="{6BB46F23-3BE9-3C6A-A844-46D4A6AAF095}"/>
              </a:ext>
            </a:extLst>
          </p:cNvPr>
          <p:cNvSpPr/>
          <p:nvPr>
            <p:custDataLst>
              <p:tags r:id="rId5"/>
            </p:custDataLst>
          </p:nvPr>
        </p:nvSpPr>
        <p:spPr>
          <a:xfrm>
            <a:off x="3200400" y="6096000"/>
            <a:ext cx="8737600" cy="510125"/>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300" b="1">
                <a:solidFill>
                  <a:srgbClr val="5B5B5B"/>
                </a:solidFill>
              </a:rPr>
              <a:t>ⓘ</a:t>
            </a:r>
            <a:r>
              <a:rPr lang="en-GB" sz="1400">
                <a:solidFill>
                  <a:srgbClr val="5B5B5B"/>
                </a:solidFill>
              </a:rPr>
              <a:t> Start presenting to display the poll results on this slide.</a:t>
            </a:r>
          </a:p>
        </p:txBody>
      </p:sp>
    </p:spTree>
    <p:custDataLst>
      <p:tags r:id="rId1"/>
    </p:custDataLst>
    <p:extLst>
      <p:ext uri="{BB962C8B-B14F-4D97-AF65-F5344CB8AC3E}">
        <p14:creationId xmlns:p14="http://schemas.microsoft.com/office/powerpoint/2010/main" val="379845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 tmFilter="0, 0; .2, .5; .8, .5; 1, 0"/>
                                        <p:tgtEl>
                                          <p:spTgt spid="6"/>
                                        </p:tgtEl>
                                      </p:cBhvr>
                                    </p:animEffect>
                                    <p:animScale>
                                      <p:cBhvr>
                                        <p:cTn id="7" dur="25" autoRev="1" fill="hold"/>
                                        <p:tgtEl>
                                          <p:spTgt spid="6"/>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grpId="1" nodeType="clickEffect">
                                  <p:stCondLst>
                                    <p:cond delay="0"/>
                                  </p:stCondLst>
                                  <p:childTnLst>
                                    <p:animEffect transition="out" filter="fade">
                                      <p:cBhvr>
                                        <p:cTn id="11" dur="50" tmFilter="0, 0; .2, .5; .8, .5; 1, 0"/>
                                        <p:tgtEl>
                                          <p:spTgt spid="6"/>
                                        </p:tgtEl>
                                      </p:cBhvr>
                                    </p:animEffect>
                                    <p:animScale>
                                      <p:cBhvr>
                                        <p:cTn id="12" dur="25"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A7928-5B43-93A9-21F8-7FAE512A31D5}"/>
              </a:ext>
            </a:extLst>
          </p:cNvPr>
          <p:cNvSpPr>
            <a:spLocks noGrp="1"/>
          </p:cNvSpPr>
          <p:nvPr>
            <p:ph type="title"/>
          </p:nvPr>
        </p:nvSpPr>
        <p:spPr/>
        <p:txBody>
          <a:bodyPr/>
          <a:lstStyle/>
          <a:p>
            <a:r>
              <a:rPr lang="en-GB"/>
              <a:t>Housekeeping</a:t>
            </a:r>
          </a:p>
        </p:txBody>
      </p:sp>
      <p:pic>
        <p:nvPicPr>
          <p:cNvPr id="6" name="Picture Placeholder 5">
            <a:extLst>
              <a:ext uri="{FF2B5EF4-FFF2-40B4-BE49-F238E27FC236}">
                <a16:creationId xmlns:a16="http://schemas.microsoft.com/office/drawing/2014/main" id="{C3C426CD-529C-21E7-B9D5-16C42110F759}"/>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33482" r="33482"/>
          <a:stretch/>
        </p:blipFill>
        <p:spPr>
          <a:xfrm>
            <a:off x="8158131" y="1836737"/>
            <a:ext cx="1964924" cy="4460875"/>
          </a:xfrm>
        </p:spPr>
      </p:pic>
      <p:sp>
        <p:nvSpPr>
          <p:cNvPr id="4" name="Text Placeholder 3">
            <a:extLst>
              <a:ext uri="{FF2B5EF4-FFF2-40B4-BE49-F238E27FC236}">
                <a16:creationId xmlns:a16="http://schemas.microsoft.com/office/drawing/2014/main" id="{5188CC2C-0106-9DF9-F6A0-D7783DE80841}"/>
              </a:ext>
            </a:extLst>
          </p:cNvPr>
          <p:cNvSpPr>
            <a:spLocks noGrp="1"/>
          </p:cNvSpPr>
          <p:nvPr>
            <p:ph type="body" sz="quarter" idx="11"/>
          </p:nvPr>
        </p:nvSpPr>
        <p:spPr/>
        <p:txBody>
          <a:bodyPr/>
          <a:lstStyle/>
          <a:p>
            <a:r>
              <a:rPr lang="en-GB"/>
              <a:t>Videos and microphones</a:t>
            </a:r>
          </a:p>
          <a:p>
            <a:r>
              <a:rPr lang="en-GB"/>
              <a:t>Event recording</a:t>
            </a:r>
          </a:p>
          <a:p>
            <a:r>
              <a:rPr lang="en-GB"/>
              <a:t>Use of Slido</a:t>
            </a:r>
          </a:p>
          <a:p>
            <a:r>
              <a:rPr lang="en-GB"/>
              <a:t>Opportunities for Q&amp;A</a:t>
            </a:r>
          </a:p>
          <a:p>
            <a:endParaRPr lang="en-GB"/>
          </a:p>
        </p:txBody>
      </p:sp>
    </p:spTree>
    <p:extLst>
      <p:ext uri="{BB962C8B-B14F-4D97-AF65-F5344CB8AC3E}">
        <p14:creationId xmlns:p14="http://schemas.microsoft.com/office/powerpoint/2010/main" val="38798118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DF4BA6B-5CB0-9997-894D-BEB997C90D13}"/>
              </a:ext>
            </a:extLst>
          </p:cNvPr>
          <p:cNvPicPr>
            <a:picLocks/>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a:xfrm>
            <a:off x="3201670" y="508000"/>
            <a:ext cx="1219200" cy="510126"/>
          </a:xfrm>
          <a:prstGeom prst="rect">
            <a:avLst/>
          </a:prstGeom>
        </p:spPr>
      </p:pic>
      <p:pic>
        <p:nvPicPr>
          <p:cNvPr id="5" name="Picture 4">
            <a:extLst>
              <a:ext uri="{FF2B5EF4-FFF2-40B4-BE49-F238E27FC236}">
                <a16:creationId xmlns:a16="http://schemas.microsoft.com/office/drawing/2014/main" id="{8931BF57-2EA9-75A1-18C3-38ABBAEAD062}"/>
              </a:ext>
            </a:extLst>
          </p:cNvPr>
          <p:cNvPicPr>
            <a:picLocks/>
          </p:cNvPicPr>
          <p:nvPr>
            <p:custDataLst>
              <p:tags r:id="rId3"/>
            </p:custDataLst>
          </p:nvPr>
        </p:nvPicPr>
        <p:blipFill>
          <a:blip r:embed="rId8">
            <a:extLst>
              <a:ext uri="{28A0092B-C50C-407E-A947-70E740481C1C}">
                <a14:useLocalDpi xmlns:a14="http://schemas.microsoft.com/office/drawing/2010/main" val="0"/>
              </a:ext>
            </a:extLst>
          </a:blip>
          <a:stretch>
            <a:fillRect/>
          </a:stretch>
        </p:blipFill>
        <p:spPr>
          <a:xfrm>
            <a:off x="508000" y="2209800"/>
            <a:ext cx="2438400" cy="2438400"/>
          </a:xfrm>
          <a:prstGeom prst="rect">
            <a:avLst/>
          </a:prstGeom>
        </p:spPr>
      </p:pic>
      <p:sp>
        <p:nvSpPr>
          <p:cNvPr id="6" name="Rectangle 5">
            <a:extLst>
              <a:ext uri="{FF2B5EF4-FFF2-40B4-BE49-F238E27FC236}">
                <a16:creationId xmlns:a16="http://schemas.microsoft.com/office/drawing/2014/main" id="{1B0108C3-A035-A498-8200-58DB4B2D5A32}"/>
              </a:ext>
            </a:extLst>
          </p:cNvPr>
          <p:cNvSpPr/>
          <p:nvPr>
            <p:custDataLst>
              <p:tags r:id="rId4"/>
            </p:custDataLst>
          </p:nvPr>
        </p:nvSpPr>
        <p:spPr>
          <a:xfrm>
            <a:off x="3200400" y="2571750"/>
            <a:ext cx="8483600" cy="1714500"/>
          </a:xfrm>
          <a:prstGeom prst="rect">
            <a:avLst/>
          </a:prstGeom>
          <a:noFill/>
          <a:ln w="1270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da-DK" sz="3600" b="1">
                <a:solidFill>
                  <a:srgbClr val="5B5B5B"/>
                </a:solidFill>
              </a:rPr>
              <a:t>Join at slido.com</a:t>
            </a:r>
            <a:br>
              <a:rPr lang="da-DK" sz="3600" b="1">
                <a:solidFill>
                  <a:srgbClr val="5B5B5B"/>
                </a:solidFill>
              </a:rPr>
            </a:br>
            <a:r>
              <a:rPr lang="da-DK" sz="3600" b="1">
                <a:solidFill>
                  <a:srgbClr val="5B5B5B"/>
                </a:solidFill>
              </a:rPr>
              <a:t>#1604170</a:t>
            </a:r>
            <a:endParaRPr lang="en-GB" sz="3600" b="1">
              <a:solidFill>
                <a:srgbClr val="5B5B5B"/>
              </a:solidFill>
            </a:endParaRPr>
          </a:p>
        </p:txBody>
      </p:sp>
      <p:sp>
        <p:nvSpPr>
          <p:cNvPr id="7" name="Rectangle 6">
            <a:extLst>
              <a:ext uri="{FF2B5EF4-FFF2-40B4-BE49-F238E27FC236}">
                <a16:creationId xmlns:a16="http://schemas.microsoft.com/office/drawing/2014/main" id="{14C164D4-3C7F-68D7-40A3-39DF65F3F1AB}"/>
              </a:ext>
            </a:extLst>
          </p:cNvPr>
          <p:cNvSpPr/>
          <p:nvPr>
            <p:custDataLst>
              <p:tags r:id="rId5"/>
            </p:custDataLst>
          </p:nvPr>
        </p:nvSpPr>
        <p:spPr>
          <a:xfrm>
            <a:off x="3200400" y="6096000"/>
            <a:ext cx="8737600" cy="510125"/>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300" b="1">
                <a:solidFill>
                  <a:srgbClr val="5B5B5B"/>
                </a:solidFill>
              </a:rPr>
              <a:t>ⓘ</a:t>
            </a:r>
            <a:r>
              <a:rPr lang="en-GB" sz="1400">
                <a:solidFill>
                  <a:srgbClr val="5B5B5B"/>
                </a:solidFill>
              </a:rPr>
              <a:t> Start presenting to display the joining instructions on this slide.</a:t>
            </a:r>
          </a:p>
        </p:txBody>
      </p:sp>
    </p:spTree>
    <p:custDataLst>
      <p:tags r:id="rId1"/>
    </p:custDataLst>
    <p:extLst>
      <p:ext uri="{BB962C8B-B14F-4D97-AF65-F5344CB8AC3E}">
        <p14:creationId xmlns:p14="http://schemas.microsoft.com/office/powerpoint/2010/main" val="30118122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69F552-98A8-7B6D-CDB0-DB93F5EA3A07}"/>
              </a:ext>
            </a:extLst>
          </p:cNvPr>
          <p:cNvSpPr>
            <a:spLocks noGrp="1"/>
          </p:cNvSpPr>
          <p:nvPr>
            <p:ph type="title"/>
          </p:nvPr>
        </p:nvSpPr>
        <p:spPr/>
        <p:txBody>
          <a:bodyPr/>
          <a:lstStyle/>
          <a:p>
            <a:r>
              <a:rPr lang="en-GB"/>
              <a:t>Agenda For today</a:t>
            </a:r>
          </a:p>
        </p:txBody>
      </p:sp>
      <p:graphicFrame>
        <p:nvGraphicFramePr>
          <p:cNvPr id="7" name="Table 7">
            <a:extLst>
              <a:ext uri="{FF2B5EF4-FFF2-40B4-BE49-F238E27FC236}">
                <a16:creationId xmlns:a16="http://schemas.microsoft.com/office/drawing/2014/main" id="{F86CF725-B62F-45BF-428A-61A8EEF73994}"/>
              </a:ext>
            </a:extLst>
          </p:cNvPr>
          <p:cNvGraphicFramePr>
            <a:graphicFrameLocks noGrp="1"/>
          </p:cNvGraphicFramePr>
          <p:nvPr>
            <p:ph type="tbl" sz="quarter" idx="10"/>
            <p:extLst>
              <p:ext uri="{D42A27DB-BD31-4B8C-83A1-F6EECF244321}">
                <p14:modId xmlns:p14="http://schemas.microsoft.com/office/powerpoint/2010/main" val="2461707994"/>
              </p:ext>
            </p:extLst>
          </p:nvPr>
        </p:nvGraphicFramePr>
        <p:xfrm>
          <a:off x="905540" y="1903624"/>
          <a:ext cx="8965019" cy="1854200"/>
        </p:xfrm>
        <a:graphic>
          <a:graphicData uri="http://schemas.openxmlformats.org/drawingml/2006/table">
            <a:tbl>
              <a:tblPr firstRow="1" bandRow="1">
                <a:tableStyleId>{F5AB1C69-6EDB-4FF4-983F-18BD219EF322}</a:tableStyleId>
              </a:tblPr>
              <a:tblGrid>
                <a:gridCol w="8965019">
                  <a:extLst>
                    <a:ext uri="{9D8B030D-6E8A-4147-A177-3AD203B41FA5}">
                      <a16:colId xmlns:a16="http://schemas.microsoft.com/office/drawing/2014/main" val="2119900406"/>
                    </a:ext>
                  </a:extLst>
                </a:gridCol>
              </a:tblGrid>
              <a:tr h="370840">
                <a:tc>
                  <a:txBody>
                    <a:bodyPr/>
                    <a:lstStyle/>
                    <a:p>
                      <a:r>
                        <a:rPr lang="en-GB" sz="1600" cap="all" spc="300" baseline="0" dirty="0">
                          <a:latin typeface="Roboto" panose="02000000000000000000" pitchFamily="2" charset="0"/>
                          <a:ea typeface="Roboto" panose="02000000000000000000" pitchFamily="2" charset="0"/>
                        </a:rPr>
                        <a:t>Agenda Item</a:t>
                      </a:r>
                    </a:p>
                  </a:txBody>
                  <a:tcPr anchor="ctr"/>
                </a:tc>
                <a:extLst>
                  <a:ext uri="{0D108BD9-81ED-4DB2-BD59-A6C34878D82A}">
                    <a16:rowId xmlns:a16="http://schemas.microsoft.com/office/drawing/2014/main" val="677238016"/>
                  </a:ext>
                </a:extLst>
              </a:tr>
              <a:tr h="370840">
                <a:tc>
                  <a:txBody>
                    <a:bodyPr/>
                    <a:lstStyle/>
                    <a:p>
                      <a:r>
                        <a:rPr lang="en-GB" dirty="0">
                          <a:latin typeface="Roboto" panose="02000000000000000000" pitchFamily="2" charset="0"/>
                          <a:ea typeface="Roboto" panose="02000000000000000000" pitchFamily="2" charset="0"/>
                        </a:rPr>
                        <a:t>An Introduction to the REC Data Specification </a:t>
                      </a:r>
                    </a:p>
                  </a:txBody>
                  <a:tcPr anchor="ctr"/>
                </a:tc>
                <a:extLst>
                  <a:ext uri="{0D108BD9-81ED-4DB2-BD59-A6C34878D82A}">
                    <a16:rowId xmlns:a16="http://schemas.microsoft.com/office/drawing/2014/main" val="2904727937"/>
                  </a:ext>
                </a:extLst>
              </a:tr>
              <a:tr h="370840">
                <a:tc>
                  <a:txBody>
                    <a:bodyPr/>
                    <a:lstStyle/>
                    <a:p>
                      <a:r>
                        <a:rPr lang="en-GB" dirty="0">
                          <a:latin typeface="Roboto" panose="02000000000000000000" pitchFamily="2" charset="0"/>
                          <a:ea typeface="Roboto" panose="02000000000000000000" pitchFamily="2" charset="0"/>
                        </a:rPr>
                        <a:t>Guided Tour</a:t>
                      </a:r>
                    </a:p>
                  </a:txBody>
                  <a:tcPr anchor="ctr"/>
                </a:tc>
                <a:extLst>
                  <a:ext uri="{0D108BD9-81ED-4DB2-BD59-A6C34878D82A}">
                    <a16:rowId xmlns:a16="http://schemas.microsoft.com/office/drawing/2014/main" val="752076574"/>
                  </a:ext>
                </a:extLst>
              </a:tr>
              <a:tr h="370840">
                <a:tc>
                  <a:txBody>
                    <a:bodyPr/>
                    <a:lstStyle/>
                    <a:p>
                      <a:r>
                        <a:rPr lang="en-GB" dirty="0">
                          <a:latin typeface="Roboto" panose="02000000000000000000" pitchFamily="2" charset="0"/>
                          <a:ea typeface="Roboto" panose="02000000000000000000" pitchFamily="2" charset="0"/>
                        </a:rPr>
                        <a:t>How to make Changes to the Data Specification</a:t>
                      </a:r>
                    </a:p>
                  </a:txBody>
                  <a:tcPr anchor="ctr"/>
                </a:tc>
                <a:extLst>
                  <a:ext uri="{0D108BD9-81ED-4DB2-BD59-A6C34878D82A}">
                    <a16:rowId xmlns:a16="http://schemas.microsoft.com/office/drawing/2014/main" val="855070940"/>
                  </a:ext>
                </a:extLst>
              </a:tr>
              <a:tr h="370840">
                <a:tc>
                  <a:txBody>
                    <a:bodyPr/>
                    <a:lstStyle/>
                    <a:p>
                      <a:r>
                        <a:rPr lang="en-GB" dirty="0">
                          <a:solidFill>
                            <a:schemeClr val="tx1"/>
                          </a:solidFill>
                          <a:latin typeface="Roboto" panose="02000000000000000000" pitchFamily="2" charset="0"/>
                          <a:ea typeface="Roboto" panose="02000000000000000000" pitchFamily="2" charset="0"/>
                        </a:rPr>
                        <a:t>Q&amp;A </a:t>
                      </a:r>
                    </a:p>
                  </a:txBody>
                  <a:tcPr anchor="ctr"/>
                </a:tc>
                <a:extLst>
                  <a:ext uri="{0D108BD9-81ED-4DB2-BD59-A6C34878D82A}">
                    <a16:rowId xmlns:a16="http://schemas.microsoft.com/office/drawing/2014/main" val="3559666675"/>
                  </a:ext>
                </a:extLst>
              </a:tr>
            </a:tbl>
          </a:graphicData>
        </a:graphic>
      </p:graphicFrame>
    </p:spTree>
    <p:extLst>
      <p:ext uri="{BB962C8B-B14F-4D97-AF65-F5344CB8AC3E}">
        <p14:creationId xmlns:p14="http://schemas.microsoft.com/office/powerpoint/2010/main" val="3204112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0DABB-9296-FDB0-E562-D1B45488F158}"/>
              </a:ext>
            </a:extLst>
          </p:cNvPr>
          <p:cNvSpPr>
            <a:spLocks noGrp="1"/>
          </p:cNvSpPr>
          <p:nvPr>
            <p:ph type="title"/>
          </p:nvPr>
        </p:nvSpPr>
        <p:spPr/>
        <p:txBody>
          <a:bodyPr/>
          <a:lstStyle/>
          <a:p>
            <a:r>
              <a:rPr lang="en-GB" dirty="0"/>
              <a:t>An introduction to the rec</a:t>
            </a:r>
            <a:r>
              <a:rPr lang="en-GB" dirty="0">
                <a:latin typeface="Roboto" panose="02000000000000000000" pitchFamily="2" charset="0"/>
                <a:ea typeface="Roboto" panose="02000000000000000000" pitchFamily="2" charset="0"/>
              </a:rPr>
              <a:t> Data Specification </a:t>
            </a:r>
            <a:endParaRPr lang="en-GB" dirty="0"/>
          </a:p>
        </p:txBody>
      </p:sp>
    </p:spTree>
    <p:extLst>
      <p:ext uri="{BB962C8B-B14F-4D97-AF65-F5344CB8AC3E}">
        <p14:creationId xmlns:p14="http://schemas.microsoft.com/office/powerpoint/2010/main" val="36619782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0321B-3AA0-4D2B-B277-82F7F7D44ACE}"/>
              </a:ext>
            </a:extLst>
          </p:cNvPr>
          <p:cNvSpPr>
            <a:spLocks noGrp="1"/>
          </p:cNvSpPr>
          <p:nvPr>
            <p:ph type="title"/>
          </p:nvPr>
        </p:nvSpPr>
        <p:spPr/>
        <p:txBody>
          <a:bodyPr>
            <a:normAutofit/>
          </a:bodyPr>
          <a:lstStyle/>
          <a:p>
            <a:r>
              <a:rPr lang="en-GB" dirty="0"/>
              <a:t>Data specification –overview</a:t>
            </a:r>
          </a:p>
        </p:txBody>
      </p:sp>
      <p:sp>
        <p:nvSpPr>
          <p:cNvPr id="4" name="Text Placeholder 3">
            <a:extLst>
              <a:ext uri="{FF2B5EF4-FFF2-40B4-BE49-F238E27FC236}">
                <a16:creationId xmlns:a16="http://schemas.microsoft.com/office/drawing/2014/main" id="{FCDE317D-F68E-998B-8E33-A8567DF2AF52}"/>
              </a:ext>
            </a:extLst>
          </p:cNvPr>
          <p:cNvSpPr>
            <a:spLocks noGrp="1"/>
          </p:cNvSpPr>
          <p:nvPr>
            <p:ph type="body" sz="quarter" idx="11"/>
          </p:nvPr>
        </p:nvSpPr>
        <p:spPr>
          <a:xfrm>
            <a:off x="555172" y="1198562"/>
            <a:ext cx="9372600" cy="3314655"/>
          </a:xfrm>
        </p:spPr>
        <p:txBody>
          <a:bodyPr>
            <a:normAutofit/>
          </a:bodyPr>
          <a:lstStyle/>
          <a:p>
            <a:pPr marL="0" indent="0">
              <a:buNone/>
            </a:pPr>
            <a:r>
              <a:rPr lang="en-GB" b="1" dirty="0"/>
              <a:t>Accessing the Data Specification</a:t>
            </a:r>
          </a:p>
          <a:p>
            <a:pPr marL="0" indent="0">
              <a:buNone/>
            </a:pPr>
            <a:r>
              <a:rPr lang="en-GB" dirty="0"/>
              <a:t>The Data Specification can be accessed from the REC Portal:</a:t>
            </a:r>
          </a:p>
          <a:p>
            <a:pPr marL="0" indent="0">
              <a:buNone/>
            </a:pPr>
            <a:endParaRPr lang="en-GB" dirty="0"/>
          </a:p>
          <a:p>
            <a:pPr marL="0" indent="0">
              <a:buNone/>
            </a:pPr>
            <a:endParaRPr lang="en-GB" dirty="0"/>
          </a:p>
          <a:p>
            <a:pPr marL="0" indent="0">
              <a:buNone/>
            </a:pPr>
            <a:endParaRPr lang="en-GB" dirty="0"/>
          </a:p>
          <a:p>
            <a:pPr marL="0" indent="0">
              <a:buNone/>
            </a:pPr>
            <a:endParaRPr lang="en-GB" dirty="0"/>
          </a:p>
        </p:txBody>
      </p:sp>
      <p:pic>
        <p:nvPicPr>
          <p:cNvPr id="3" name="Picture 2">
            <a:extLst>
              <a:ext uri="{FF2B5EF4-FFF2-40B4-BE49-F238E27FC236}">
                <a16:creationId xmlns:a16="http://schemas.microsoft.com/office/drawing/2014/main" id="{AC6AE9BE-CD7D-9C2B-7CB0-D68B83D858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2878578"/>
            <a:ext cx="1563370" cy="1741805"/>
          </a:xfrm>
          <a:prstGeom prst="rect">
            <a:avLst/>
          </a:prstGeom>
        </p:spPr>
      </p:pic>
      <p:sp>
        <p:nvSpPr>
          <p:cNvPr id="5" name="Rectangle: Rounded Corners 4">
            <a:extLst>
              <a:ext uri="{FF2B5EF4-FFF2-40B4-BE49-F238E27FC236}">
                <a16:creationId xmlns:a16="http://schemas.microsoft.com/office/drawing/2014/main" id="{C430A4C4-AF2C-A080-858B-CC06C50390E3}"/>
              </a:ext>
            </a:extLst>
          </p:cNvPr>
          <p:cNvSpPr/>
          <p:nvPr/>
        </p:nvSpPr>
        <p:spPr>
          <a:xfrm>
            <a:off x="838200" y="4350373"/>
            <a:ext cx="1563370" cy="276542"/>
          </a:xfrm>
          <a:prstGeom prst="roundRect">
            <a:avLst/>
          </a:prstGeom>
          <a:noFill/>
          <a:ln w="28575"/>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6" name="Arrow: Right 5">
            <a:extLst>
              <a:ext uri="{FF2B5EF4-FFF2-40B4-BE49-F238E27FC236}">
                <a16:creationId xmlns:a16="http://schemas.microsoft.com/office/drawing/2014/main" id="{DB5DBB1A-2BAE-1C3C-50D2-6D8B7DEDBB31}"/>
              </a:ext>
            </a:extLst>
          </p:cNvPr>
          <p:cNvSpPr/>
          <p:nvPr/>
        </p:nvSpPr>
        <p:spPr>
          <a:xfrm>
            <a:off x="2518785" y="3547005"/>
            <a:ext cx="1136469" cy="404949"/>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6B338EBA-ECB1-C9E4-A4EE-41A5A802F4C1}"/>
              </a:ext>
            </a:extLst>
          </p:cNvPr>
          <p:cNvPicPr>
            <a:picLocks noChangeAspect="1"/>
          </p:cNvPicPr>
          <p:nvPr/>
        </p:nvPicPr>
        <p:blipFill>
          <a:blip r:embed="rId4"/>
          <a:stretch>
            <a:fillRect/>
          </a:stretch>
        </p:blipFill>
        <p:spPr>
          <a:xfrm>
            <a:off x="4013043" y="2309968"/>
            <a:ext cx="7127519" cy="3003607"/>
          </a:xfrm>
          <a:prstGeom prst="rect">
            <a:avLst/>
          </a:prstGeom>
        </p:spPr>
      </p:pic>
    </p:spTree>
    <p:extLst>
      <p:ext uri="{BB962C8B-B14F-4D97-AF65-F5344CB8AC3E}">
        <p14:creationId xmlns:p14="http://schemas.microsoft.com/office/powerpoint/2010/main" val="6131352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3664F2-777B-4F6D-79C5-02578E3ACF9C}"/>
              </a:ext>
            </a:extLst>
          </p:cNvPr>
          <p:cNvSpPr>
            <a:spLocks noGrp="1"/>
          </p:cNvSpPr>
          <p:nvPr>
            <p:ph type="title"/>
          </p:nvPr>
        </p:nvSpPr>
        <p:spPr/>
        <p:txBody>
          <a:bodyPr>
            <a:normAutofit/>
          </a:bodyPr>
          <a:lstStyle/>
          <a:p>
            <a:r>
              <a:rPr lang="en-GB"/>
              <a:t>Navigating The data specification</a:t>
            </a:r>
            <a:endParaRPr lang="en-US"/>
          </a:p>
        </p:txBody>
      </p:sp>
      <p:sp>
        <p:nvSpPr>
          <p:cNvPr id="4" name="Text Placeholder 3">
            <a:extLst>
              <a:ext uri="{FF2B5EF4-FFF2-40B4-BE49-F238E27FC236}">
                <a16:creationId xmlns:a16="http://schemas.microsoft.com/office/drawing/2014/main" id="{4937002F-BB82-0B35-1ABE-C66BA595F418}"/>
              </a:ext>
            </a:extLst>
          </p:cNvPr>
          <p:cNvSpPr>
            <a:spLocks noGrp="1"/>
          </p:cNvSpPr>
          <p:nvPr>
            <p:ph type="body" sz="quarter" idx="11"/>
          </p:nvPr>
        </p:nvSpPr>
        <p:spPr>
          <a:xfrm>
            <a:off x="2020824" y="2460119"/>
            <a:ext cx="9398543" cy="4255006"/>
          </a:xfrm>
        </p:spPr>
        <p:txBody>
          <a:bodyPr>
            <a:normAutofit/>
          </a:bodyPr>
          <a:lstStyle/>
          <a:p>
            <a:pPr marL="0" indent="0">
              <a:buNone/>
            </a:pPr>
            <a:r>
              <a:rPr lang="en-GB" dirty="0"/>
              <a:t>The Digital Navigator home page will display a series of tabs, as shown above. You are given the option to select between the Codes Schedules and Data Specification as well as the Dashboard and Detailed Search. </a:t>
            </a:r>
            <a:r>
              <a:rPr lang="en-US" dirty="0"/>
              <a:t>Your selected options will turn into a darker green. </a:t>
            </a:r>
          </a:p>
          <a:p>
            <a:pPr marL="0" indent="0">
              <a:buNone/>
            </a:pPr>
            <a:endParaRPr lang="en-US" dirty="0"/>
          </a:p>
          <a:p>
            <a:pPr marL="457200" lvl="1" indent="0">
              <a:buNone/>
            </a:pPr>
            <a:r>
              <a:rPr lang="en-US" dirty="0"/>
              <a:t>The Data Specification dashboard includes 6 sections: </a:t>
            </a:r>
          </a:p>
          <a:p>
            <a:pPr lvl="1"/>
            <a:r>
              <a:rPr lang="en-US" b="1" dirty="0"/>
              <a:t>Data Specification Catalogue(s): </a:t>
            </a:r>
            <a:r>
              <a:rPr lang="en-US" dirty="0"/>
              <a:t>defines market messages and data items</a:t>
            </a:r>
          </a:p>
          <a:p>
            <a:pPr lvl="1"/>
            <a:r>
              <a:rPr lang="en-US" b="1" dirty="0"/>
              <a:t>Data Access Matrices: </a:t>
            </a:r>
            <a:r>
              <a:rPr lang="en-US" dirty="0"/>
              <a:t>define which </a:t>
            </a:r>
            <a:r>
              <a:rPr lang="en-US" dirty="0" err="1"/>
              <a:t>organisations</a:t>
            </a:r>
            <a:r>
              <a:rPr lang="en-US" dirty="0"/>
              <a:t> can access which data types within the Enquiry Services</a:t>
            </a:r>
          </a:p>
          <a:p>
            <a:pPr lvl="1"/>
            <a:r>
              <a:rPr lang="en-US" b="1" dirty="0"/>
              <a:t>Data Specification Documents: </a:t>
            </a:r>
            <a:r>
              <a:rPr lang="en-US" dirty="0"/>
              <a:t>contains multiple documents which outline rules and information related to the data specification </a:t>
            </a:r>
          </a:p>
          <a:p>
            <a:pPr lvl="1"/>
            <a:r>
              <a:rPr lang="en-US" b="1" dirty="0"/>
              <a:t>Meter Product Data (MPD) Table(s): </a:t>
            </a:r>
            <a:r>
              <a:rPr lang="en-US" dirty="0"/>
              <a:t>contains the latest Gas Meter Products tables and response codes</a:t>
            </a:r>
          </a:p>
          <a:p>
            <a:pPr lvl="1"/>
            <a:r>
              <a:rPr lang="en-US" b="1" dirty="0"/>
              <a:t>Guidance Documents: </a:t>
            </a:r>
            <a:r>
              <a:rPr lang="en-US" dirty="0"/>
              <a:t>contains legacy documents (such as DTC annexes)</a:t>
            </a:r>
          </a:p>
          <a:p>
            <a:pPr lvl="1"/>
            <a:r>
              <a:rPr lang="en-US" b="1" dirty="0"/>
              <a:t>Data Specification Pre-Release Information: </a:t>
            </a:r>
            <a:r>
              <a:rPr lang="en-US" dirty="0"/>
              <a:t>contains upcoming versions of the Data Specification</a:t>
            </a:r>
          </a:p>
          <a:p>
            <a:endParaRPr lang="en-US" dirty="0"/>
          </a:p>
          <a:p>
            <a:pPr marL="0" indent="0">
              <a:buNone/>
            </a:pPr>
            <a:endParaRPr lang="en-US" dirty="0"/>
          </a:p>
          <a:p>
            <a:pPr marL="0" indent="0">
              <a:buNone/>
            </a:pPr>
            <a:endParaRPr lang="en-GB" dirty="0"/>
          </a:p>
        </p:txBody>
      </p:sp>
      <p:pic>
        <p:nvPicPr>
          <p:cNvPr id="5" name="Picture 4">
            <a:extLst>
              <a:ext uri="{FF2B5EF4-FFF2-40B4-BE49-F238E27FC236}">
                <a16:creationId xmlns:a16="http://schemas.microsoft.com/office/drawing/2014/main" id="{5053D9BE-5175-FB6E-D31F-0B364A1998FE}"/>
              </a:ext>
            </a:extLst>
          </p:cNvPr>
          <p:cNvPicPr>
            <a:picLocks noChangeAspect="1"/>
          </p:cNvPicPr>
          <p:nvPr/>
        </p:nvPicPr>
        <p:blipFill>
          <a:blip r:embed="rId3"/>
          <a:stretch>
            <a:fillRect/>
          </a:stretch>
        </p:blipFill>
        <p:spPr>
          <a:xfrm>
            <a:off x="110886" y="1471138"/>
            <a:ext cx="12071970" cy="660111"/>
          </a:xfrm>
          <a:prstGeom prst="rect">
            <a:avLst/>
          </a:prstGeom>
        </p:spPr>
      </p:pic>
      <p:pic>
        <p:nvPicPr>
          <p:cNvPr id="6" name="Picture 5">
            <a:extLst>
              <a:ext uri="{FF2B5EF4-FFF2-40B4-BE49-F238E27FC236}">
                <a16:creationId xmlns:a16="http://schemas.microsoft.com/office/drawing/2014/main" id="{CA1289B1-DC4F-044A-42BE-B81CF664FA44}"/>
              </a:ext>
            </a:extLst>
          </p:cNvPr>
          <p:cNvPicPr>
            <a:picLocks noChangeAspect="1"/>
          </p:cNvPicPr>
          <p:nvPr/>
        </p:nvPicPr>
        <p:blipFill>
          <a:blip r:embed="rId4"/>
          <a:stretch>
            <a:fillRect/>
          </a:stretch>
        </p:blipFill>
        <p:spPr>
          <a:xfrm>
            <a:off x="110886" y="1999444"/>
            <a:ext cx="1685562" cy="4726314"/>
          </a:xfrm>
          <a:prstGeom prst="rect">
            <a:avLst/>
          </a:prstGeom>
        </p:spPr>
      </p:pic>
    </p:spTree>
    <p:extLst>
      <p:ext uri="{BB962C8B-B14F-4D97-AF65-F5344CB8AC3E}">
        <p14:creationId xmlns:p14="http://schemas.microsoft.com/office/powerpoint/2010/main" val="34356874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F0B1CD-F386-1550-1947-A7AD9C0E3122}"/>
              </a:ext>
            </a:extLst>
          </p:cNvPr>
          <p:cNvSpPr>
            <a:spLocks noGrp="1"/>
          </p:cNvSpPr>
          <p:nvPr>
            <p:ph type="title"/>
          </p:nvPr>
        </p:nvSpPr>
        <p:spPr>
          <a:xfrm>
            <a:off x="838200" y="365125"/>
            <a:ext cx="9284855" cy="660111"/>
          </a:xfrm>
        </p:spPr>
        <p:txBody>
          <a:bodyPr anchor="ctr">
            <a:normAutofit/>
          </a:bodyPr>
          <a:lstStyle/>
          <a:p>
            <a:r>
              <a:rPr lang="en-GB" dirty="0"/>
              <a:t>Data Specification - dashboards</a:t>
            </a:r>
            <a:endParaRPr lang="en-US" dirty="0"/>
          </a:p>
        </p:txBody>
      </p:sp>
      <p:sp>
        <p:nvSpPr>
          <p:cNvPr id="4" name="Text Placeholder 3">
            <a:extLst>
              <a:ext uri="{FF2B5EF4-FFF2-40B4-BE49-F238E27FC236}">
                <a16:creationId xmlns:a16="http://schemas.microsoft.com/office/drawing/2014/main" id="{62886924-BB08-0980-462C-8317D5811090}"/>
              </a:ext>
            </a:extLst>
          </p:cNvPr>
          <p:cNvSpPr>
            <a:spLocks noGrp="1"/>
          </p:cNvSpPr>
          <p:nvPr>
            <p:ph type="body" sz="quarter" idx="12"/>
          </p:nvPr>
        </p:nvSpPr>
        <p:spPr>
          <a:xfrm>
            <a:off x="838200" y="4845411"/>
            <a:ext cx="6402572" cy="1358038"/>
          </a:xfrm>
        </p:spPr>
        <p:txBody>
          <a:bodyPr anchor="ctr">
            <a:normAutofit/>
          </a:bodyPr>
          <a:lstStyle/>
          <a:p>
            <a:pPr marL="0" indent="0">
              <a:buNone/>
            </a:pPr>
            <a:r>
              <a:rPr lang="en-GB" sz="1400" b="1" dirty="0"/>
              <a:t>TIP</a:t>
            </a:r>
            <a:r>
              <a:rPr lang="en-GB" sz="1400" dirty="0"/>
              <a:t>: Unless an automatic download is occurring, the artefact will open within the same browser window. You can navigate back to the dashboard by selecting the back button within your browser. </a:t>
            </a:r>
          </a:p>
          <a:p>
            <a:pPr marL="0" indent="0">
              <a:buNone/>
            </a:pPr>
            <a:r>
              <a:rPr lang="en-GB" sz="1400" dirty="0"/>
              <a:t>However, if you need multiple items we recommend ‘opening link in new browser window’ by using the right finger tab on your laptop/ mouse. </a:t>
            </a:r>
            <a:endParaRPr lang="en-US" sz="1400" dirty="0"/>
          </a:p>
        </p:txBody>
      </p:sp>
      <p:sp>
        <p:nvSpPr>
          <p:cNvPr id="15" name="Text Placeholder 5">
            <a:extLst>
              <a:ext uri="{FF2B5EF4-FFF2-40B4-BE49-F238E27FC236}">
                <a16:creationId xmlns:a16="http://schemas.microsoft.com/office/drawing/2014/main" id="{C3962692-FC21-48B6-5C54-9D19BBECFC93}"/>
              </a:ext>
            </a:extLst>
          </p:cNvPr>
          <p:cNvSpPr>
            <a:spLocks noGrp="1"/>
          </p:cNvSpPr>
          <p:nvPr>
            <p:ph type="body" sz="quarter" idx="14"/>
          </p:nvPr>
        </p:nvSpPr>
        <p:spPr>
          <a:xfrm>
            <a:off x="6500040" y="1963585"/>
            <a:ext cx="4632251" cy="660111"/>
          </a:xfrm>
        </p:spPr>
        <p:txBody>
          <a:bodyPr>
            <a:normAutofit/>
          </a:bodyPr>
          <a:lstStyle/>
          <a:p>
            <a:r>
              <a:rPr lang="en-US" sz="1400" dirty="0"/>
              <a:t>Some items will automatically download others will open in your browser </a:t>
            </a:r>
          </a:p>
        </p:txBody>
      </p:sp>
      <p:pic>
        <p:nvPicPr>
          <p:cNvPr id="7" name="Picture 6">
            <a:extLst>
              <a:ext uri="{FF2B5EF4-FFF2-40B4-BE49-F238E27FC236}">
                <a16:creationId xmlns:a16="http://schemas.microsoft.com/office/drawing/2014/main" id="{53DCC503-DA6B-7C8C-7A81-B29BC54BB51A}"/>
              </a:ext>
            </a:extLst>
          </p:cNvPr>
          <p:cNvPicPr>
            <a:picLocks noChangeAspect="1"/>
          </p:cNvPicPr>
          <p:nvPr/>
        </p:nvPicPr>
        <p:blipFill>
          <a:blip r:embed="rId2"/>
          <a:stretch>
            <a:fillRect/>
          </a:stretch>
        </p:blipFill>
        <p:spPr>
          <a:xfrm>
            <a:off x="473911" y="1173735"/>
            <a:ext cx="5514482" cy="3384549"/>
          </a:xfrm>
          <a:prstGeom prst="rect">
            <a:avLst/>
          </a:prstGeom>
        </p:spPr>
      </p:pic>
    </p:spTree>
    <p:extLst>
      <p:ext uri="{BB962C8B-B14F-4D97-AF65-F5344CB8AC3E}">
        <p14:creationId xmlns:p14="http://schemas.microsoft.com/office/powerpoint/2010/main" val="41673710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LIDO_APP_VERSION" val="1.5.3.3511"/>
  <p:tag name="SLIDO_PRESENTATION_ID" val="00000000-0000-0000-0000-000000000000"/>
  <p:tag name="SLIDO_EVENT_UUID" val="4103c437-9847-4d11-b6d1-72bfa94a01c7"/>
  <p:tag name="SLIDO_EVENT_SECTION_UUID" val="588e7e36-7a42-4e93-b0e8-ab4b83296435"/>
</p:tagLst>
</file>

<file path=ppt/tags/tag10.xml><?xml version="1.0" encoding="utf-8"?>
<p:tagLst xmlns:a="http://schemas.openxmlformats.org/drawingml/2006/main" xmlns:r="http://schemas.openxmlformats.org/officeDocument/2006/relationships" xmlns:p="http://schemas.openxmlformats.org/presentationml/2006/main">
  <p:tag name="SLIDO_ELEMENT" val="title"/>
</p:tagLst>
</file>

<file path=ppt/tags/tag11.xml><?xml version="1.0" encoding="utf-8"?>
<p:tagLst xmlns:a="http://schemas.openxmlformats.org/drawingml/2006/main" xmlns:r="http://schemas.openxmlformats.org/officeDocument/2006/relationships" xmlns:p="http://schemas.openxmlformats.org/presentationml/2006/main">
  <p:tag name="SLIDO_ELEMENT" val="footer"/>
</p:tagLst>
</file>

<file path=ppt/tags/tag12.xml><?xml version="1.0" encoding="utf-8"?>
<p:tagLst xmlns:a="http://schemas.openxmlformats.org/drawingml/2006/main" xmlns:r="http://schemas.openxmlformats.org/officeDocument/2006/relationships" xmlns:p="http://schemas.openxmlformats.org/presentationml/2006/main">
  <p:tag name="SLIDO_METADATA" val="eyJUaW1lc3RhbXAiOjE3MDY1MzI1NTF9"/>
  <p:tag name="SLIDO_TYPE" val="SlidoPoll"/>
  <p:tag name="SLIDO_POLL_UUID" val="07965510-9f21-45d8-9435-8db8653fa0b2"/>
  <p:tag name="SLIDO_TIMELINE" val="W3sic2NyZWVuIjoiU3VydmV5SW50cm8iLCJzaG93UmVzdWx0cyI6ZmFsc2UsInNob3dDb3JyZWN0QW5zd2VycyI6ZmFsc2UsInZvdGluZ0xvY2tlZCI6ZmFsc2V9LHsicG9sbFF1ZXN0aW9uVXVpZCI6IjBjYmI1NGVhLWIyZDktNDlhZi1iMDU0LTlkOTYwZGY0OThjOCIsInNob3dSZXN1bHRzIjp0cnVlLCJzaG93Q29ycmVjdEFuc3dlcnMiOmZhbHNlLCJ2b3RpbmdMb2NrZWQiOmZhbHNlfSx7InBvbGxRdWVzdGlvblV1aWQiOiI2YzU0YzI0YS0xZGIwLTQ2YzQtOWZkOC0yZjA1ZjY4YzAwMDIiLCJzaG93UmVzdWx0cyI6dHJ1ZSwic2hvd0NvcnJlY3RBbnN3ZXJzIjpmYWxzZSwidm90aW5nTG9ja2VkIjpmYWxzZX1d"/>
</p:tagLst>
</file>

<file path=ppt/tags/tag13.xml><?xml version="1.0" encoding="utf-8"?>
<p:tagLst xmlns:a="http://schemas.openxmlformats.org/drawingml/2006/main" xmlns:r="http://schemas.openxmlformats.org/officeDocument/2006/relationships" xmlns:p="http://schemas.openxmlformats.org/presentationml/2006/main">
  <p:tag name="SLIDO_ELEMENT" val="logo"/>
</p:tagLst>
</file>

<file path=ppt/tags/tag14.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Survey"/>
</p:tagLst>
</file>

<file path=ppt/tags/tag15.xml><?xml version="1.0" encoding="utf-8"?>
<p:tagLst xmlns:a="http://schemas.openxmlformats.org/drawingml/2006/main" xmlns:r="http://schemas.openxmlformats.org/officeDocument/2006/relationships" xmlns:p="http://schemas.openxmlformats.org/presentationml/2006/main">
  <p:tag name="SLIDO_ELEMENT" val="title"/>
</p:tagLst>
</file>

<file path=ppt/tags/tag16.xml><?xml version="1.0" encoding="utf-8"?>
<p:tagLst xmlns:a="http://schemas.openxmlformats.org/drawingml/2006/main" xmlns:r="http://schemas.openxmlformats.org/officeDocument/2006/relationships" xmlns:p="http://schemas.openxmlformats.org/presentationml/2006/main">
  <p:tag name="SLIDO_ELEMENT" val="footer"/>
</p:tagLst>
</file>

<file path=ppt/tags/tag2.xml><?xml version="1.0" encoding="utf-8"?>
<p:tagLst xmlns:a="http://schemas.openxmlformats.org/drawingml/2006/main" xmlns:r="http://schemas.openxmlformats.org/officeDocument/2006/relationships" xmlns:p="http://schemas.openxmlformats.org/presentationml/2006/main">
  <p:tag name="SLIDO_METADATA" val="eyJUaW1lc3RhbXAiOjE3MDY1MzIzNzN9"/>
  <p:tag name="SLIDO_TYPE" val="SlidoJoining"/>
</p:tagLst>
</file>

<file path=ppt/tags/tag3.xml><?xml version="1.0" encoding="utf-8"?>
<p:tagLst xmlns:a="http://schemas.openxmlformats.org/drawingml/2006/main" xmlns:r="http://schemas.openxmlformats.org/officeDocument/2006/relationships" xmlns:p="http://schemas.openxmlformats.org/presentationml/2006/main">
  <p:tag name="SLIDO_ELEMENT" val="logo"/>
</p:tagLst>
</file>

<file path=ppt/tags/tag4.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Join"/>
</p:tagLst>
</file>

<file path=ppt/tags/tag5.xml><?xml version="1.0" encoding="utf-8"?>
<p:tagLst xmlns:a="http://schemas.openxmlformats.org/drawingml/2006/main" xmlns:r="http://schemas.openxmlformats.org/officeDocument/2006/relationships" xmlns:p="http://schemas.openxmlformats.org/presentationml/2006/main">
  <p:tag name="SLIDO_ELEMENT" val="title"/>
</p:tagLst>
</file>

<file path=ppt/tags/tag6.xml><?xml version="1.0" encoding="utf-8"?>
<p:tagLst xmlns:a="http://schemas.openxmlformats.org/drawingml/2006/main" xmlns:r="http://schemas.openxmlformats.org/officeDocument/2006/relationships" xmlns:p="http://schemas.openxmlformats.org/presentationml/2006/main">
  <p:tag name="SLIDO_ELEMENT" val="footer"/>
</p:tagLst>
</file>

<file path=ppt/tags/tag7.xml><?xml version="1.0" encoding="utf-8"?>
<p:tagLst xmlns:a="http://schemas.openxmlformats.org/drawingml/2006/main" xmlns:r="http://schemas.openxmlformats.org/officeDocument/2006/relationships" xmlns:p="http://schemas.openxmlformats.org/presentationml/2006/main">
  <p:tag name="SLIDO_METADATA" val="eyJUaW1lc3RhbXAiOjE3MDY1MzIzODR9"/>
  <p:tag name="SLIDO_TYPE" val="SlidoQA"/>
</p:tagLst>
</file>

<file path=ppt/tags/tag8.xml><?xml version="1.0" encoding="utf-8"?>
<p:tagLst xmlns:a="http://schemas.openxmlformats.org/drawingml/2006/main" xmlns:r="http://schemas.openxmlformats.org/officeDocument/2006/relationships" xmlns:p="http://schemas.openxmlformats.org/presentationml/2006/main">
  <p:tag name="SLIDO_ELEMENT" val="logo"/>
</p:tagLst>
</file>

<file path=ppt/tags/tag9.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QA"/>
</p:tagLst>
</file>

<file path=ppt/theme/theme1.xml><?xml version="1.0" encoding="utf-8"?>
<a:theme xmlns:a="http://schemas.openxmlformats.org/drawingml/2006/main" name="REC Light Event Theme">
  <a:themeElements>
    <a:clrScheme name="REC">
      <a:dk1>
        <a:srgbClr val="000000"/>
      </a:dk1>
      <a:lt1>
        <a:sysClr val="window" lastClr="FFFFFF"/>
      </a:lt1>
      <a:dk2>
        <a:srgbClr val="498934"/>
      </a:dk2>
      <a:lt2>
        <a:srgbClr val="FFFFFF"/>
      </a:lt2>
      <a:accent1>
        <a:srgbClr val="7B282E"/>
      </a:accent1>
      <a:accent2>
        <a:srgbClr val="BE6516"/>
      </a:accent2>
      <a:accent3>
        <a:srgbClr val="70ADA3"/>
      </a:accent3>
      <a:accent4>
        <a:srgbClr val="E7AB00"/>
      </a:accent4>
      <a:accent5>
        <a:srgbClr val="498934"/>
      </a:accent5>
      <a:accent6>
        <a:srgbClr val="C4D383"/>
      </a:accent6>
      <a:hlink>
        <a:srgbClr val="70ADA3"/>
      </a:hlink>
      <a:folHlink>
        <a:srgbClr val="C4D38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6B1943A0-EA1B-4229-A76F-FBAC0642CBEF}" vid="{40601ED5-9CD5-48A0-BB47-DADDF0766C76}"/>
    </a:ext>
  </a:extLst>
</a:theme>
</file>

<file path=ppt/theme/theme2.xml><?xml version="1.0" encoding="utf-8"?>
<a:theme xmlns:a="http://schemas.openxmlformats.org/drawingml/2006/main" name="REC Alternative Event Theme">
  <a:themeElements>
    <a:clrScheme name="REC">
      <a:dk1>
        <a:srgbClr val="000000"/>
      </a:dk1>
      <a:lt1>
        <a:sysClr val="window" lastClr="FFFFFF"/>
      </a:lt1>
      <a:dk2>
        <a:srgbClr val="498934"/>
      </a:dk2>
      <a:lt2>
        <a:srgbClr val="FFFFFF"/>
      </a:lt2>
      <a:accent1>
        <a:srgbClr val="7B282E"/>
      </a:accent1>
      <a:accent2>
        <a:srgbClr val="BE6516"/>
      </a:accent2>
      <a:accent3>
        <a:srgbClr val="70ADA3"/>
      </a:accent3>
      <a:accent4>
        <a:srgbClr val="E7AB00"/>
      </a:accent4>
      <a:accent5>
        <a:srgbClr val="498934"/>
      </a:accent5>
      <a:accent6>
        <a:srgbClr val="C4D383"/>
      </a:accent6>
      <a:hlink>
        <a:srgbClr val="70ADA3"/>
      </a:hlink>
      <a:folHlink>
        <a:srgbClr val="C4D38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6B1943A0-EA1B-4229-A76F-FBAC0642CBEF}" vid="{1F009803-87A7-4528-8EDC-8F3C323310B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33669984-af94-4b35-9f37-f4574e663bce">
      <Terms xmlns="http://schemas.microsoft.com/office/infopath/2007/PartnerControls"/>
    </lcf76f155ced4ddcb4097134ff3c332f>
    <TaxCatchAll xmlns="d5e8df70-7ba7-462a-92bc-0eb2af61e599" xsi:nil="true"/>
    <SharedWithUsers xmlns="d5e8df70-7ba7-462a-92bc-0eb2af61e599">
      <UserInfo>
        <DisplayName>Timperley, Rosalind</DisplayName>
        <AccountId>43</AccountId>
        <AccountType/>
      </UserInfo>
      <UserInfo>
        <DisplayName>Pearce, Mark</DisplayName>
        <AccountId>127</AccountId>
        <AccountType/>
      </UserInfo>
      <UserInfo>
        <DisplayName>Parnell, Dec</DisplayName>
        <AccountId>94</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4B6ABD153718F40AB257D99BCA5D342" ma:contentTypeVersion="17" ma:contentTypeDescription="Create a new document." ma:contentTypeScope="" ma:versionID="d01303addd42b28e733fecdc0a5d6b22">
  <xsd:schema xmlns:xsd="http://www.w3.org/2001/XMLSchema" xmlns:xs="http://www.w3.org/2001/XMLSchema" xmlns:p="http://schemas.microsoft.com/office/2006/metadata/properties" xmlns:ns2="33669984-af94-4b35-9f37-f4574e663bce" xmlns:ns3="d5e8df70-7ba7-462a-92bc-0eb2af61e599" targetNamespace="http://schemas.microsoft.com/office/2006/metadata/properties" ma:root="true" ma:fieldsID="c77b75dde10294f881e130ecf9569a9f" ns2:_="" ns3:_="">
    <xsd:import namespace="33669984-af94-4b35-9f37-f4574e663bce"/>
    <xsd:import namespace="d5e8df70-7ba7-462a-92bc-0eb2af61e59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LengthInSeconds" minOccurs="0"/>
                <xsd:element ref="ns2:MediaServiceOCR"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3669984-af94-4b35-9f37-f4574e663bc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5e11d1ff-3de3-40aa-b1cb-720a3f5ef5f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5e8df70-7ba7-462a-92bc-0eb2af61e599"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188e3084-6947-48ea-be46-cbabc134540f}" ma:internalName="TaxCatchAll" ma:showField="CatchAllData" ma:web="d5e8df70-7ba7-462a-92bc-0eb2af61e59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136FFEE-8B3D-47E6-944B-D4B17342C4C6}">
  <ds:schemaRefs>
    <ds:schemaRef ds:uri="http://schemas.microsoft.com/sharepoint/v3/contenttype/forms"/>
  </ds:schemaRefs>
</ds:datastoreItem>
</file>

<file path=customXml/itemProps2.xml><?xml version="1.0" encoding="utf-8"?>
<ds:datastoreItem xmlns:ds="http://schemas.openxmlformats.org/officeDocument/2006/customXml" ds:itemID="{227F3447-4B93-44BA-86EC-08F1999C5A12}">
  <ds:schemaRefs>
    <ds:schemaRef ds:uri="http://schemas.microsoft.com/office/2006/metadata/properties"/>
    <ds:schemaRef ds:uri="http://purl.org/dc/elements/1.1/"/>
    <ds:schemaRef ds:uri="http://schemas.openxmlformats.org/package/2006/metadata/core-properties"/>
    <ds:schemaRef ds:uri="http://www.w3.org/XML/1998/namespace"/>
    <ds:schemaRef ds:uri="http://schemas.microsoft.com/office/2006/documentManagement/types"/>
    <ds:schemaRef ds:uri="http://purl.org/dc/dcmitype/"/>
    <ds:schemaRef ds:uri="6ab47b92-1247-4538-936d-367c1fde9864"/>
    <ds:schemaRef ds:uri="http://schemas.microsoft.com/office/infopath/2007/PartnerControls"/>
    <ds:schemaRef ds:uri="c2f174b7-c164-40fa-bb5e-16842b661428"/>
    <ds:schemaRef ds:uri="http://purl.org/dc/terms/"/>
    <ds:schemaRef ds:uri="33669984-af94-4b35-9f37-f4574e663bce"/>
    <ds:schemaRef ds:uri="d5e8df70-7ba7-462a-92bc-0eb2af61e599"/>
  </ds:schemaRefs>
</ds:datastoreItem>
</file>

<file path=customXml/itemProps3.xml><?xml version="1.0" encoding="utf-8"?>
<ds:datastoreItem xmlns:ds="http://schemas.openxmlformats.org/officeDocument/2006/customXml" ds:itemID="{BC16C504-E2B9-4A21-8582-A73D76830E0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3669984-af94-4b35-9f37-f4574e663bce"/>
    <ds:schemaRef ds:uri="d5e8df70-7ba7-462a-92bc-0eb2af61e59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REC Code Manager Template</Template>
  <TotalTime>1973</TotalTime>
  <Words>1185</Words>
  <Application>Microsoft Office PowerPoint</Application>
  <PresentationFormat>Widescreen</PresentationFormat>
  <Paragraphs>150</Paragraphs>
  <Slides>23</Slides>
  <Notes>8</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23</vt:i4>
      </vt:variant>
    </vt:vector>
  </HeadingPairs>
  <TitlesOfParts>
    <vt:vector size="29" baseType="lpstr">
      <vt:lpstr>Arial</vt:lpstr>
      <vt:lpstr>Calibri</vt:lpstr>
      <vt:lpstr>Roboto</vt:lpstr>
      <vt:lpstr>Symbol</vt:lpstr>
      <vt:lpstr>REC Light Event Theme</vt:lpstr>
      <vt:lpstr>REC Alternative Event Theme</vt:lpstr>
      <vt:lpstr>Introduction to Rec Data Specification</vt:lpstr>
      <vt:lpstr>Introducing your Presenters</vt:lpstr>
      <vt:lpstr>Housekeeping</vt:lpstr>
      <vt:lpstr>PowerPoint Presentation</vt:lpstr>
      <vt:lpstr>Agenda For today</vt:lpstr>
      <vt:lpstr>An introduction to the rec Data Specification </vt:lpstr>
      <vt:lpstr>Data specification –overview</vt:lpstr>
      <vt:lpstr>Navigating The data specification</vt:lpstr>
      <vt:lpstr>Data Specification - dashboards</vt:lpstr>
      <vt:lpstr>Data specification Catalogue</vt:lpstr>
      <vt:lpstr>Data specification –overview</vt:lpstr>
      <vt:lpstr>New To REC: the Scenario Variants</vt:lpstr>
      <vt:lpstr>Market Message Structure</vt:lpstr>
      <vt:lpstr>Digital Navigator: Guided Tour</vt:lpstr>
      <vt:lpstr>Test your Data Specification navigation</vt:lpstr>
      <vt:lpstr>Answers</vt:lpstr>
      <vt:lpstr>Making changes to the data specification</vt:lpstr>
      <vt:lpstr>Data items and messages are owned by a Code</vt:lpstr>
      <vt:lpstr>data Specification Updates</vt:lpstr>
      <vt:lpstr>PowerPoint Presentation</vt:lpstr>
      <vt:lpstr>Direct updates on the data specification</vt:lpstr>
      <vt:lpstr>Thanks for attending</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EVENT TITLE</dc:title>
  <dc:creator>Amelia Bray</dc:creator>
  <cp:lastModifiedBy>Jenny Hyskaj</cp:lastModifiedBy>
  <cp:revision>4</cp:revision>
  <dcterms:created xsi:type="dcterms:W3CDTF">2022-06-08T15:31:29Z</dcterms:created>
  <dcterms:modified xsi:type="dcterms:W3CDTF">2024-01-30T12:09:44Z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0x01010064B6ABD153718F40AB257D99BCA5D342</vt:lpwstr>
  </property>
  <property fmtid="{D5CDD505-2E9C-101B-9397-08002B2CF9AE}" pid="3" name="MediaServiceImageTags">
    <vt:lpwstr/>
  </property>
  <property fmtid="{D5CDD505-2E9C-101B-9397-08002B2CF9AE}" pid="4" name="SlidoAppVersion">
    <vt:lpwstr>1.5.3.3511</vt:lpwstr>
  </property>
  <property fmtid="{D5CDD505-2E9C-101B-9397-08002B2CF9AE}" pid="5" name="MSIP_Label_2d7f055f-5347-41d4-8cbe-c035e83f4f3c_Enabled">
    <vt:lpwstr>true</vt:lpwstr>
  </property>
  <property fmtid="{D5CDD505-2E9C-101B-9397-08002B2CF9AE}" pid="6" name="MSIP_Label_2d7f055f-5347-41d4-8cbe-c035e83f4f3c_SetDate">
    <vt:lpwstr>2024-01-29T12:52:00Z</vt:lpwstr>
  </property>
  <property fmtid="{D5CDD505-2E9C-101B-9397-08002B2CF9AE}" pid="7" name="MSIP_Label_2d7f055f-5347-41d4-8cbe-c035e83f4f3c_Method">
    <vt:lpwstr>Standard</vt:lpwstr>
  </property>
  <property fmtid="{D5CDD505-2E9C-101B-9397-08002B2CF9AE}" pid="8" name="MSIP_Label_2d7f055f-5347-41d4-8cbe-c035e83f4f3c_Name">
    <vt:lpwstr>defa4170-0d19-0005-0004-bc88714345d2</vt:lpwstr>
  </property>
  <property fmtid="{D5CDD505-2E9C-101B-9397-08002B2CF9AE}" pid="9" name="MSIP_Label_2d7f055f-5347-41d4-8cbe-c035e83f4f3c_SiteId">
    <vt:lpwstr>883dbbc0-a334-4b54-87cf-04fa94aeafb8</vt:lpwstr>
  </property>
  <property fmtid="{D5CDD505-2E9C-101B-9397-08002B2CF9AE}" pid="10" name="MSIP_Label_2d7f055f-5347-41d4-8cbe-c035e83f4f3c_ActionId">
    <vt:lpwstr>0fe1f790-a33f-482c-89ef-8ef5b041154d</vt:lpwstr>
  </property>
  <property fmtid="{D5CDD505-2E9C-101B-9397-08002B2CF9AE}" pid="11" name="MSIP_Label_2d7f055f-5347-41d4-8cbe-c035e83f4f3c_ContentBits">
    <vt:lpwstr>0</vt:lpwstr>
  </property>
</Properties>
</file>