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61" r:id="rId5"/>
  </p:sldMasterIdLst>
  <p:notesMasterIdLst>
    <p:notesMasterId r:id="rId23"/>
  </p:notesMasterIdLst>
  <p:sldIdLst>
    <p:sldId id="256" r:id="rId6"/>
    <p:sldId id="265" r:id="rId7"/>
    <p:sldId id="264" r:id="rId8"/>
    <p:sldId id="371" r:id="rId9"/>
    <p:sldId id="267" r:id="rId10"/>
    <p:sldId id="347" r:id="rId11"/>
    <p:sldId id="331" r:id="rId12"/>
    <p:sldId id="372" r:id="rId13"/>
    <p:sldId id="273" r:id="rId14"/>
    <p:sldId id="332" r:id="rId15"/>
    <p:sldId id="285" r:id="rId16"/>
    <p:sldId id="370" r:id="rId17"/>
    <p:sldId id="352" r:id="rId18"/>
    <p:sldId id="367" r:id="rId19"/>
    <p:sldId id="369" r:id="rId20"/>
    <p:sldId id="375" r:id="rId21"/>
    <p:sldId id="3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7DF79-73C0-3E93-CE72-6C804600D96F}" name="Williams, Lewis" initials="WL" userId="S::lewiswilliams@deloitte.co.uk::8751e9be-9ee0-4faf-88ce-27fbf84cd6b0" providerId="AD"/>
  <p188:author id="{5C31537F-276A-E0A0-377C-05A46A927BB4}" name="Waghorn, Andrew M" initials="WAM" userId="S::awaghorn@deloitte.co.uk::81c733e3-9d74-46df-81e6-11f8a5e7275e" providerId="AD"/>
  <p188:author id="{9040898D-64CE-1916-0418-5E9191314D41}" name="Moden, Anton" initials="MA" userId="S::amoden@deloitte.co.uk::7b35dd8e-c9e7-4680-8f41-28c9dafada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den, Anton" initials="MA" lastIdx="7" clrIdx="0">
    <p:extLst>
      <p:ext uri="{19B8F6BF-5375-455C-9EA6-DF929625EA0E}">
        <p15:presenceInfo xmlns:p15="http://schemas.microsoft.com/office/powerpoint/2012/main" userId="S::amoden@deloitte.co.uk::7b35dd8e-c9e7-4680-8f41-28c9dafada4a" providerId="AD"/>
      </p:ext>
    </p:extLst>
  </p:cmAuthor>
  <p:cmAuthor id="2" name="Bermudez Alvarez, Cristina" initials="BAC" lastIdx="4" clrIdx="1">
    <p:extLst>
      <p:ext uri="{19B8F6BF-5375-455C-9EA6-DF929625EA0E}">
        <p15:presenceInfo xmlns:p15="http://schemas.microsoft.com/office/powerpoint/2012/main" userId="S::cbermudezalvarez@deloitte.co.uk::212f97fe-44f6-4733-9e40-3af687628ecd" providerId="AD"/>
      </p:ext>
    </p:extLst>
  </p:cmAuthor>
  <p:cmAuthor id="3" name="Allsopp, Harry" initials="AH" lastIdx="1" clrIdx="2">
    <p:extLst>
      <p:ext uri="{19B8F6BF-5375-455C-9EA6-DF929625EA0E}">
        <p15:presenceInfo xmlns:p15="http://schemas.microsoft.com/office/powerpoint/2012/main" userId="S::hallsopp@deloitte.co.uk::94ebb2aa-f163-4c7f-b3ec-a70db5e1e138" providerId="AD"/>
      </p:ext>
    </p:extLst>
  </p:cmAuthor>
  <p:cmAuthor id="4" name="Carlton, Walter" initials="CW" lastIdx="16" clrIdx="3">
    <p:extLst>
      <p:ext uri="{19B8F6BF-5375-455C-9EA6-DF929625EA0E}">
        <p15:presenceInfo xmlns:p15="http://schemas.microsoft.com/office/powerpoint/2012/main" userId="S::wcarlton@deloitte.co.uk::a95b5c81-c3d7-4b41-881d-c06e0bc4b070" providerId="AD"/>
      </p:ext>
    </p:extLst>
  </p:cmAuthor>
  <p:cmAuthor id="5" name="Sagar, Prashant" initials="SP" lastIdx="30" clrIdx="4">
    <p:extLst>
      <p:ext uri="{19B8F6BF-5375-455C-9EA6-DF929625EA0E}">
        <p15:presenceInfo xmlns:p15="http://schemas.microsoft.com/office/powerpoint/2012/main" userId="S::pvsagar@deloitte.co.uk::01a45a03-0244-4886-be81-3484f634c76e" providerId="AD"/>
      </p:ext>
    </p:extLst>
  </p:cmAuthor>
  <p:cmAuthor id="6" name="Glover, Harriet" initials="GH" lastIdx="4" clrIdx="5">
    <p:extLst>
      <p:ext uri="{19B8F6BF-5375-455C-9EA6-DF929625EA0E}">
        <p15:presenceInfo xmlns:p15="http://schemas.microsoft.com/office/powerpoint/2012/main" userId="S::hglover@deloitte.co.uk::f2c7fb1e-3150-43f7-8d3a-746fadfefb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34"/>
    <a:srgbClr val="5E9768"/>
    <a:srgbClr val="5E9968"/>
    <a:srgbClr val="E7AB00"/>
    <a:srgbClr val="73AA87"/>
    <a:srgbClr val="528D3F"/>
    <a:srgbClr val="528D40"/>
    <a:srgbClr val="518C3D"/>
    <a:srgbClr val="518C3F"/>
    <a:srgbClr val="191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C253E-C0FA-4A9A-A960-8C57E1E7AC2A}" v="1" dt="2023-06-22T13:21:07.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horn, Andrew M" userId="81c733e3-9d74-46df-81e6-11f8a5e7275e" providerId="ADAL" clId="{9592DE44-456D-44C2-927D-7272507DA22A}"/>
    <pc:docChg chg="modSld">
      <pc:chgData name="Waghorn, Andrew M" userId="81c733e3-9d74-46df-81e6-11f8a5e7275e" providerId="ADAL" clId="{9592DE44-456D-44C2-927D-7272507DA22A}" dt="2023-04-12T11:59:54.237" v="19"/>
      <pc:docMkLst>
        <pc:docMk/>
      </pc:docMkLst>
      <pc:sldChg chg="addCm">
        <pc:chgData name="Waghorn, Andrew M" userId="81c733e3-9d74-46df-81e6-11f8a5e7275e" providerId="ADAL" clId="{9592DE44-456D-44C2-927D-7272507DA22A}" dt="2023-04-12T11:51:37.604" v="0"/>
        <pc:sldMkLst>
          <pc:docMk/>
          <pc:sldMk cId="2621808001" sldId="264"/>
        </pc:sldMkLst>
      </pc:sldChg>
      <pc:sldChg chg="modSp mod addCm">
        <pc:chgData name="Waghorn, Andrew M" userId="81c733e3-9d74-46df-81e6-11f8a5e7275e" providerId="ADAL" clId="{9592DE44-456D-44C2-927D-7272507DA22A}" dt="2023-04-12T11:53:11.261" v="2" actId="12789"/>
        <pc:sldMkLst>
          <pc:docMk/>
          <pc:sldMk cId="4288916643" sldId="267"/>
        </pc:sldMkLst>
        <pc:spChg chg="mod">
          <ac:chgData name="Waghorn, Andrew M" userId="81c733e3-9d74-46df-81e6-11f8a5e7275e" providerId="ADAL" clId="{9592DE44-456D-44C2-927D-7272507DA22A}" dt="2023-04-12T11:53:11.261" v="2" actId="12789"/>
          <ac:spMkLst>
            <pc:docMk/>
            <pc:sldMk cId="4288916643" sldId="267"/>
            <ac:spMk id="13" creationId="{CA8DB143-2269-423E-8957-30F8BFBE96D5}"/>
          </ac:spMkLst>
        </pc:spChg>
        <pc:spChg chg="mod">
          <ac:chgData name="Waghorn, Andrew M" userId="81c733e3-9d74-46df-81e6-11f8a5e7275e" providerId="ADAL" clId="{9592DE44-456D-44C2-927D-7272507DA22A}" dt="2023-04-12T11:53:11.261" v="2" actId="12789"/>
          <ac:spMkLst>
            <pc:docMk/>
            <pc:sldMk cId="4288916643" sldId="267"/>
            <ac:spMk id="15" creationId="{0535DF2F-68A0-458A-AAB7-0AB61E2C9B1A}"/>
          </ac:spMkLst>
        </pc:spChg>
        <pc:cxnChg chg="mod">
          <ac:chgData name="Waghorn, Andrew M" userId="81c733e3-9d74-46df-81e6-11f8a5e7275e" providerId="ADAL" clId="{9592DE44-456D-44C2-927D-7272507DA22A}" dt="2023-04-12T11:53:11.261" v="2" actId="12789"/>
          <ac:cxnSpMkLst>
            <pc:docMk/>
            <pc:sldMk cId="4288916643" sldId="267"/>
            <ac:cxnSpMk id="7" creationId="{1F91A9F3-F70F-433D-BBC9-66790A8E286E}"/>
          </ac:cxnSpMkLst>
        </pc:cxnChg>
        <pc:cxnChg chg="mod">
          <ac:chgData name="Waghorn, Andrew M" userId="81c733e3-9d74-46df-81e6-11f8a5e7275e" providerId="ADAL" clId="{9592DE44-456D-44C2-927D-7272507DA22A}" dt="2023-04-12T11:53:11.261" v="2" actId="12789"/>
          <ac:cxnSpMkLst>
            <pc:docMk/>
            <pc:sldMk cId="4288916643" sldId="267"/>
            <ac:cxnSpMk id="22" creationId="{FD2C733B-4A59-487B-8AEE-AE3E6832763F}"/>
          </ac:cxnSpMkLst>
        </pc:cxnChg>
      </pc:sldChg>
      <pc:sldChg chg="addCm modCm">
        <pc:chgData name="Waghorn, Andrew M" userId="81c733e3-9d74-46df-81e6-11f8a5e7275e" providerId="ADAL" clId="{9592DE44-456D-44C2-927D-7272507DA22A}" dt="2023-04-12T11:58:14.627" v="6"/>
        <pc:sldMkLst>
          <pc:docMk/>
          <pc:sldMk cId="3226743900" sldId="273"/>
        </pc:sldMkLst>
      </pc:sldChg>
      <pc:sldChg chg="modSp mod addCm">
        <pc:chgData name="Waghorn, Andrew M" userId="81c733e3-9d74-46df-81e6-11f8a5e7275e" providerId="ADAL" clId="{9592DE44-456D-44C2-927D-7272507DA22A}" dt="2023-04-12T11:58:55.992" v="17"/>
        <pc:sldMkLst>
          <pc:docMk/>
          <pc:sldMk cId="3578238429" sldId="332"/>
        </pc:sldMkLst>
        <pc:spChg chg="mod">
          <ac:chgData name="Waghorn, Andrew M" userId="81c733e3-9d74-46df-81e6-11f8a5e7275e" providerId="ADAL" clId="{9592DE44-456D-44C2-927D-7272507DA22A}" dt="2023-04-12T11:58:24.527" v="16" actId="20577"/>
          <ac:spMkLst>
            <pc:docMk/>
            <pc:sldMk cId="3578238429" sldId="332"/>
            <ac:spMk id="22" creationId="{ACE77978-822F-47E7-A6D4-EE1F7668F974}"/>
          </ac:spMkLst>
        </pc:spChg>
      </pc:sldChg>
      <pc:sldChg chg="addCm">
        <pc:chgData name="Waghorn, Andrew M" userId="81c733e3-9d74-46df-81e6-11f8a5e7275e" providerId="ADAL" clId="{9592DE44-456D-44C2-927D-7272507DA22A}" dt="2023-04-12T11:59:21.156" v="18"/>
        <pc:sldMkLst>
          <pc:docMk/>
          <pc:sldMk cId="2066849562" sldId="367"/>
        </pc:sldMkLst>
      </pc:sldChg>
      <pc:sldChg chg="addCm">
        <pc:chgData name="Waghorn, Andrew M" userId="81c733e3-9d74-46df-81e6-11f8a5e7275e" providerId="ADAL" clId="{9592DE44-456D-44C2-927D-7272507DA22A}" dt="2023-04-12T11:59:54.237" v="19"/>
        <pc:sldMkLst>
          <pc:docMk/>
          <pc:sldMk cId="3267496744" sldId="373"/>
        </pc:sldMkLst>
      </pc:sldChg>
    </pc:docChg>
  </pc:docChgLst>
  <pc:docChgLst>
    <pc:chgData name="Williams, Lewis" userId="8751e9be-9ee0-4faf-88ce-27fbf84cd6b0" providerId="ADAL" clId="{C12C253E-C0FA-4A9A-A960-8C57E1E7AC2A}"/>
    <pc:docChg chg="custSel modSld">
      <pc:chgData name="Williams, Lewis" userId="8751e9be-9ee0-4faf-88ce-27fbf84cd6b0" providerId="ADAL" clId="{C12C253E-C0FA-4A9A-A960-8C57E1E7AC2A}" dt="2023-06-22T13:22:08.599" v="30" actId="20577"/>
      <pc:docMkLst>
        <pc:docMk/>
      </pc:docMkLst>
      <pc:sldChg chg="modSp mod">
        <pc:chgData name="Williams, Lewis" userId="8751e9be-9ee0-4faf-88ce-27fbf84cd6b0" providerId="ADAL" clId="{C12C253E-C0FA-4A9A-A960-8C57E1E7AC2A}" dt="2023-06-22T13:22:08.599" v="30" actId="20577"/>
        <pc:sldMkLst>
          <pc:docMk/>
          <pc:sldMk cId="49629790" sldId="256"/>
        </pc:sldMkLst>
        <pc:spChg chg="mod">
          <ac:chgData name="Williams, Lewis" userId="8751e9be-9ee0-4faf-88ce-27fbf84cd6b0" providerId="ADAL" clId="{C12C253E-C0FA-4A9A-A960-8C57E1E7AC2A}" dt="2023-06-22T13:22:08.599" v="30" actId="20577"/>
          <ac:spMkLst>
            <pc:docMk/>
            <pc:sldMk cId="49629790" sldId="256"/>
            <ac:spMk id="7" creationId="{62FF107F-82A0-4CFB-917F-37F4986B1D3D}"/>
          </ac:spMkLst>
        </pc:spChg>
      </pc:sldChg>
      <pc:sldChg chg="delCm">
        <pc:chgData name="Williams, Lewis" userId="8751e9be-9ee0-4faf-88ce-27fbf84cd6b0" providerId="ADAL" clId="{C12C253E-C0FA-4A9A-A960-8C57E1E7AC2A}" dt="2023-06-22T13:21:44.660" v="10"/>
        <pc:sldMkLst>
          <pc:docMk/>
          <pc:sldMk cId="2621808001" sldId="264"/>
        </pc:sldMkLst>
      </pc:sldChg>
      <pc:sldChg chg="delCm">
        <pc:chgData name="Williams, Lewis" userId="8751e9be-9ee0-4faf-88ce-27fbf84cd6b0" providerId="ADAL" clId="{C12C253E-C0FA-4A9A-A960-8C57E1E7AC2A}" dt="2023-06-22T13:21:52.681" v="11"/>
        <pc:sldMkLst>
          <pc:docMk/>
          <pc:sldMk cId="4288916643" sldId="267"/>
        </pc:sldMkLst>
      </pc:sldChg>
      <pc:sldChg chg="delSp modSp mod delCm modCm">
        <pc:chgData name="Williams, Lewis" userId="8751e9be-9ee0-4faf-88ce-27fbf84cd6b0" providerId="ADAL" clId="{C12C253E-C0FA-4A9A-A960-8C57E1E7AC2A}" dt="2023-06-22T13:21:23.193" v="7"/>
        <pc:sldMkLst>
          <pc:docMk/>
          <pc:sldMk cId="3226743900" sldId="273"/>
        </pc:sldMkLst>
        <pc:spChg chg="mod">
          <ac:chgData name="Williams, Lewis" userId="8751e9be-9ee0-4faf-88ce-27fbf84cd6b0" providerId="ADAL" clId="{C12C253E-C0FA-4A9A-A960-8C57E1E7AC2A}" dt="2023-06-22T13:21:14.677" v="4" actId="14100"/>
          <ac:spMkLst>
            <pc:docMk/>
            <pc:sldMk cId="3226743900" sldId="273"/>
            <ac:spMk id="4" creationId="{112B4A5A-661E-4C17-AA95-26F5B0258CD2}"/>
          </ac:spMkLst>
        </pc:spChg>
        <pc:graphicFrameChg chg="del mod">
          <ac:chgData name="Williams, Lewis" userId="8751e9be-9ee0-4faf-88ce-27fbf84cd6b0" providerId="ADAL" clId="{C12C253E-C0FA-4A9A-A960-8C57E1E7AC2A}" dt="2023-06-22T13:21:10.187" v="2" actId="478"/>
          <ac:graphicFrameMkLst>
            <pc:docMk/>
            <pc:sldMk cId="3226743900" sldId="273"/>
            <ac:graphicFrameMk id="32" creationId="{F7271BFE-E260-41C1-9A1B-C23E2B7D2BE1}"/>
          </ac:graphicFrameMkLst>
        </pc:graphicFrameChg>
      </pc:sldChg>
      <pc:sldChg chg="delCm">
        <pc:chgData name="Williams, Lewis" userId="8751e9be-9ee0-4faf-88ce-27fbf84cd6b0" providerId="ADAL" clId="{C12C253E-C0FA-4A9A-A960-8C57E1E7AC2A}" dt="2023-06-22T13:20:40.341" v="0"/>
        <pc:sldMkLst>
          <pc:docMk/>
          <pc:sldMk cId="3578238429" sldId="332"/>
        </pc:sldMkLst>
      </pc:sldChg>
      <pc:sldChg chg="delCm">
        <pc:chgData name="Williams, Lewis" userId="8751e9be-9ee0-4faf-88ce-27fbf84cd6b0" providerId="ADAL" clId="{C12C253E-C0FA-4A9A-A960-8C57E1E7AC2A}" dt="2023-06-22T13:21:30.785" v="8"/>
        <pc:sldMkLst>
          <pc:docMk/>
          <pc:sldMk cId="2066849562" sldId="367"/>
        </pc:sldMkLst>
      </pc:sldChg>
      <pc:sldChg chg="delCm">
        <pc:chgData name="Williams, Lewis" userId="8751e9be-9ee0-4faf-88ce-27fbf84cd6b0" providerId="ADAL" clId="{C12C253E-C0FA-4A9A-A960-8C57E1E7AC2A}" dt="2023-06-22T13:21:35.384" v="9"/>
        <pc:sldMkLst>
          <pc:docMk/>
          <pc:sldMk cId="3267496744" sldId="373"/>
        </pc:sldMkLst>
      </pc:sldChg>
    </pc:docChg>
  </pc:docChgLst>
  <pc:docChgLst>
    <pc:chgData name="Williams, Lewis" userId="8751e9be-9ee0-4faf-88ce-27fbf84cd6b0" providerId="ADAL" clId="{AD3F785A-D9DA-4018-A492-18A301591E6C}"/>
    <pc:docChg chg="undo custSel addSld delSld modSld sldOrd">
      <pc:chgData name="Williams, Lewis" userId="8751e9be-9ee0-4faf-88ce-27fbf84cd6b0" providerId="ADAL" clId="{AD3F785A-D9DA-4018-A492-18A301591E6C}" dt="2023-04-21T12:36:50.539" v="3407"/>
      <pc:docMkLst>
        <pc:docMk/>
      </pc:docMkLst>
      <pc:sldChg chg="modSp mod">
        <pc:chgData name="Williams, Lewis" userId="8751e9be-9ee0-4faf-88ce-27fbf84cd6b0" providerId="ADAL" clId="{AD3F785A-D9DA-4018-A492-18A301591E6C}" dt="2023-04-05T10:31:09.957" v="1155" actId="20577"/>
        <pc:sldMkLst>
          <pc:docMk/>
          <pc:sldMk cId="49629790" sldId="256"/>
        </pc:sldMkLst>
        <pc:spChg chg="mod">
          <ac:chgData name="Williams, Lewis" userId="8751e9be-9ee0-4faf-88ce-27fbf84cd6b0" providerId="ADAL" clId="{AD3F785A-D9DA-4018-A492-18A301591E6C}" dt="2023-04-05T10:31:09.957" v="1155" actId="20577"/>
          <ac:spMkLst>
            <pc:docMk/>
            <pc:sldMk cId="49629790" sldId="256"/>
            <ac:spMk id="7" creationId="{62FF107F-82A0-4CFB-917F-37F4986B1D3D}"/>
          </ac:spMkLst>
        </pc:spChg>
      </pc:sldChg>
      <pc:sldChg chg="addSp modSp mod">
        <pc:chgData name="Williams, Lewis" userId="8751e9be-9ee0-4faf-88ce-27fbf84cd6b0" providerId="ADAL" clId="{AD3F785A-D9DA-4018-A492-18A301591E6C}" dt="2023-04-05T10:53:25.215" v="2315" actId="14100"/>
        <pc:sldMkLst>
          <pc:docMk/>
          <pc:sldMk cId="2621808001" sldId="264"/>
        </pc:sldMkLst>
        <pc:spChg chg="add mod">
          <ac:chgData name="Williams, Lewis" userId="8751e9be-9ee0-4faf-88ce-27fbf84cd6b0" providerId="ADAL" clId="{AD3F785A-D9DA-4018-A492-18A301591E6C}" dt="2023-04-05T10:53:25.215" v="2315" actId="14100"/>
          <ac:spMkLst>
            <pc:docMk/>
            <pc:sldMk cId="2621808001" sldId="264"/>
            <ac:spMk id="2" creationId="{60A7D397-430E-FC5C-0348-056CBF18E4D6}"/>
          </ac:spMkLst>
        </pc:spChg>
        <pc:spChg chg="add mod">
          <ac:chgData name="Williams, Lewis" userId="8751e9be-9ee0-4faf-88ce-27fbf84cd6b0" providerId="ADAL" clId="{AD3F785A-D9DA-4018-A492-18A301591E6C}" dt="2023-04-05T10:50:35.891" v="2277"/>
          <ac:spMkLst>
            <pc:docMk/>
            <pc:sldMk cId="2621808001" sldId="264"/>
            <ac:spMk id="3" creationId="{782A6BFC-3AB4-EFCE-B07B-CC0EF63D6776}"/>
          </ac:spMkLst>
        </pc:spChg>
        <pc:spChg chg="mod">
          <ac:chgData name="Williams, Lewis" userId="8751e9be-9ee0-4faf-88ce-27fbf84cd6b0" providerId="ADAL" clId="{AD3F785A-D9DA-4018-A492-18A301591E6C}" dt="2023-04-05T10:18:01.546" v="559" actId="2711"/>
          <ac:spMkLst>
            <pc:docMk/>
            <pc:sldMk cId="2621808001" sldId="264"/>
            <ac:spMk id="5" creationId="{B4228030-0411-4B6E-A9BE-316EA10F8349}"/>
          </ac:spMkLst>
        </pc:spChg>
        <pc:spChg chg="mod">
          <ac:chgData name="Williams, Lewis" userId="8751e9be-9ee0-4faf-88ce-27fbf84cd6b0" providerId="ADAL" clId="{AD3F785A-D9DA-4018-A492-18A301591E6C}" dt="2023-04-05T10:51:03.777" v="2278" actId="1076"/>
          <ac:spMkLst>
            <pc:docMk/>
            <pc:sldMk cId="2621808001" sldId="264"/>
            <ac:spMk id="26" creationId="{EDE37488-97F2-435E-BDCE-B816567F0DA3}"/>
          </ac:spMkLst>
        </pc:spChg>
        <pc:spChg chg="mod">
          <ac:chgData name="Williams, Lewis" userId="8751e9be-9ee0-4faf-88ce-27fbf84cd6b0" providerId="ADAL" clId="{AD3F785A-D9DA-4018-A492-18A301591E6C}" dt="2023-04-05T10:51:35.728" v="2284" actId="1076"/>
          <ac:spMkLst>
            <pc:docMk/>
            <pc:sldMk cId="2621808001" sldId="264"/>
            <ac:spMk id="29" creationId="{F2AB24AA-A50F-42DF-B3DD-BD3A8C7D7D8C}"/>
          </ac:spMkLst>
        </pc:spChg>
        <pc:spChg chg="mod">
          <ac:chgData name="Williams, Lewis" userId="8751e9be-9ee0-4faf-88ce-27fbf84cd6b0" providerId="ADAL" clId="{AD3F785A-D9DA-4018-A492-18A301591E6C}" dt="2023-04-05T10:51:14.042" v="2280" actId="1076"/>
          <ac:spMkLst>
            <pc:docMk/>
            <pc:sldMk cId="2621808001" sldId="264"/>
            <ac:spMk id="30" creationId="{50C467EF-2D45-4F07-85A6-50940DE6C438}"/>
          </ac:spMkLst>
        </pc:spChg>
        <pc:spChg chg="mod">
          <ac:chgData name="Williams, Lewis" userId="8751e9be-9ee0-4faf-88ce-27fbf84cd6b0" providerId="ADAL" clId="{AD3F785A-D9DA-4018-A492-18A301591E6C}" dt="2023-04-05T10:51:41.368" v="2285" actId="1076"/>
          <ac:spMkLst>
            <pc:docMk/>
            <pc:sldMk cId="2621808001" sldId="264"/>
            <ac:spMk id="31" creationId="{ABDA22AC-2771-4E5E-8978-230709C307AB}"/>
          </ac:spMkLst>
        </pc:spChg>
        <pc:spChg chg="mod">
          <ac:chgData name="Williams, Lewis" userId="8751e9be-9ee0-4faf-88ce-27fbf84cd6b0" providerId="ADAL" clId="{AD3F785A-D9DA-4018-A492-18A301591E6C}" dt="2023-04-05T10:53:22.118" v="2314" actId="14100"/>
          <ac:spMkLst>
            <pc:docMk/>
            <pc:sldMk cId="2621808001" sldId="264"/>
            <ac:spMk id="32" creationId="{D4FA0FA4-45F6-44C8-8253-A4FF400D3028}"/>
          </ac:spMkLst>
        </pc:spChg>
        <pc:spChg chg="mod">
          <ac:chgData name="Williams, Lewis" userId="8751e9be-9ee0-4faf-88ce-27fbf84cd6b0" providerId="ADAL" clId="{AD3F785A-D9DA-4018-A492-18A301591E6C}" dt="2023-04-05T10:18:01.546" v="559" actId="2711"/>
          <ac:spMkLst>
            <pc:docMk/>
            <pc:sldMk cId="2621808001" sldId="264"/>
            <ac:spMk id="33" creationId="{BE43147D-DAA8-4422-9DC2-2F36BD9A60E5}"/>
          </ac:spMkLst>
        </pc:spChg>
        <pc:spChg chg="mod">
          <ac:chgData name="Williams, Lewis" userId="8751e9be-9ee0-4faf-88ce-27fbf84cd6b0" providerId="ADAL" clId="{AD3F785A-D9DA-4018-A492-18A301591E6C}" dt="2023-04-05T10:51:03.777" v="2278" actId="1076"/>
          <ac:spMkLst>
            <pc:docMk/>
            <pc:sldMk cId="2621808001" sldId="264"/>
            <ac:spMk id="34" creationId="{64AB5FE2-1552-4185-828E-9E1741EEF408}"/>
          </ac:spMkLst>
        </pc:spChg>
        <pc:spChg chg="mod">
          <ac:chgData name="Williams, Lewis" userId="8751e9be-9ee0-4faf-88ce-27fbf84cd6b0" providerId="ADAL" clId="{AD3F785A-D9DA-4018-A492-18A301591E6C}" dt="2023-04-05T10:51:28.952" v="2282" actId="1076"/>
          <ac:spMkLst>
            <pc:docMk/>
            <pc:sldMk cId="2621808001" sldId="264"/>
            <ac:spMk id="35" creationId="{AA53248D-228F-44D6-858D-56CFA1832658}"/>
          </ac:spMkLst>
        </pc:spChg>
        <pc:spChg chg="mod">
          <ac:chgData name="Williams, Lewis" userId="8751e9be-9ee0-4faf-88ce-27fbf84cd6b0" providerId="ADAL" clId="{AD3F785A-D9DA-4018-A492-18A301591E6C}" dt="2023-04-05T10:51:14.042" v="2280" actId="1076"/>
          <ac:spMkLst>
            <pc:docMk/>
            <pc:sldMk cId="2621808001" sldId="264"/>
            <ac:spMk id="36" creationId="{5F566764-9024-4368-994F-E37CB145F7C1}"/>
          </ac:spMkLst>
        </pc:spChg>
        <pc:spChg chg="mod">
          <ac:chgData name="Williams, Lewis" userId="8751e9be-9ee0-4faf-88ce-27fbf84cd6b0" providerId="ADAL" clId="{AD3F785A-D9DA-4018-A492-18A301591E6C}" dt="2023-04-05T10:51:25.026" v="2281" actId="1076"/>
          <ac:spMkLst>
            <pc:docMk/>
            <pc:sldMk cId="2621808001" sldId="264"/>
            <ac:spMk id="39" creationId="{D8FB00CB-777E-46DD-B6B8-FA00666C2D2E}"/>
          </ac:spMkLst>
        </pc:spChg>
      </pc:sldChg>
      <pc:sldChg chg="modSp">
        <pc:chgData name="Williams, Lewis" userId="8751e9be-9ee0-4faf-88ce-27fbf84cd6b0" providerId="ADAL" clId="{AD3F785A-D9DA-4018-A492-18A301591E6C}" dt="2023-04-05T10:59:19.399" v="2338" actId="207"/>
        <pc:sldMkLst>
          <pc:docMk/>
          <pc:sldMk cId="120540919" sldId="265"/>
        </pc:sldMkLst>
        <pc:spChg chg="mod">
          <ac:chgData name="Williams, Lewis" userId="8751e9be-9ee0-4faf-88ce-27fbf84cd6b0" providerId="ADAL" clId="{AD3F785A-D9DA-4018-A492-18A301591E6C}" dt="2023-04-05T10:59:19.399" v="2338" actId="207"/>
          <ac:spMkLst>
            <pc:docMk/>
            <pc:sldMk cId="120540919" sldId="265"/>
            <ac:spMk id="4" creationId="{482D8109-502A-4F64-85F5-C7AF5BA3A033}"/>
          </ac:spMkLst>
        </pc:spChg>
      </pc:sldChg>
      <pc:sldChg chg="modSp mod modCm">
        <pc:chgData name="Williams, Lewis" userId="8751e9be-9ee0-4faf-88ce-27fbf84cd6b0" providerId="ADAL" clId="{AD3F785A-D9DA-4018-A492-18A301591E6C}" dt="2023-04-20T14:28:52.245" v="2751" actId="20577"/>
        <pc:sldMkLst>
          <pc:docMk/>
          <pc:sldMk cId="4288916643" sldId="267"/>
        </pc:sldMkLst>
        <pc:spChg chg="mod">
          <ac:chgData name="Williams, Lewis" userId="8751e9be-9ee0-4faf-88ce-27fbf84cd6b0" providerId="ADAL" clId="{AD3F785A-D9DA-4018-A492-18A301591E6C}" dt="2023-04-05T10:18:18.444" v="562" actId="2711"/>
          <ac:spMkLst>
            <pc:docMk/>
            <pc:sldMk cId="4288916643" sldId="267"/>
            <ac:spMk id="2" creationId="{045BF8A1-8178-4C55-A2CA-75BEE8282A77}"/>
          </ac:spMkLst>
        </pc:spChg>
        <pc:spChg chg="mod">
          <ac:chgData name="Williams, Lewis" userId="8751e9be-9ee0-4faf-88ce-27fbf84cd6b0" providerId="ADAL" clId="{AD3F785A-D9DA-4018-A492-18A301591E6C}" dt="2023-04-05T10:18:18.444" v="562" actId="2711"/>
          <ac:spMkLst>
            <pc:docMk/>
            <pc:sldMk cId="4288916643" sldId="267"/>
            <ac:spMk id="11" creationId="{681DBA3D-5E8A-4E5E-8D37-BC23DBC0512B}"/>
          </ac:spMkLst>
        </pc:spChg>
        <pc:spChg chg="mod">
          <ac:chgData name="Williams, Lewis" userId="8751e9be-9ee0-4faf-88ce-27fbf84cd6b0" providerId="ADAL" clId="{AD3F785A-D9DA-4018-A492-18A301591E6C}" dt="2023-04-05T10:52:59.998" v="2312" actId="20577"/>
          <ac:spMkLst>
            <pc:docMk/>
            <pc:sldMk cId="4288916643" sldId="267"/>
            <ac:spMk id="12" creationId="{FA9018C4-CD00-4A50-A8A9-3F40338308E1}"/>
          </ac:spMkLst>
        </pc:spChg>
        <pc:spChg chg="mod">
          <ac:chgData name="Williams, Lewis" userId="8751e9be-9ee0-4faf-88ce-27fbf84cd6b0" providerId="ADAL" clId="{AD3F785A-D9DA-4018-A492-18A301591E6C}" dt="2023-04-20T14:28:41.599" v="2740" actId="20577"/>
          <ac:spMkLst>
            <pc:docMk/>
            <pc:sldMk cId="4288916643" sldId="267"/>
            <ac:spMk id="13" creationId="{CA8DB143-2269-423E-8957-30F8BFBE96D5}"/>
          </ac:spMkLst>
        </pc:spChg>
        <pc:spChg chg="mod">
          <ac:chgData name="Williams, Lewis" userId="8751e9be-9ee0-4faf-88ce-27fbf84cd6b0" providerId="ADAL" clId="{AD3F785A-D9DA-4018-A492-18A301591E6C}" dt="2023-04-05T10:18:18.444" v="562" actId="2711"/>
          <ac:spMkLst>
            <pc:docMk/>
            <pc:sldMk cId="4288916643" sldId="267"/>
            <ac:spMk id="14" creationId="{C088998B-C798-40D8-95AE-29C713E5BDEE}"/>
          </ac:spMkLst>
        </pc:spChg>
        <pc:spChg chg="mod">
          <ac:chgData name="Williams, Lewis" userId="8751e9be-9ee0-4faf-88ce-27fbf84cd6b0" providerId="ADAL" clId="{AD3F785A-D9DA-4018-A492-18A301591E6C}" dt="2023-04-20T14:28:52.245" v="2751" actId="20577"/>
          <ac:spMkLst>
            <pc:docMk/>
            <pc:sldMk cId="4288916643" sldId="267"/>
            <ac:spMk id="15" creationId="{0535DF2F-68A0-458A-AAB7-0AB61E2C9B1A}"/>
          </ac:spMkLst>
        </pc:spChg>
        <pc:cxnChg chg="mod">
          <ac:chgData name="Williams, Lewis" userId="8751e9be-9ee0-4faf-88ce-27fbf84cd6b0" providerId="ADAL" clId="{AD3F785A-D9DA-4018-A492-18A301591E6C}" dt="2023-04-05T10:52:22.109" v="2289" actId="14100"/>
          <ac:cxnSpMkLst>
            <pc:docMk/>
            <pc:sldMk cId="4288916643" sldId="267"/>
            <ac:cxnSpMk id="5" creationId="{9FA1F1A7-B3C2-40D1-89B4-0CEACC169EDF}"/>
          </ac:cxnSpMkLst>
        </pc:cxnChg>
        <pc:cxnChg chg="mod">
          <ac:chgData name="Williams, Lewis" userId="8751e9be-9ee0-4faf-88ce-27fbf84cd6b0" providerId="ADAL" clId="{AD3F785A-D9DA-4018-A492-18A301591E6C}" dt="2023-04-05T10:52:25.067" v="2290" actId="14100"/>
          <ac:cxnSpMkLst>
            <pc:docMk/>
            <pc:sldMk cId="4288916643" sldId="267"/>
            <ac:cxnSpMk id="7" creationId="{1F91A9F3-F70F-433D-BBC9-66790A8E286E}"/>
          </ac:cxnSpMkLst>
        </pc:cxnChg>
        <pc:cxnChg chg="mod">
          <ac:chgData name="Williams, Lewis" userId="8751e9be-9ee0-4faf-88ce-27fbf84cd6b0" providerId="ADAL" clId="{AD3F785A-D9DA-4018-A492-18A301591E6C}" dt="2023-04-05T10:52:51.458" v="2302" actId="14100"/>
          <ac:cxnSpMkLst>
            <pc:docMk/>
            <pc:sldMk cId="4288916643" sldId="267"/>
            <ac:cxnSpMk id="9" creationId="{1F388F9C-FF71-4408-8584-4C2079F1BFC1}"/>
          </ac:cxnSpMkLst>
        </pc:cxnChg>
        <pc:cxnChg chg="mod">
          <ac:chgData name="Williams, Lewis" userId="8751e9be-9ee0-4faf-88ce-27fbf84cd6b0" providerId="ADAL" clId="{AD3F785A-D9DA-4018-A492-18A301591E6C}" dt="2023-04-05T10:52:28.357" v="2291" actId="14100"/>
          <ac:cxnSpMkLst>
            <pc:docMk/>
            <pc:sldMk cId="4288916643" sldId="267"/>
            <ac:cxnSpMk id="22" creationId="{FD2C733B-4A59-487B-8AEE-AE3E6832763F}"/>
          </ac:cxnSpMkLst>
        </pc:cxnChg>
      </pc:sldChg>
      <pc:sldChg chg="modSp mod modCm">
        <pc:chgData name="Williams, Lewis" userId="8751e9be-9ee0-4faf-88ce-27fbf84cd6b0" providerId="ADAL" clId="{AD3F785A-D9DA-4018-A492-18A301591E6C}" dt="2023-04-20T14:39:29.547" v="2907"/>
        <pc:sldMkLst>
          <pc:docMk/>
          <pc:sldMk cId="3226743900" sldId="273"/>
        </pc:sldMkLst>
        <pc:spChg chg="mod">
          <ac:chgData name="Williams, Lewis" userId="8751e9be-9ee0-4faf-88ce-27fbf84cd6b0" providerId="ADAL" clId="{AD3F785A-D9DA-4018-A492-18A301591E6C}" dt="2023-04-20T14:35:20.989" v="2893" actId="20577"/>
          <ac:spMkLst>
            <pc:docMk/>
            <pc:sldMk cId="3226743900" sldId="273"/>
            <ac:spMk id="2" creationId="{16893451-938C-4814-AD6E-271706FC7C72}"/>
          </ac:spMkLst>
        </pc:spChg>
        <pc:spChg chg="mod">
          <ac:chgData name="Williams, Lewis" userId="8751e9be-9ee0-4faf-88ce-27fbf84cd6b0" providerId="ADAL" clId="{AD3F785A-D9DA-4018-A492-18A301591E6C}" dt="2023-04-20T14:34:30.834" v="2867" actId="20577"/>
          <ac:spMkLst>
            <pc:docMk/>
            <pc:sldMk cId="3226743900" sldId="273"/>
            <ac:spMk id="4" creationId="{112B4A5A-661E-4C17-AA95-26F5B0258CD2}"/>
          </ac:spMkLst>
        </pc:spChg>
        <pc:graphicFrameChg chg="mod">
          <ac:chgData name="Williams, Lewis" userId="8751e9be-9ee0-4faf-88ce-27fbf84cd6b0" providerId="ADAL" clId="{AD3F785A-D9DA-4018-A492-18A301591E6C}" dt="2023-04-05T10:38:15.496" v="1556" actId="2711"/>
          <ac:graphicFrameMkLst>
            <pc:docMk/>
            <pc:sldMk cId="3226743900" sldId="273"/>
            <ac:graphicFrameMk id="32" creationId="{F7271BFE-E260-41C1-9A1B-C23E2B7D2BE1}"/>
          </ac:graphicFrameMkLst>
        </pc:graphicFrameChg>
      </pc:sldChg>
      <pc:sldChg chg="addSp delSp modSp mod delAnim">
        <pc:chgData name="Williams, Lewis" userId="8751e9be-9ee0-4faf-88ce-27fbf84cd6b0" providerId="ADAL" clId="{AD3F785A-D9DA-4018-A492-18A301591E6C}" dt="2023-04-05T10:35:54.810" v="1371" actId="478"/>
        <pc:sldMkLst>
          <pc:docMk/>
          <pc:sldMk cId="4069885583" sldId="331"/>
        </pc:sldMkLst>
        <pc:spChg chg="add mod">
          <ac:chgData name="Williams, Lewis" userId="8751e9be-9ee0-4faf-88ce-27fbf84cd6b0" providerId="ADAL" clId="{AD3F785A-D9DA-4018-A492-18A301591E6C}" dt="2023-04-05T10:16:17.468" v="442" actId="2711"/>
          <ac:spMkLst>
            <pc:docMk/>
            <pc:sldMk cId="4069885583" sldId="331"/>
            <ac:spMk id="2" creationId="{49F268F4-71C3-D2C5-AD5E-1BF4D672851F}"/>
          </ac:spMkLst>
        </pc:spChg>
        <pc:spChg chg="add mod">
          <ac:chgData name="Williams, Lewis" userId="8751e9be-9ee0-4faf-88ce-27fbf84cd6b0" providerId="ADAL" clId="{AD3F785A-D9DA-4018-A492-18A301591E6C}" dt="2023-04-05T10:16:17.468" v="442" actId="2711"/>
          <ac:spMkLst>
            <pc:docMk/>
            <pc:sldMk cId="4069885583" sldId="331"/>
            <ac:spMk id="3" creationId="{2D913725-0DF6-DC0C-D127-1D49FB8E6746}"/>
          </ac:spMkLst>
        </pc:spChg>
        <pc:spChg chg="mod">
          <ac:chgData name="Williams, Lewis" userId="8751e9be-9ee0-4faf-88ce-27fbf84cd6b0" providerId="ADAL" clId="{AD3F785A-D9DA-4018-A492-18A301591E6C}" dt="2023-04-05T10:17:33.237" v="556" actId="20577"/>
          <ac:spMkLst>
            <pc:docMk/>
            <pc:sldMk cId="4069885583" sldId="331"/>
            <ac:spMk id="4" creationId="{112B4A5A-661E-4C17-AA95-26F5B0258CD2}"/>
          </ac:spMkLst>
        </pc:spChg>
        <pc:spChg chg="mod">
          <ac:chgData name="Williams, Lewis" userId="8751e9be-9ee0-4faf-88ce-27fbf84cd6b0" providerId="ADAL" clId="{AD3F785A-D9DA-4018-A492-18A301591E6C}" dt="2023-04-05T10:35:07.009" v="1291" actId="20577"/>
          <ac:spMkLst>
            <pc:docMk/>
            <pc:sldMk cId="4069885583" sldId="331"/>
            <ac:spMk id="14" creationId="{7B7882F0-267B-4427-B65E-D62E4C5142ED}"/>
          </ac:spMkLst>
        </pc:spChg>
        <pc:spChg chg="mod">
          <ac:chgData name="Williams, Lewis" userId="8751e9be-9ee0-4faf-88ce-27fbf84cd6b0" providerId="ADAL" clId="{AD3F785A-D9DA-4018-A492-18A301591E6C}" dt="2023-04-05T10:35:41.838" v="1355" actId="20577"/>
          <ac:spMkLst>
            <pc:docMk/>
            <pc:sldMk cId="4069885583" sldId="331"/>
            <ac:spMk id="15" creationId="{10EB355E-E9F7-4443-8136-57BEB1E00E30}"/>
          </ac:spMkLst>
        </pc:spChg>
        <pc:spChg chg="mod">
          <ac:chgData name="Williams, Lewis" userId="8751e9be-9ee0-4faf-88ce-27fbf84cd6b0" providerId="ADAL" clId="{AD3F785A-D9DA-4018-A492-18A301591E6C}" dt="2023-04-05T10:35:50.403" v="1370" actId="20577"/>
          <ac:spMkLst>
            <pc:docMk/>
            <pc:sldMk cId="4069885583" sldId="331"/>
            <ac:spMk id="16" creationId="{2343F09C-BEBA-4D3D-8CF3-CE08BF709F98}"/>
          </ac:spMkLst>
        </pc:spChg>
        <pc:spChg chg="mod">
          <ac:chgData name="Williams, Lewis" userId="8751e9be-9ee0-4faf-88ce-27fbf84cd6b0" providerId="ADAL" clId="{AD3F785A-D9DA-4018-A492-18A301591E6C}" dt="2023-04-05T10:16:01.210" v="441" actId="2711"/>
          <ac:spMkLst>
            <pc:docMk/>
            <pc:sldMk cId="4069885583" sldId="331"/>
            <ac:spMk id="17" creationId="{877574EE-0DB3-49D5-A39B-C72E73272066}"/>
          </ac:spMkLst>
        </pc:spChg>
        <pc:spChg chg="mod">
          <ac:chgData name="Williams, Lewis" userId="8751e9be-9ee0-4faf-88ce-27fbf84cd6b0" providerId="ADAL" clId="{AD3F785A-D9DA-4018-A492-18A301591E6C}" dt="2023-04-05T10:16:27.605" v="443" actId="2711"/>
          <ac:spMkLst>
            <pc:docMk/>
            <pc:sldMk cId="4069885583" sldId="331"/>
            <ac:spMk id="21" creationId="{25D1CEAD-4081-4400-BCBE-634F8BBACF7D}"/>
          </ac:spMkLst>
        </pc:spChg>
        <pc:spChg chg="del">
          <ac:chgData name="Williams, Lewis" userId="8751e9be-9ee0-4faf-88ce-27fbf84cd6b0" providerId="ADAL" clId="{AD3F785A-D9DA-4018-A492-18A301591E6C}" dt="2023-04-05T10:35:54.810" v="1371" actId="478"/>
          <ac:spMkLst>
            <pc:docMk/>
            <pc:sldMk cId="4069885583" sldId="331"/>
            <ac:spMk id="22" creationId="{DA1D5ACD-3C70-489D-8B7B-F46111168593}"/>
          </ac:spMkLst>
        </pc:spChg>
        <pc:spChg chg="mod">
          <ac:chgData name="Williams, Lewis" userId="8751e9be-9ee0-4faf-88ce-27fbf84cd6b0" providerId="ADAL" clId="{AD3F785A-D9DA-4018-A492-18A301591E6C}" dt="2023-04-05T10:16:27.605" v="443" actId="2711"/>
          <ac:spMkLst>
            <pc:docMk/>
            <pc:sldMk cId="4069885583" sldId="331"/>
            <ac:spMk id="29" creationId="{C83D5B6A-4884-4710-90E1-2F6C181CD2BB}"/>
          </ac:spMkLst>
        </pc:spChg>
        <pc:grpChg chg="mod">
          <ac:chgData name="Williams, Lewis" userId="8751e9be-9ee0-4faf-88ce-27fbf84cd6b0" providerId="ADAL" clId="{AD3F785A-D9DA-4018-A492-18A301591E6C}" dt="2023-04-05T10:32:34.263" v="1156" actId="1076"/>
          <ac:grpSpMkLst>
            <pc:docMk/>
            <pc:sldMk cId="4069885583" sldId="331"/>
            <ac:grpSpMk id="13" creationId="{A14809D1-6521-45FB-AB85-471BB2E89010}"/>
          </ac:grpSpMkLst>
        </pc:grpChg>
      </pc:sldChg>
      <pc:sldChg chg="modSp mod modCm">
        <pc:chgData name="Williams, Lewis" userId="8751e9be-9ee0-4faf-88ce-27fbf84cd6b0" providerId="ADAL" clId="{AD3F785A-D9DA-4018-A492-18A301591E6C}" dt="2023-04-21T12:36:50.539" v="3407"/>
        <pc:sldMkLst>
          <pc:docMk/>
          <pc:sldMk cId="3578238429" sldId="332"/>
        </pc:sldMkLst>
        <pc:spChg chg="mod">
          <ac:chgData name="Williams, Lewis" userId="8751e9be-9ee0-4faf-88ce-27fbf84cd6b0" providerId="ADAL" clId="{AD3F785A-D9DA-4018-A492-18A301591E6C}" dt="2023-04-05T10:18:54.980" v="565" actId="2711"/>
          <ac:spMkLst>
            <pc:docMk/>
            <pc:sldMk cId="3578238429" sldId="332"/>
            <ac:spMk id="2" creationId="{FA9B8418-BFC9-49DF-ABC2-49AD8D7A05CF}"/>
          </ac:spMkLst>
        </pc:spChg>
        <pc:spChg chg="mod">
          <ac:chgData name="Williams, Lewis" userId="8751e9be-9ee0-4faf-88ce-27fbf84cd6b0" providerId="ADAL" clId="{AD3F785A-D9DA-4018-A492-18A301591E6C}" dt="2023-04-05T10:18:55.003" v="566" actId="27636"/>
          <ac:spMkLst>
            <pc:docMk/>
            <pc:sldMk cId="3578238429" sldId="332"/>
            <ac:spMk id="16" creationId="{B455ADD1-BA3B-4D66-8483-861EC5270D4E}"/>
          </ac:spMkLst>
        </pc:spChg>
        <pc:spChg chg="mod">
          <ac:chgData name="Williams, Lewis" userId="8751e9be-9ee0-4faf-88ce-27fbf84cd6b0" providerId="ADAL" clId="{AD3F785A-D9DA-4018-A492-18A301591E6C}" dt="2023-04-05T10:18:54.980" v="565" actId="2711"/>
          <ac:spMkLst>
            <pc:docMk/>
            <pc:sldMk cId="3578238429" sldId="332"/>
            <ac:spMk id="18" creationId="{F949B1CF-B759-44DC-84F4-65AF25DDFF83}"/>
          </ac:spMkLst>
        </pc:spChg>
        <pc:spChg chg="mod">
          <ac:chgData name="Williams, Lewis" userId="8751e9be-9ee0-4faf-88ce-27fbf84cd6b0" providerId="ADAL" clId="{AD3F785A-D9DA-4018-A492-18A301591E6C}" dt="2023-04-20T14:39:44.622" v="2908" actId="14100"/>
          <ac:spMkLst>
            <pc:docMk/>
            <pc:sldMk cId="3578238429" sldId="332"/>
            <ac:spMk id="22" creationId="{ACE77978-822F-47E7-A6D4-EE1F7668F974}"/>
          </ac:spMkLst>
        </pc:spChg>
        <pc:grpChg chg="mod">
          <ac:chgData name="Williams, Lewis" userId="8751e9be-9ee0-4faf-88ce-27fbf84cd6b0" providerId="ADAL" clId="{AD3F785A-D9DA-4018-A492-18A301591E6C}" dt="2023-04-05T10:25:16.615" v="723" actId="1076"/>
          <ac:grpSpMkLst>
            <pc:docMk/>
            <pc:sldMk cId="3578238429" sldId="332"/>
            <ac:grpSpMk id="14" creationId="{045EB951-CC5F-447F-BD85-9DC6601BA45D}"/>
          </ac:grpSpMkLst>
        </pc:grpChg>
        <pc:graphicFrameChg chg="mod">
          <ac:chgData name="Williams, Lewis" userId="8751e9be-9ee0-4faf-88ce-27fbf84cd6b0" providerId="ADAL" clId="{AD3F785A-D9DA-4018-A492-18A301591E6C}" dt="2023-04-05T10:25:44.895" v="727" actId="2711"/>
          <ac:graphicFrameMkLst>
            <pc:docMk/>
            <pc:sldMk cId="3578238429" sldId="332"/>
            <ac:graphicFrameMk id="15" creationId="{BE0059D1-DE0B-406E-B427-01BD9472E354}"/>
          </ac:graphicFrameMkLst>
        </pc:graphicFrameChg>
      </pc:sldChg>
      <pc:sldChg chg="modSp mod">
        <pc:chgData name="Williams, Lewis" userId="8751e9be-9ee0-4faf-88ce-27fbf84cd6b0" providerId="ADAL" clId="{AD3F785A-D9DA-4018-A492-18A301591E6C}" dt="2023-04-05T11:04:40.177" v="2567" actId="20577"/>
        <pc:sldMkLst>
          <pc:docMk/>
          <pc:sldMk cId="1399358812" sldId="347"/>
        </pc:sldMkLst>
        <pc:spChg chg="mod">
          <ac:chgData name="Williams, Lewis" userId="8751e9be-9ee0-4faf-88ce-27fbf84cd6b0" providerId="ADAL" clId="{AD3F785A-D9DA-4018-A492-18A301591E6C}" dt="2023-04-05T11:04:40.177" v="2567" actId="20577"/>
          <ac:spMkLst>
            <pc:docMk/>
            <pc:sldMk cId="1399358812" sldId="347"/>
            <ac:spMk id="4" creationId="{2EF91AF2-67C6-4630-A681-034D7B6E35E0}"/>
          </ac:spMkLst>
        </pc:spChg>
        <pc:spChg chg="mod">
          <ac:chgData name="Williams, Lewis" userId="8751e9be-9ee0-4faf-88ce-27fbf84cd6b0" providerId="ADAL" clId="{AD3F785A-D9DA-4018-A492-18A301591E6C}" dt="2023-04-05T11:03:36.061" v="2545" actId="20577"/>
          <ac:spMkLst>
            <pc:docMk/>
            <pc:sldMk cId="1399358812" sldId="347"/>
            <ac:spMk id="10" creationId="{FA3972EF-25E1-4BCF-A2BB-E169DD92ABAE}"/>
          </ac:spMkLst>
        </pc:spChg>
        <pc:graphicFrameChg chg="mod">
          <ac:chgData name="Williams, Lewis" userId="8751e9be-9ee0-4faf-88ce-27fbf84cd6b0" providerId="ADAL" clId="{AD3F785A-D9DA-4018-A492-18A301591E6C}" dt="2023-04-05T10:29:05.150" v="1089" actId="20577"/>
          <ac:graphicFrameMkLst>
            <pc:docMk/>
            <pc:sldMk cId="1399358812" sldId="347"/>
            <ac:graphicFrameMk id="8" creationId="{2CCDA2E9-AA99-42D8-B62C-E09D9CA579D9}"/>
          </ac:graphicFrameMkLst>
        </pc:graphicFrameChg>
      </pc:sldChg>
      <pc:sldChg chg="addSp delSp modSp mod">
        <pc:chgData name="Williams, Lewis" userId="8751e9be-9ee0-4faf-88ce-27fbf84cd6b0" providerId="ADAL" clId="{AD3F785A-D9DA-4018-A492-18A301591E6C}" dt="2023-04-05T10:22:49.587" v="616" actId="313"/>
        <pc:sldMkLst>
          <pc:docMk/>
          <pc:sldMk cId="3236415764" sldId="352"/>
        </pc:sldMkLst>
        <pc:spChg chg="mod">
          <ac:chgData name="Williams, Lewis" userId="8751e9be-9ee0-4faf-88ce-27fbf84cd6b0" providerId="ADAL" clId="{AD3F785A-D9DA-4018-A492-18A301591E6C}" dt="2023-04-05T10:22:49.587" v="616" actId="313"/>
          <ac:spMkLst>
            <pc:docMk/>
            <pc:sldMk cId="3236415764" sldId="352"/>
            <ac:spMk id="3" creationId="{4C788580-1A80-48D1-9B8B-4E4589545A08}"/>
          </ac:spMkLst>
        </pc:spChg>
        <pc:picChg chg="add del mod">
          <ac:chgData name="Williams, Lewis" userId="8751e9be-9ee0-4faf-88ce-27fbf84cd6b0" providerId="ADAL" clId="{AD3F785A-D9DA-4018-A492-18A301591E6C}" dt="2023-03-31T09:50:56.097" v="33" actId="478"/>
          <ac:picMkLst>
            <pc:docMk/>
            <pc:sldMk cId="3236415764" sldId="352"/>
            <ac:picMk id="5" creationId="{1A8EFBD8-A3D8-CB17-7C99-CD802B4669E1}"/>
          </ac:picMkLst>
        </pc:picChg>
        <pc:picChg chg="add mod">
          <ac:chgData name="Williams, Lewis" userId="8751e9be-9ee0-4faf-88ce-27fbf84cd6b0" providerId="ADAL" clId="{AD3F785A-D9DA-4018-A492-18A301591E6C}" dt="2023-03-31T09:51:10.615" v="37" actId="1076"/>
          <ac:picMkLst>
            <pc:docMk/>
            <pc:sldMk cId="3236415764" sldId="352"/>
            <ac:picMk id="7" creationId="{299F13DF-7B57-7C71-F6EE-D57FE677BD8A}"/>
          </ac:picMkLst>
        </pc:picChg>
        <pc:picChg chg="del">
          <ac:chgData name="Williams, Lewis" userId="8751e9be-9ee0-4faf-88ce-27fbf84cd6b0" providerId="ADAL" clId="{AD3F785A-D9DA-4018-A492-18A301591E6C}" dt="2023-03-31T09:47:30.632" v="25" actId="478"/>
          <ac:picMkLst>
            <pc:docMk/>
            <pc:sldMk cId="3236415764" sldId="352"/>
            <ac:picMk id="13" creationId="{86045406-73DD-4C7E-81FF-46B4515091B3}"/>
          </ac:picMkLst>
        </pc:picChg>
        <pc:picChg chg="mod">
          <ac:chgData name="Williams, Lewis" userId="8751e9be-9ee0-4faf-88ce-27fbf84cd6b0" providerId="ADAL" clId="{AD3F785A-D9DA-4018-A492-18A301591E6C}" dt="2023-03-31T09:48:03.320" v="32" actId="1076"/>
          <ac:picMkLst>
            <pc:docMk/>
            <pc:sldMk cId="3236415764" sldId="352"/>
            <ac:picMk id="28" creationId="{DF499A5B-0260-457D-AEE7-6E0A9B61E0E4}"/>
          </ac:picMkLst>
        </pc:picChg>
      </pc:sldChg>
      <pc:sldChg chg="addSp delSp modSp mod modCm">
        <pc:chgData name="Williams, Lewis" userId="8751e9be-9ee0-4faf-88ce-27fbf84cd6b0" providerId="ADAL" clId="{AD3F785A-D9DA-4018-A492-18A301591E6C}" dt="2023-04-20T15:45:29.993" v="2985"/>
        <pc:sldMkLst>
          <pc:docMk/>
          <pc:sldMk cId="2066849562" sldId="367"/>
        </pc:sldMkLst>
        <pc:spChg chg="mod">
          <ac:chgData name="Williams, Lewis" userId="8751e9be-9ee0-4faf-88ce-27fbf84cd6b0" providerId="ADAL" clId="{AD3F785A-D9DA-4018-A492-18A301591E6C}" dt="2023-03-31T09:54:53.054" v="108" actId="1076"/>
          <ac:spMkLst>
            <pc:docMk/>
            <pc:sldMk cId="2066849562" sldId="367"/>
            <ac:spMk id="26" creationId="{C91A5DF1-C7EE-460E-9391-A1ED52520AEF}"/>
          </ac:spMkLst>
        </pc:spChg>
        <pc:spChg chg="mod">
          <ac:chgData name="Williams, Lewis" userId="8751e9be-9ee0-4faf-88ce-27fbf84cd6b0" providerId="ADAL" clId="{AD3F785A-D9DA-4018-A492-18A301591E6C}" dt="2023-04-20T15:45:23.946" v="2984" actId="20577"/>
          <ac:spMkLst>
            <pc:docMk/>
            <pc:sldMk cId="2066849562" sldId="367"/>
            <ac:spMk id="27" creationId="{97FBFDBB-A853-4BCB-85B3-5E70B9B92D81}"/>
          </ac:spMkLst>
        </pc:spChg>
        <pc:spChg chg="mod ord">
          <ac:chgData name="Williams, Lewis" userId="8751e9be-9ee0-4faf-88ce-27fbf84cd6b0" providerId="ADAL" clId="{AD3F785A-D9DA-4018-A492-18A301591E6C}" dt="2023-03-31T09:55:16.638" v="115" actId="14100"/>
          <ac:spMkLst>
            <pc:docMk/>
            <pc:sldMk cId="2066849562" sldId="367"/>
            <ac:spMk id="30" creationId="{104EEC4B-975B-45B3-98DA-C7FF1C86B35D}"/>
          </ac:spMkLst>
        </pc:spChg>
        <pc:picChg chg="del">
          <ac:chgData name="Williams, Lewis" userId="8751e9be-9ee0-4faf-88ce-27fbf84cd6b0" providerId="ADAL" clId="{AD3F785A-D9DA-4018-A492-18A301591E6C}" dt="2023-03-31T09:53:22.815" v="97" actId="478"/>
          <ac:picMkLst>
            <pc:docMk/>
            <pc:sldMk cId="2066849562" sldId="367"/>
            <ac:picMk id="3" creationId="{1E496582-C761-4764-BC14-2149E6EF8040}"/>
          </ac:picMkLst>
        </pc:picChg>
        <pc:picChg chg="del">
          <ac:chgData name="Williams, Lewis" userId="8751e9be-9ee0-4faf-88ce-27fbf84cd6b0" providerId="ADAL" clId="{AD3F785A-D9DA-4018-A492-18A301591E6C}" dt="2023-03-31T09:54:45.445" v="106" actId="478"/>
          <ac:picMkLst>
            <pc:docMk/>
            <pc:sldMk cId="2066849562" sldId="367"/>
            <ac:picMk id="4" creationId="{8DCF421A-B2BA-4329-B854-AEE7E821ECA4}"/>
          </ac:picMkLst>
        </pc:picChg>
        <pc:picChg chg="add mod">
          <ac:chgData name="Williams, Lewis" userId="8751e9be-9ee0-4faf-88ce-27fbf84cd6b0" providerId="ADAL" clId="{AD3F785A-D9DA-4018-A492-18A301591E6C}" dt="2023-03-31T09:55:23.718" v="116" actId="1076"/>
          <ac:picMkLst>
            <pc:docMk/>
            <pc:sldMk cId="2066849562" sldId="367"/>
            <ac:picMk id="5" creationId="{7D042B42-6059-6942-3746-DF5725CF3537}"/>
          </ac:picMkLst>
        </pc:picChg>
        <pc:picChg chg="add mod">
          <ac:chgData name="Williams, Lewis" userId="8751e9be-9ee0-4faf-88ce-27fbf84cd6b0" providerId="ADAL" clId="{AD3F785A-D9DA-4018-A492-18A301591E6C}" dt="2023-03-31T09:54:41.105" v="104" actId="1076"/>
          <ac:picMkLst>
            <pc:docMk/>
            <pc:sldMk cId="2066849562" sldId="367"/>
            <ac:picMk id="7" creationId="{9F49B13E-7D3F-3D67-7081-F4AA5AF95125}"/>
          </ac:picMkLst>
        </pc:picChg>
        <pc:picChg chg="mod">
          <ac:chgData name="Williams, Lewis" userId="8751e9be-9ee0-4faf-88ce-27fbf84cd6b0" providerId="ADAL" clId="{AD3F785A-D9DA-4018-A492-18A301591E6C}" dt="2023-03-31T09:55:27.879" v="117" actId="1076"/>
          <ac:picMkLst>
            <pc:docMk/>
            <pc:sldMk cId="2066849562" sldId="367"/>
            <ac:picMk id="29" creationId="{4828FAC9-1EF1-41D8-9175-8D520752AEF7}"/>
          </ac:picMkLst>
        </pc:picChg>
      </pc:sldChg>
      <pc:sldChg chg="addSp delSp modSp mod">
        <pc:chgData name="Williams, Lewis" userId="8751e9be-9ee0-4faf-88ce-27fbf84cd6b0" providerId="ADAL" clId="{AD3F785A-D9DA-4018-A492-18A301591E6C}" dt="2023-04-05T10:57:12.538" v="2336" actId="14100"/>
        <pc:sldMkLst>
          <pc:docMk/>
          <pc:sldMk cId="859046229" sldId="369"/>
        </pc:sldMkLst>
        <pc:spChg chg="mod">
          <ac:chgData name="Williams, Lewis" userId="8751e9be-9ee0-4faf-88ce-27fbf84cd6b0" providerId="ADAL" clId="{AD3F785A-D9DA-4018-A492-18A301591E6C}" dt="2023-04-05T10:47:20.261" v="2245" actId="20577"/>
          <ac:spMkLst>
            <pc:docMk/>
            <pc:sldMk cId="859046229" sldId="369"/>
            <ac:spMk id="3" creationId="{B6AE4D27-AEB1-4FB8-9F47-EFCE936F2DA6}"/>
          </ac:spMkLst>
        </pc:spChg>
        <pc:spChg chg="mod">
          <ac:chgData name="Williams, Lewis" userId="8751e9be-9ee0-4faf-88ce-27fbf84cd6b0" providerId="ADAL" clId="{AD3F785A-D9DA-4018-A492-18A301591E6C}" dt="2023-04-05T10:57:12.538" v="2336" actId="14100"/>
          <ac:spMkLst>
            <pc:docMk/>
            <pc:sldMk cId="859046229" sldId="369"/>
            <ac:spMk id="28" creationId="{F2996D73-686F-4FF4-BAAE-462E67647686}"/>
          </ac:spMkLst>
        </pc:spChg>
        <pc:picChg chg="del">
          <ac:chgData name="Williams, Lewis" userId="8751e9be-9ee0-4faf-88ce-27fbf84cd6b0" providerId="ADAL" clId="{AD3F785A-D9DA-4018-A492-18A301591E6C}" dt="2023-03-31T09:56:21.667" v="122" actId="478"/>
          <ac:picMkLst>
            <pc:docMk/>
            <pc:sldMk cId="859046229" sldId="369"/>
            <ac:picMk id="2" creationId="{60C0F54F-487C-40A1-9363-35364E99CD60}"/>
          </ac:picMkLst>
        </pc:picChg>
        <pc:picChg chg="del">
          <ac:chgData name="Williams, Lewis" userId="8751e9be-9ee0-4faf-88ce-27fbf84cd6b0" providerId="ADAL" clId="{AD3F785A-D9DA-4018-A492-18A301591E6C}" dt="2023-03-31T09:57:24.011" v="126" actId="478"/>
          <ac:picMkLst>
            <pc:docMk/>
            <pc:sldMk cId="859046229" sldId="369"/>
            <ac:picMk id="5" creationId="{6E6F75B4-7024-49CF-94A0-683EE03AA5A4}"/>
          </ac:picMkLst>
        </pc:picChg>
        <pc:picChg chg="add mod">
          <ac:chgData name="Williams, Lewis" userId="8751e9be-9ee0-4faf-88ce-27fbf84cd6b0" providerId="ADAL" clId="{AD3F785A-D9DA-4018-A492-18A301591E6C}" dt="2023-03-31T09:56:20.218" v="121" actId="14100"/>
          <ac:picMkLst>
            <pc:docMk/>
            <pc:sldMk cId="859046229" sldId="369"/>
            <ac:picMk id="6" creationId="{CB61F646-078B-B2B4-B492-4704D7751A7C}"/>
          </ac:picMkLst>
        </pc:picChg>
        <pc:picChg chg="add mod">
          <ac:chgData name="Williams, Lewis" userId="8751e9be-9ee0-4faf-88ce-27fbf84cd6b0" providerId="ADAL" clId="{AD3F785A-D9DA-4018-A492-18A301591E6C}" dt="2023-03-31T09:58:00.207" v="132" actId="1076"/>
          <ac:picMkLst>
            <pc:docMk/>
            <pc:sldMk cId="859046229" sldId="369"/>
            <ac:picMk id="8" creationId="{672569C9-3932-35DB-61A5-CF6FF41034C8}"/>
          </ac:picMkLst>
        </pc:picChg>
        <pc:picChg chg="mod">
          <ac:chgData name="Williams, Lewis" userId="8751e9be-9ee0-4faf-88ce-27fbf84cd6b0" providerId="ADAL" clId="{AD3F785A-D9DA-4018-A492-18A301591E6C}" dt="2023-03-31T09:56:28.154" v="123" actId="1076"/>
          <ac:picMkLst>
            <pc:docMk/>
            <pc:sldMk cId="859046229" sldId="369"/>
            <ac:picMk id="29" creationId="{E07293B6-9FCF-40C7-8859-C9425E58A40C}"/>
          </ac:picMkLst>
        </pc:picChg>
      </pc:sldChg>
      <pc:sldChg chg="modSp mod">
        <pc:chgData name="Williams, Lewis" userId="8751e9be-9ee0-4faf-88ce-27fbf84cd6b0" providerId="ADAL" clId="{AD3F785A-D9DA-4018-A492-18A301591E6C}" dt="2023-04-05T10:24:56.894" v="721" actId="1076"/>
        <pc:sldMkLst>
          <pc:docMk/>
          <pc:sldMk cId="4237369260" sldId="370"/>
        </pc:sldMkLst>
        <pc:spChg chg="mod">
          <ac:chgData name="Williams, Lewis" userId="8751e9be-9ee0-4faf-88ce-27fbf84cd6b0" providerId="ADAL" clId="{AD3F785A-D9DA-4018-A492-18A301591E6C}" dt="2023-04-05T10:24:41.974" v="717" actId="14100"/>
          <ac:spMkLst>
            <pc:docMk/>
            <pc:sldMk cId="4237369260" sldId="370"/>
            <ac:spMk id="3" creationId="{8C2F0CFB-2C31-434C-A430-31081BF7C41C}"/>
          </ac:spMkLst>
        </pc:spChg>
        <pc:spChg chg="mod">
          <ac:chgData name="Williams, Lewis" userId="8751e9be-9ee0-4faf-88ce-27fbf84cd6b0" providerId="ADAL" clId="{AD3F785A-D9DA-4018-A492-18A301591E6C}" dt="2023-04-05T10:24:56.894" v="721" actId="1076"/>
          <ac:spMkLst>
            <pc:docMk/>
            <pc:sldMk cId="4237369260" sldId="370"/>
            <ac:spMk id="5" creationId="{28FE02EB-BEC0-4B6A-80E3-1901992BD196}"/>
          </ac:spMkLst>
        </pc:spChg>
        <pc:spChg chg="mod">
          <ac:chgData name="Williams, Lewis" userId="8751e9be-9ee0-4faf-88ce-27fbf84cd6b0" providerId="ADAL" clId="{AD3F785A-D9DA-4018-A492-18A301591E6C}" dt="2023-04-05T10:19:04.110" v="567" actId="2711"/>
          <ac:spMkLst>
            <pc:docMk/>
            <pc:sldMk cId="4237369260" sldId="370"/>
            <ac:spMk id="7" creationId="{EAEBD5A0-D069-47D7-9797-D58E18E0246F}"/>
          </ac:spMkLst>
        </pc:spChg>
        <pc:picChg chg="mod">
          <ac:chgData name="Williams, Lewis" userId="8751e9be-9ee0-4faf-88ce-27fbf84cd6b0" providerId="ADAL" clId="{AD3F785A-D9DA-4018-A492-18A301591E6C}" dt="2023-04-05T10:24:51.967" v="720" actId="1076"/>
          <ac:picMkLst>
            <pc:docMk/>
            <pc:sldMk cId="4237369260" sldId="370"/>
            <ac:picMk id="2" creationId="{B7F5A8A2-93F5-4188-9ED7-C9ACC72BD757}"/>
          </ac:picMkLst>
        </pc:picChg>
        <pc:picChg chg="mod">
          <ac:chgData name="Williams, Lewis" userId="8751e9be-9ee0-4faf-88ce-27fbf84cd6b0" providerId="ADAL" clId="{AD3F785A-D9DA-4018-A492-18A301591E6C}" dt="2023-04-05T10:24:48.518" v="719" actId="1076"/>
          <ac:picMkLst>
            <pc:docMk/>
            <pc:sldMk cId="4237369260" sldId="370"/>
            <ac:picMk id="4" creationId="{EB9326BD-9273-430A-A1DE-D126211CB7DC}"/>
          </ac:picMkLst>
        </pc:picChg>
        <pc:picChg chg="mod">
          <ac:chgData name="Williams, Lewis" userId="8751e9be-9ee0-4faf-88ce-27fbf84cd6b0" providerId="ADAL" clId="{AD3F785A-D9DA-4018-A492-18A301591E6C}" dt="2023-04-05T10:24:45.038" v="718" actId="1076"/>
          <ac:picMkLst>
            <pc:docMk/>
            <pc:sldMk cId="4237369260" sldId="370"/>
            <ac:picMk id="12" creationId="{E15E4F9C-1EBE-4ED8-B836-CB12DC42E434}"/>
          </ac:picMkLst>
        </pc:picChg>
      </pc:sldChg>
      <pc:sldChg chg="addSp modSp mod">
        <pc:chgData name="Williams, Lewis" userId="8751e9be-9ee0-4faf-88ce-27fbf84cd6b0" providerId="ADAL" clId="{AD3F785A-D9DA-4018-A492-18A301591E6C}" dt="2023-04-05T14:45:01.259" v="2595" actId="20577"/>
        <pc:sldMkLst>
          <pc:docMk/>
          <pc:sldMk cId="2291997838" sldId="371"/>
        </pc:sldMkLst>
        <pc:spChg chg="add mod">
          <ac:chgData name="Williams, Lewis" userId="8751e9be-9ee0-4faf-88ce-27fbf84cd6b0" providerId="ADAL" clId="{AD3F785A-D9DA-4018-A492-18A301591E6C}" dt="2023-04-05T10:30:25.430" v="1136" actId="20577"/>
          <ac:spMkLst>
            <pc:docMk/>
            <pc:sldMk cId="2291997838" sldId="371"/>
            <ac:spMk id="2" creationId="{E7F519D2-AD4E-B04B-4451-22714152DC9C}"/>
          </ac:spMkLst>
        </pc:spChg>
        <pc:spChg chg="mod">
          <ac:chgData name="Williams, Lewis" userId="8751e9be-9ee0-4faf-88ce-27fbf84cd6b0" providerId="ADAL" clId="{AD3F785A-D9DA-4018-A492-18A301591E6C}" dt="2023-04-05T14:45:01.259" v="2595" actId="20577"/>
          <ac:spMkLst>
            <pc:docMk/>
            <pc:sldMk cId="2291997838" sldId="371"/>
            <ac:spMk id="4" creationId="{112B4A5A-661E-4C17-AA95-26F5B0258CD2}"/>
          </ac:spMkLst>
        </pc:spChg>
        <pc:spChg chg="add mod">
          <ac:chgData name="Williams, Lewis" userId="8751e9be-9ee0-4faf-88ce-27fbf84cd6b0" providerId="ADAL" clId="{AD3F785A-D9DA-4018-A492-18A301591E6C}" dt="2023-04-05T10:30:43.100" v="1137"/>
          <ac:spMkLst>
            <pc:docMk/>
            <pc:sldMk cId="2291997838" sldId="371"/>
            <ac:spMk id="5" creationId="{AAD5CE5A-01C2-FE5B-BA94-D48E2D8E11D6}"/>
          </ac:spMkLst>
        </pc:spChg>
      </pc:sldChg>
      <pc:sldChg chg="addSp delSp modSp mod modCm">
        <pc:chgData name="Williams, Lewis" userId="8751e9be-9ee0-4faf-88ce-27fbf84cd6b0" providerId="ADAL" clId="{AD3F785A-D9DA-4018-A492-18A301591E6C}" dt="2023-04-21T10:14:19.974" v="3406" actId="20577"/>
        <pc:sldMkLst>
          <pc:docMk/>
          <pc:sldMk cId="3267496744" sldId="373"/>
        </pc:sldMkLst>
        <pc:spChg chg="mod">
          <ac:chgData name="Williams, Lewis" userId="8751e9be-9ee0-4faf-88ce-27fbf84cd6b0" providerId="ADAL" clId="{AD3F785A-D9DA-4018-A492-18A301591E6C}" dt="2023-04-05T10:20:18.509" v="584" actId="20577"/>
          <ac:spMkLst>
            <pc:docMk/>
            <pc:sldMk cId="3267496744" sldId="373"/>
            <ac:spMk id="3" creationId="{14DE8895-87E0-435D-BB31-9C53A98511E4}"/>
          </ac:spMkLst>
        </pc:spChg>
        <pc:spChg chg="add mod">
          <ac:chgData name="Williams, Lewis" userId="8751e9be-9ee0-4faf-88ce-27fbf84cd6b0" providerId="ADAL" clId="{AD3F785A-D9DA-4018-A492-18A301591E6C}" dt="2023-04-21T10:10:56.462" v="2989" actId="1076"/>
          <ac:spMkLst>
            <pc:docMk/>
            <pc:sldMk cId="3267496744" sldId="373"/>
            <ac:spMk id="4" creationId="{F58B0719-7217-121C-07D0-EF4C73228933}"/>
          </ac:spMkLst>
        </pc:spChg>
        <pc:spChg chg="add mod">
          <ac:chgData name="Williams, Lewis" userId="8751e9be-9ee0-4faf-88ce-27fbf84cd6b0" providerId="ADAL" clId="{AD3F785A-D9DA-4018-A492-18A301591E6C}" dt="2023-04-21T10:11:13.368" v="3038" actId="20577"/>
          <ac:spMkLst>
            <pc:docMk/>
            <pc:sldMk cId="3267496744" sldId="373"/>
            <ac:spMk id="5" creationId="{5259948A-295B-5D5C-5D22-8CE23D31584C}"/>
          </ac:spMkLst>
        </pc:spChg>
        <pc:spChg chg="del">
          <ac:chgData name="Williams, Lewis" userId="8751e9be-9ee0-4faf-88ce-27fbf84cd6b0" providerId="ADAL" clId="{AD3F785A-D9DA-4018-A492-18A301591E6C}" dt="2023-03-31T10:34:55.461" v="133" actId="478"/>
          <ac:spMkLst>
            <pc:docMk/>
            <pc:sldMk cId="3267496744" sldId="373"/>
            <ac:spMk id="5" creationId="{C1D133CE-BCC4-4CD8-8F19-195722E41628}"/>
          </ac:spMkLst>
        </pc:spChg>
        <pc:spChg chg="add mod">
          <ac:chgData name="Williams, Lewis" userId="8751e9be-9ee0-4faf-88ce-27fbf84cd6b0" providerId="ADAL" clId="{AD3F785A-D9DA-4018-A492-18A301591E6C}" dt="2023-04-21T10:14:19.974" v="3406" actId="20577"/>
          <ac:spMkLst>
            <pc:docMk/>
            <pc:sldMk cId="3267496744" sldId="373"/>
            <ac:spMk id="6" creationId="{0472185A-E80E-D027-AC0C-E2289626307A}"/>
          </ac:spMkLst>
        </pc:spChg>
        <pc:spChg chg="mod">
          <ac:chgData name="Williams, Lewis" userId="8751e9be-9ee0-4faf-88ce-27fbf84cd6b0" providerId="ADAL" clId="{AD3F785A-D9DA-4018-A492-18A301591E6C}" dt="2023-04-05T10:20:09.320" v="575" actId="2711"/>
          <ac:spMkLst>
            <pc:docMk/>
            <pc:sldMk cId="3267496744" sldId="373"/>
            <ac:spMk id="11" creationId="{EACCFFE7-7B32-432D-845E-E6F42027690B}"/>
          </ac:spMkLst>
        </pc:spChg>
        <pc:spChg chg="mod">
          <ac:chgData name="Williams, Lewis" userId="8751e9be-9ee0-4faf-88ce-27fbf84cd6b0" providerId="ADAL" clId="{AD3F785A-D9DA-4018-A492-18A301591E6C}" dt="2023-04-05T10:20:09.320" v="575" actId="2711"/>
          <ac:spMkLst>
            <pc:docMk/>
            <pc:sldMk cId="3267496744" sldId="373"/>
            <ac:spMk id="12" creationId="{2107216B-FE55-424A-97C0-E801AFACDD94}"/>
          </ac:spMkLst>
        </pc:spChg>
        <pc:spChg chg="del">
          <ac:chgData name="Williams, Lewis" userId="8751e9be-9ee0-4faf-88ce-27fbf84cd6b0" providerId="ADAL" clId="{AD3F785A-D9DA-4018-A492-18A301591E6C}" dt="2023-03-31T10:34:55.461" v="133" actId="478"/>
          <ac:spMkLst>
            <pc:docMk/>
            <pc:sldMk cId="3267496744" sldId="373"/>
            <ac:spMk id="16" creationId="{0963FE13-2569-4A09-BCF7-61DD764CA218}"/>
          </ac:spMkLst>
        </pc:spChg>
        <pc:spChg chg="mod">
          <ac:chgData name="Williams, Lewis" userId="8751e9be-9ee0-4faf-88ce-27fbf84cd6b0" providerId="ADAL" clId="{AD3F785A-D9DA-4018-A492-18A301591E6C}" dt="2023-04-05T10:20:09.320" v="575" actId="2711"/>
          <ac:spMkLst>
            <pc:docMk/>
            <pc:sldMk cId="3267496744" sldId="373"/>
            <ac:spMk id="17" creationId="{6108C6A4-ED43-46EA-BBF2-9F6820B2B5E0}"/>
          </ac:spMkLst>
        </pc:spChg>
        <pc:spChg chg="mod">
          <ac:chgData name="Williams, Lewis" userId="8751e9be-9ee0-4faf-88ce-27fbf84cd6b0" providerId="ADAL" clId="{AD3F785A-D9DA-4018-A492-18A301591E6C}" dt="2023-04-05T10:20:09.320" v="575" actId="2711"/>
          <ac:spMkLst>
            <pc:docMk/>
            <pc:sldMk cId="3267496744" sldId="373"/>
            <ac:spMk id="20" creationId="{E596BEE2-91FD-43B7-9776-F63E0BA2443E}"/>
          </ac:spMkLst>
        </pc:spChg>
        <pc:spChg chg="del">
          <ac:chgData name="Williams, Lewis" userId="8751e9be-9ee0-4faf-88ce-27fbf84cd6b0" providerId="ADAL" clId="{AD3F785A-D9DA-4018-A492-18A301591E6C}" dt="2023-03-31T10:34:55.461" v="133" actId="478"/>
          <ac:spMkLst>
            <pc:docMk/>
            <pc:sldMk cId="3267496744" sldId="373"/>
            <ac:spMk id="21" creationId="{27CCA39B-F682-4417-B3BA-93D10DD7FEA0}"/>
          </ac:spMkLst>
        </pc:spChg>
        <pc:spChg chg="mod">
          <ac:chgData name="Williams, Lewis" userId="8751e9be-9ee0-4faf-88ce-27fbf84cd6b0" providerId="ADAL" clId="{AD3F785A-D9DA-4018-A492-18A301591E6C}" dt="2023-04-05T10:21:09.942" v="605" actId="20577"/>
          <ac:spMkLst>
            <pc:docMk/>
            <pc:sldMk cId="3267496744" sldId="373"/>
            <ac:spMk id="26" creationId="{29F7299D-460E-4B69-B1AE-EED648DB8741}"/>
          </ac:spMkLst>
        </pc:spChg>
        <pc:spChg chg="mod">
          <ac:chgData name="Williams, Lewis" userId="8751e9be-9ee0-4faf-88ce-27fbf84cd6b0" providerId="ADAL" clId="{AD3F785A-D9DA-4018-A492-18A301591E6C}" dt="2023-04-05T10:21:22.979" v="606"/>
          <ac:spMkLst>
            <pc:docMk/>
            <pc:sldMk cId="3267496744" sldId="373"/>
            <ac:spMk id="27" creationId="{B54ACE08-144A-486C-B447-0EA0E2061979}"/>
          </ac:spMkLst>
        </pc:spChg>
        <pc:picChg chg="add mod">
          <ac:chgData name="Williams, Lewis" userId="8751e9be-9ee0-4faf-88ce-27fbf84cd6b0" providerId="ADAL" clId="{AD3F785A-D9DA-4018-A492-18A301591E6C}" dt="2023-04-21T10:13:41.458" v="3376" actId="1076"/>
          <ac:picMkLst>
            <pc:docMk/>
            <pc:sldMk cId="3267496744" sldId="373"/>
            <ac:picMk id="8" creationId="{8BE76779-3515-505A-5A9C-760EB30D1F85}"/>
          </ac:picMkLst>
        </pc:picChg>
        <pc:picChg chg="mod">
          <ac:chgData name="Williams, Lewis" userId="8751e9be-9ee0-4faf-88ce-27fbf84cd6b0" providerId="ADAL" clId="{AD3F785A-D9DA-4018-A492-18A301591E6C}" dt="2023-03-31T10:35:07.197" v="134" actId="1076"/>
          <ac:picMkLst>
            <pc:docMk/>
            <pc:sldMk cId="3267496744" sldId="373"/>
            <ac:picMk id="18" creationId="{2FA2166E-CFFB-4FE1-9385-0D2F6940ABAD}"/>
          </ac:picMkLst>
        </pc:picChg>
        <pc:picChg chg="del">
          <ac:chgData name="Williams, Lewis" userId="8751e9be-9ee0-4faf-88ce-27fbf84cd6b0" providerId="ADAL" clId="{AD3F785A-D9DA-4018-A492-18A301591E6C}" dt="2023-03-31T10:34:55.461" v="133" actId="478"/>
          <ac:picMkLst>
            <pc:docMk/>
            <pc:sldMk cId="3267496744" sldId="373"/>
            <ac:picMk id="19" creationId="{B549B32E-99C6-4E3F-A2B0-C21FB21A313C}"/>
          </ac:picMkLst>
        </pc:picChg>
      </pc:sldChg>
      <pc:sldChg chg="modSp add del mod">
        <pc:chgData name="Williams, Lewis" userId="8751e9be-9ee0-4faf-88ce-27fbf84cd6b0" providerId="ADAL" clId="{AD3F785A-D9DA-4018-A492-18A301591E6C}" dt="2023-04-05T10:43:03.710" v="1617" actId="2696"/>
        <pc:sldMkLst>
          <pc:docMk/>
          <pc:sldMk cId="3582493753" sldId="374"/>
        </pc:sldMkLst>
        <pc:spChg chg="mod">
          <ac:chgData name="Williams, Lewis" userId="8751e9be-9ee0-4faf-88ce-27fbf84cd6b0" providerId="ADAL" clId="{AD3F785A-D9DA-4018-A492-18A301591E6C}" dt="2023-04-05T10:42:47.116" v="1613" actId="20577"/>
          <ac:spMkLst>
            <pc:docMk/>
            <pc:sldMk cId="3582493753" sldId="374"/>
            <ac:spMk id="10" creationId="{9987D879-770B-41CA-8866-6BCA2050D6E6}"/>
          </ac:spMkLst>
        </pc:spChg>
      </pc:sldChg>
      <pc:sldChg chg="addSp modSp add mod ord">
        <pc:chgData name="Williams, Lewis" userId="8751e9be-9ee0-4faf-88ce-27fbf84cd6b0" providerId="ADAL" clId="{AD3F785A-D9DA-4018-A492-18A301591E6C}" dt="2023-04-20T14:35:30.224" v="2904" actId="20577"/>
        <pc:sldMkLst>
          <pc:docMk/>
          <pc:sldMk cId="328536005" sldId="375"/>
        </pc:sldMkLst>
        <pc:spChg chg="mod">
          <ac:chgData name="Williams, Lewis" userId="8751e9be-9ee0-4faf-88ce-27fbf84cd6b0" providerId="ADAL" clId="{AD3F785A-D9DA-4018-A492-18A301591E6C}" dt="2023-04-05T10:46:15.372" v="2210" actId="20577"/>
          <ac:spMkLst>
            <pc:docMk/>
            <pc:sldMk cId="328536005" sldId="375"/>
            <ac:spMk id="2" creationId="{E7F519D2-AD4E-B04B-4451-22714152DC9C}"/>
          </ac:spMkLst>
        </pc:spChg>
        <pc:spChg chg="mod">
          <ac:chgData name="Williams, Lewis" userId="8751e9be-9ee0-4faf-88ce-27fbf84cd6b0" providerId="ADAL" clId="{AD3F785A-D9DA-4018-A492-18A301591E6C}" dt="2023-04-20T14:35:30.224" v="2904" actId="20577"/>
          <ac:spMkLst>
            <pc:docMk/>
            <pc:sldMk cId="328536005" sldId="375"/>
            <ac:spMk id="4" creationId="{112B4A5A-661E-4C17-AA95-26F5B0258CD2}"/>
          </ac:spMkLst>
        </pc:spChg>
        <pc:spChg chg="mod">
          <ac:chgData name="Williams, Lewis" userId="8751e9be-9ee0-4faf-88ce-27fbf84cd6b0" providerId="ADAL" clId="{AD3F785A-D9DA-4018-A492-18A301591E6C}" dt="2023-04-05T10:46:26.109" v="2213" actId="1076"/>
          <ac:spMkLst>
            <pc:docMk/>
            <pc:sldMk cId="328536005" sldId="375"/>
            <ac:spMk id="5" creationId="{AAD5CE5A-01C2-FE5B-BA94-D48E2D8E11D6}"/>
          </ac:spMkLst>
        </pc:spChg>
        <pc:spChg chg="add mod">
          <ac:chgData name="Williams, Lewis" userId="8751e9be-9ee0-4faf-88ce-27fbf84cd6b0" providerId="ADAL" clId="{AD3F785A-D9DA-4018-A492-18A301591E6C}" dt="2023-04-05T10:46:24.523" v="2212" actId="571"/>
          <ac:spMkLst>
            <pc:docMk/>
            <pc:sldMk cId="328536005" sldId="375"/>
            <ac:spMk id="6" creationId="{BA5B2193-77E3-01D7-FA6C-A526F285133B}"/>
          </ac:spMkLst>
        </pc:spChg>
        <pc:spChg chg="mod">
          <ac:chgData name="Williams, Lewis" userId="8751e9be-9ee0-4faf-88ce-27fbf84cd6b0" providerId="ADAL" clId="{AD3F785A-D9DA-4018-A492-18A301591E6C}" dt="2023-04-05T10:46:35.745" v="2214" actId="20577"/>
          <ac:spMkLst>
            <pc:docMk/>
            <pc:sldMk cId="328536005" sldId="375"/>
            <ac:spMk id="21" creationId="{A2A495F9-964D-4063-8475-758F41BC063C}"/>
          </ac:spMkLst>
        </pc:spChg>
        <pc:picChg chg="add mod">
          <ac:chgData name="Williams, Lewis" userId="8751e9be-9ee0-4faf-88ce-27fbf84cd6b0" providerId="ADAL" clId="{AD3F785A-D9DA-4018-A492-18A301591E6C}" dt="2023-04-05T10:56:37.056" v="2323" actId="1076"/>
          <ac:picMkLst>
            <pc:docMk/>
            <pc:sldMk cId="328536005" sldId="375"/>
            <ac:picMk id="8" creationId="{2B0CED27-8BCC-342A-740C-FAB8DF72D4EC}"/>
          </ac:picMkLst>
        </pc:picChg>
      </pc:sldChg>
    </pc:docChg>
  </pc:docChgLst>
  <pc:docChgLst>
    <pc:chgData name="Moden, Anton" userId="S::amoden@deloitte.co.uk::7b35dd8e-c9e7-4680-8f41-28c9dafada4a" providerId="AD" clId="Web-{6E39F51F-AAF8-3939-E3FC-60C2FA530451}"/>
    <pc:docChg chg="mod">
      <pc:chgData name="Moden, Anton" userId="S::amoden@deloitte.co.uk::7b35dd8e-c9e7-4680-8f41-28c9dafada4a" providerId="AD" clId="Web-{6E39F51F-AAF8-3939-E3FC-60C2FA530451}" dt="2023-04-20T15:52:26.535" v="1"/>
      <pc:docMkLst>
        <pc:docMk/>
      </pc:docMkLst>
      <pc:sldChg chg="modCm">
        <pc:chgData name="Moden, Anton" userId="S::amoden@deloitte.co.uk::7b35dd8e-c9e7-4680-8f41-28c9dafada4a" providerId="AD" clId="Web-{6E39F51F-AAF8-3939-E3FC-60C2FA530451}" dt="2023-04-20T15:52:26.535" v="1"/>
        <pc:sldMkLst>
          <pc:docMk/>
          <pc:sldMk cId="3267496744" sldId="373"/>
        </pc:sldMkLst>
      </pc:sldChg>
    </pc:docChg>
  </pc:docChgLst>
  <pc:docChgLst>
    <pc:chgData name="Williams, Lewis" userId="8751e9be-9ee0-4faf-88ce-27fbf84cd6b0" providerId="ADAL" clId="{0E31A0C3-3106-472D-8986-5B65FBAAC890}"/>
    <pc:docChg chg="modSld">
      <pc:chgData name="Williams, Lewis" userId="8751e9be-9ee0-4faf-88ce-27fbf84cd6b0" providerId="ADAL" clId="{0E31A0C3-3106-472D-8986-5B65FBAAC890}" dt="2023-05-23T09:09:05.506" v="13"/>
      <pc:docMkLst>
        <pc:docMk/>
      </pc:docMkLst>
      <pc:sldChg chg="modSp mod">
        <pc:chgData name="Williams, Lewis" userId="8751e9be-9ee0-4faf-88ce-27fbf84cd6b0" providerId="ADAL" clId="{0E31A0C3-3106-472D-8986-5B65FBAAC890}" dt="2023-05-23T09:08:37.888" v="12" actId="20577"/>
        <pc:sldMkLst>
          <pc:docMk/>
          <pc:sldMk cId="49629790" sldId="256"/>
        </pc:sldMkLst>
        <pc:spChg chg="mod">
          <ac:chgData name="Williams, Lewis" userId="8751e9be-9ee0-4faf-88ce-27fbf84cd6b0" providerId="ADAL" clId="{0E31A0C3-3106-472D-8986-5B65FBAAC890}" dt="2023-05-23T09:08:37.888" v="12" actId="20577"/>
          <ac:spMkLst>
            <pc:docMk/>
            <pc:sldMk cId="49629790" sldId="256"/>
            <ac:spMk id="7" creationId="{62FF107F-82A0-4CFB-917F-37F4986B1D3D}"/>
          </ac:spMkLst>
        </pc:spChg>
      </pc:sldChg>
      <pc:sldChg chg="modCm">
        <pc:chgData name="Williams, Lewis" userId="8751e9be-9ee0-4faf-88ce-27fbf84cd6b0" providerId="ADAL" clId="{0E31A0C3-3106-472D-8986-5B65FBAAC890}" dt="2023-05-23T09:09:05.506" v="13"/>
        <pc:sldMkLst>
          <pc:docMk/>
          <pc:sldMk cId="2621808001" sldId="264"/>
        </pc:sldMkLst>
      </pc:sldChg>
      <pc:sldChg chg="modCm">
        <pc:chgData name="Williams, Lewis" userId="8751e9be-9ee0-4faf-88ce-27fbf84cd6b0" providerId="ADAL" clId="{0E31A0C3-3106-472D-8986-5B65FBAAC890}" dt="2023-05-23T09:07:32.637" v="0"/>
        <pc:sldMkLst>
          <pc:docMk/>
          <pc:sldMk cId="3578238429" sldId="332"/>
        </pc:sldMkLst>
      </pc:sldChg>
    </pc:docChg>
  </pc:docChgLst>
  <pc:docChgLst>
    <pc:chgData name="Campbell, Eliana" userId="31440c79-e180-496b-8c54-25891199ed35" providerId="ADAL" clId="{FC13528D-9F7A-4B88-A755-FEA8B32ADC0D}"/>
    <pc:docChg chg="modSld">
      <pc:chgData name="Campbell, Eliana" userId="31440c79-e180-496b-8c54-25891199ed35" providerId="ADAL" clId="{FC13528D-9F7A-4B88-A755-FEA8B32ADC0D}" dt="2022-01-21T11:11:21.481" v="0" actId="207"/>
      <pc:docMkLst>
        <pc:docMk/>
      </pc:docMkLst>
      <pc:sldChg chg="modSp mod">
        <pc:chgData name="Campbell, Eliana" userId="31440c79-e180-496b-8c54-25891199ed35" providerId="ADAL" clId="{FC13528D-9F7A-4B88-A755-FEA8B32ADC0D}" dt="2022-01-21T11:11:21.481" v="0" actId="207"/>
        <pc:sldMkLst>
          <pc:docMk/>
          <pc:sldMk cId="3578238429" sldId="332"/>
        </pc:sldMkLst>
        <pc:spChg chg="mod">
          <ac:chgData name="Campbell, Eliana" userId="31440c79-e180-496b-8c54-25891199ed35" providerId="ADAL" clId="{FC13528D-9F7A-4B88-A755-FEA8B32ADC0D}" dt="2022-01-21T11:11:21.481" v="0" actId="207"/>
          <ac:spMkLst>
            <pc:docMk/>
            <pc:sldMk cId="3578238429" sldId="332"/>
            <ac:spMk id="2" creationId="{FA9B8418-BFC9-49DF-ABC2-49AD8D7A05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DC039-E582-477F-9D55-839B03CD7BD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2AF89D1D-D869-4730-BFCB-404427A0AAE7}">
      <dgm:prSet phldrT="[Text]"/>
      <dgm:spPr/>
      <dgm:t>
        <a:bodyPr/>
        <a:lstStyle/>
        <a:p>
          <a:pPr algn="ctr"/>
          <a:r>
            <a:rPr lang="en-GB" dirty="0">
              <a:latin typeface="Arial" panose="020B0604020202020204" pitchFamily="34" charset="0"/>
              <a:cs typeface="Arial" panose="020B0604020202020204" pitchFamily="34" charset="0"/>
            </a:rPr>
            <a:t>If you have a smaller customer base and no assigned theft targets, but would still like to participate in the incentive scheme, you are still able to report confirmed thefts to the REC Code Manager and receive payment. </a:t>
          </a:r>
        </a:p>
      </dgm:t>
    </dgm:pt>
    <dgm:pt modelId="{BC41B10E-AF56-4901-A9F3-57A03C9BCFC5}" type="parTrans" cxnId="{54588671-CE9C-48C8-BB15-C83D065E38A2}">
      <dgm:prSet/>
      <dgm:spPr/>
      <dgm:t>
        <a:bodyPr/>
        <a:lstStyle/>
        <a:p>
          <a:endParaRPr lang="en-GB">
            <a:latin typeface="Roboto Slab regular"/>
            <a:cs typeface="Times New Roman" panose="02020603050405020304" pitchFamily="18" charset="0"/>
          </a:endParaRPr>
        </a:p>
      </dgm:t>
    </dgm:pt>
    <dgm:pt modelId="{2B657872-2197-4B00-A77A-8E8DD1F1EFB2}" type="sibTrans" cxnId="{54588671-CE9C-48C8-BB15-C83D065E38A2}">
      <dgm:prSet/>
      <dgm:spPr/>
      <dgm:t>
        <a:bodyPr/>
        <a:lstStyle/>
        <a:p>
          <a:endParaRPr lang="en-GB">
            <a:latin typeface="Roboto Slab regular"/>
            <a:cs typeface="Times New Roman" panose="02020603050405020304" pitchFamily="18" charset="0"/>
          </a:endParaRPr>
        </a:p>
      </dgm:t>
    </dgm:pt>
    <dgm:pt modelId="{1EB6317F-7B51-4F68-BE06-3B73F2A6E7C9}">
      <dgm:prSet phldrT="[Text]"/>
      <dgm:spPr/>
      <dgm:t>
        <a:bodyPr/>
        <a:lstStyle/>
        <a:p>
          <a:pPr algn="ctr"/>
          <a:r>
            <a:rPr lang="en-GB" dirty="0">
              <a:latin typeface="Arial" panose="020B0604020202020204" pitchFamily="34" charset="0"/>
              <a:cs typeface="Arial" panose="020B0604020202020204" pitchFamily="34" charset="0"/>
            </a:rPr>
            <a:t>Once you have acceded to the REC and have built up your customer base, the Code Manager will notify you of your theft target and potential incentive payments.</a:t>
          </a:r>
        </a:p>
      </dgm:t>
    </dgm:pt>
    <dgm:pt modelId="{9A39AC2B-E626-4583-B2B5-BED0204A95EA}" type="parTrans" cxnId="{90584245-6301-484D-82DF-18AF6C023C80}">
      <dgm:prSet/>
      <dgm:spPr/>
      <dgm:t>
        <a:bodyPr/>
        <a:lstStyle/>
        <a:p>
          <a:endParaRPr lang="en-GB">
            <a:latin typeface="Roboto Slab regular"/>
            <a:cs typeface="Times New Roman" panose="02020603050405020304" pitchFamily="18" charset="0"/>
          </a:endParaRPr>
        </a:p>
      </dgm:t>
    </dgm:pt>
    <dgm:pt modelId="{63F3EA18-0467-4BC7-87C8-C12BC29F6F5E}" type="sibTrans" cxnId="{90584245-6301-484D-82DF-18AF6C023C80}">
      <dgm:prSet/>
      <dgm:spPr/>
      <dgm:t>
        <a:bodyPr/>
        <a:lstStyle/>
        <a:p>
          <a:endParaRPr lang="en-GB">
            <a:latin typeface="Roboto Slab regular"/>
            <a:cs typeface="Times New Roman" panose="02020603050405020304" pitchFamily="18" charset="0"/>
          </a:endParaRPr>
        </a:p>
      </dgm:t>
    </dgm:pt>
    <dgm:pt modelId="{6DE93C3B-033A-48C8-A463-1F6CFDB3869A}" type="pres">
      <dgm:prSet presAssocID="{4ECDC039-E582-477F-9D55-839B03CD7BD9}" presName="linear" presStyleCnt="0">
        <dgm:presLayoutVars>
          <dgm:animLvl val="lvl"/>
          <dgm:resizeHandles val="exact"/>
        </dgm:presLayoutVars>
      </dgm:prSet>
      <dgm:spPr/>
    </dgm:pt>
    <dgm:pt modelId="{EE116562-0CF8-4E55-A620-5C9C6B1F1DD2}" type="pres">
      <dgm:prSet presAssocID="{2AF89D1D-D869-4730-BFCB-404427A0AAE7}" presName="parentText" presStyleLbl="node1" presStyleIdx="0" presStyleCnt="2">
        <dgm:presLayoutVars>
          <dgm:chMax val="0"/>
          <dgm:bulletEnabled val="1"/>
        </dgm:presLayoutVars>
      </dgm:prSet>
      <dgm:spPr/>
    </dgm:pt>
    <dgm:pt modelId="{3ADD4587-416F-4E66-BBB7-A4BEA18F69B7}" type="pres">
      <dgm:prSet presAssocID="{2B657872-2197-4B00-A77A-8E8DD1F1EFB2}" presName="spacer" presStyleCnt="0"/>
      <dgm:spPr/>
    </dgm:pt>
    <dgm:pt modelId="{D3725F33-0BB7-4802-B1A6-A4980DF9E4C0}" type="pres">
      <dgm:prSet presAssocID="{1EB6317F-7B51-4F68-BE06-3B73F2A6E7C9}" presName="parentText" presStyleLbl="node1" presStyleIdx="1" presStyleCnt="2">
        <dgm:presLayoutVars>
          <dgm:chMax val="0"/>
          <dgm:bulletEnabled val="1"/>
        </dgm:presLayoutVars>
      </dgm:prSet>
      <dgm:spPr/>
    </dgm:pt>
  </dgm:ptLst>
  <dgm:cxnLst>
    <dgm:cxn modelId="{50314313-E11E-4E8C-9774-76B8B3F89BBA}" type="presOf" srcId="{4ECDC039-E582-477F-9D55-839B03CD7BD9}" destId="{6DE93C3B-033A-48C8-A463-1F6CFDB3869A}" srcOrd="0" destOrd="0" presId="urn:microsoft.com/office/officeart/2005/8/layout/vList2"/>
    <dgm:cxn modelId="{90584245-6301-484D-82DF-18AF6C023C80}" srcId="{4ECDC039-E582-477F-9D55-839B03CD7BD9}" destId="{1EB6317F-7B51-4F68-BE06-3B73F2A6E7C9}" srcOrd="1" destOrd="0" parTransId="{9A39AC2B-E626-4583-B2B5-BED0204A95EA}" sibTransId="{63F3EA18-0467-4BC7-87C8-C12BC29F6F5E}"/>
    <dgm:cxn modelId="{54588671-CE9C-48C8-BB15-C83D065E38A2}" srcId="{4ECDC039-E582-477F-9D55-839B03CD7BD9}" destId="{2AF89D1D-D869-4730-BFCB-404427A0AAE7}" srcOrd="0" destOrd="0" parTransId="{BC41B10E-AF56-4901-A9F3-57A03C9BCFC5}" sibTransId="{2B657872-2197-4B00-A77A-8E8DD1F1EFB2}"/>
    <dgm:cxn modelId="{411EA1E4-7F80-490A-8933-3538ADA8EA4F}" type="presOf" srcId="{1EB6317F-7B51-4F68-BE06-3B73F2A6E7C9}" destId="{D3725F33-0BB7-4802-B1A6-A4980DF9E4C0}" srcOrd="0" destOrd="0" presId="urn:microsoft.com/office/officeart/2005/8/layout/vList2"/>
    <dgm:cxn modelId="{57B8B3E5-08BE-49D4-8942-1756A629C14A}" type="presOf" srcId="{2AF89D1D-D869-4730-BFCB-404427A0AAE7}" destId="{EE116562-0CF8-4E55-A620-5C9C6B1F1DD2}" srcOrd="0" destOrd="0" presId="urn:microsoft.com/office/officeart/2005/8/layout/vList2"/>
    <dgm:cxn modelId="{8B261350-D8A3-4D5D-A84F-0175120C9519}" type="presParOf" srcId="{6DE93C3B-033A-48C8-A463-1F6CFDB3869A}" destId="{EE116562-0CF8-4E55-A620-5C9C6B1F1DD2}" srcOrd="0" destOrd="0" presId="urn:microsoft.com/office/officeart/2005/8/layout/vList2"/>
    <dgm:cxn modelId="{3FAE1446-2FAF-4C42-B98D-62CA81A36445}" type="presParOf" srcId="{6DE93C3B-033A-48C8-A463-1F6CFDB3869A}" destId="{3ADD4587-416F-4E66-BBB7-A4BEA18F69B7}" srcOrd="1" destOrd="0" presId="urn:microsoft.com/office/officeart/2005/8/layout/vList2"/>
    <dgm:cxn modelId="{18BA954F-300A-4036-9C9A-8D85F2041D24}" type="presParOf" srcId="{6DE93C3B-033A-48C8-A463-1F6CFDB3869A}" destId="{D3725F33-0BB7-4802-B1A6-A4980DF9E4C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D522F-5EE1-4E7C-93D7-1B61471E705C}" type="doc">
      <dgm:prSet loTypeId="urn:microsoft.com/office/officeart/2005/8/layout/radial4" loCatId="relationship" qsTypeId="urn:microsoft.com/office/officeart/2005/8/quickstyle/simple4" qsCatId="simple" csTypeId="urn:microsoft.com/office/officeart/2005/8/colors/colorful2" csCatId="colorful" phldr="1"/>
      <dgm:spPr/>
      <dgm:t>
        <a:bodyPr/>
        <a:lstStyle/>
        <a:p>
          <a:endParaRPr lang="en-US"/>
        </a:p>
      </dgm:t>
    </dgm:pt>
    <dgm:pt modelId="{D1EE54AD-2420-4965-B69D-51905112CAF8}">
      <dgm:prSet phldrT="[Text]" custT="1"/>
      <dgm:spPr>
        <a:solidFill>
          <a:srgbClr val="B8D18F"/>
        </a:solidFill>
      </dgm:spPr>
      <dgm:t>
        <a:bodyPr/>
        <a:lstStyle/>
        <a:p>
          <a:r>
            <a:rPr lang="en-US" sz="1400">
              <a:latin typeface="+mj-lt"/>
              <a:cs typeface="Calibri" panose="020F0502020204030204" pitchFamily="34" charset="0"/>
            </a:rPr>
            <a:t>YOUR SUBMITTED REPORT</a:t>
          </a:r>
        </a:p>
      </dgm:t>
    </dgm:pt>
    <dgm:pt modelId="{57F2DBDF-146A-4035-A5A7-5E9717282C7D}" type="parTrans" cxnId="{BC70CD4C-D47E-4C06-913A-12C49033480F}">
      <dgm:prSet/>
      <dgm:spPr/>
      <dgm:t>
        <a:bodyPr/>
        <a:lstStyle/>
        <a:p>
          <a:endParaRPr lang="en-US" sz="1600">
            <a:latin typeface="+mj-lt"/>
          </a:endParaRPr>
        </a:p>
      </dgm:t>
    </dgm:pt>
    <dgm:pt modelId="{DD6C6B9D-D1B0-402A-B075-BAF090599B03}" type="sibTrans" cxnId="{BC70CD4C-D47E-4C06-913A-12C49033480F}">
      <dgm:prSet/>
      <dgm:spPr/>
      <dgm:t>
        <a:bodyPr/>
        <a:lstStyle/>
        <a:p>
          <a:endParaRPr lang="en-US" sz="1600">
            <a:latin typeface="+mj-lt"/>
          </a:endParaRPr>
        </a:p>
      </dgm:t>
    </dgm:pt>
    <dgm:pt modelId="{9E6FEB30-7477-4AE4-AC26-CE2E66AD49E7}">
      <dgm:prSet phldrT="[Text]" custT="1"/>
      <dgm:spPr>
        <a:solidFill>
          <a:srgbClr val="E6AA21"/>
        </a:solidFill>
      </dgm:spPr>
      <dgm:t>
        <a:bodyPr/>
        <a:lstStyle/>
        <a:p>
          <a:r>
            <a:rPr lang="en-US" sz="1400" dirty="0">
              <a:latin typeface="+mj-lt"/>
              <a:cs typeface="Calibri" panose="020F0502020204030204" pitchFamily="34" charset="0"/>
            </a:rPr>
            <a:t>ENERGY THEFT TIP-OFFS</a:t>
          </a:r>
        </a:p>
      </dgm:t>
    </dgm:pt>
    <dgm:pt modelId="{79E8D645-6C82-4E2C-826D-1FB29905E6D6}" type="parTrans" cxnId="{4E7E4805-D3CF-4ECF-86D1-922ACB54AF28}">
      <dgm:prSet/>
      <dgm:spPr>
        <a:solidFill>
          <a:srgbClr val="E6AA21"/>
        </a:solidFill>
      </dgm:spPr>
      <dgm:t>
        <a:bodyPr/>
        <a:lstStyle/>
        <a:p>
          <a:endParaRPr lang="en-US" sz="1600">
            <a:latin typeface="+mj-lt"/>
          </a:endParaRPr>
        </a:p>
      </dgm:t>
    </dgm:pt>
    <dgm:pt modelId="{D60D3A16-0938-465C-99CF-AD45B0546753}" type="sibTrans" cxnId="{4E7E4805-D3CF-4ECF-86D1-922ACB54AF28}">
      <dgm:prSet/>
      <dgm:spPr/>
      <dgm:t>
        <a:bodyPr/>
        <a:lstStyle/>
        <a:p>
          <a:endParaRPr lang="en-US" sz="1600">
            <a:latin typeface="+mj-lt"/>
          </a:endParaRPr>
        </a:p>
      </dgm:t>
    </dgm:pt>
    <dgm:pt modelId="{E22E298A-5D9E-4C53-A955-E3A9C4B66429}">
      <dgm:prSet phldrT="[Text]" custT="1"/>
      <dgm:spPr>
        <a:solidFill>
          <a:srgbClr val="BB6828"/>
        </a:solidFill>
      </dgm:spPr>
      <dgm:t>
        <a:bodyPr/>
        <a:lstStyle/>
        <a:p>
          <a:r>
            <a:rPr lang="en-US" sz="1400">
              <a:latin typeface="+mj-lt"/>
              <a:cs typeface="Calibri" panose="020F0502020204030204" pitchFamily="34" charset="0"/>
            </a:rPr>
            <a:t>NUMBER OF THEFTS INVESTIGATED</a:t>
          </a:r>
        </a:p>
      </dgm:t>
    </dgm:pt>
    <dgm:pt modelId="{9B219327-D9D8-4B22-9224-39336D489067}" type="parTrans" cxnId="{A14FBD18-0CD3-49C4-9B0C-7FD8D5741D6E}">
      <dgm:prSet/>
      <dgm:spPr>
        <a:solidFill>
          <a:srgbClr val="BB6828"/>
        </a:solidFill>
      </dgm:spPr>
      <dgm:t>
        <a:bodyPr/>
        <a:lstStyle/>
        <a:p>
          <a:endParaRPr lang="en-US" sz="1600">
            <a:latin typeface="+mj-lt"/>
          </a:endParaRPr>
        </a:p>
      </dgm:t>
    </dgm:pt>
    <dgm:pt modelId="{DF14F8B2-D785-402B-948B-24E79DEED833}" type="sibTrans" cxnId="{A14FBD18-0CD3-49C4-9B0C-7FD8D5741D6E}">
      <dgm:prSet/>
      <dgm:spPr/>
      <dgm:t>
        <a:bodyPr/>
        <a:lstStyle/>
        <a:p>
          <a:endParaRPr lang="en-US" sz="1600">
            <a:latin typeface="+mj-lt"/>
          </a:endParaRPr>
        </a:p>
      </dgm:t>
    </dgm:pt>
    <dgm:pt modelId="{7DD89763-A009-4A1C-8DDB-EBEFF522D892}">
      <dgm:prSet phldrT="[Text]" custT="1"/>
      <dgm:spPr>
        <a:solidFill>
          <a:srgbClr val="742631"/>
        </a:solidFill>
      </dgm:spPr>
      <dgm:t>
        <a:bodyPr/>
        <a:lstStyle/>
        <a:p>
          <a:r>
            <a:rPr lang="en-US" sz="1400">
              <a:latin typeface="+mj-lt"/>
              <a:cs typeface="Calibri" panose="020F0502020204030204" pitchFamily="34" charset="0"/>
            </a:rPr>
            <a:t>NUMBER OF THEFTS CONFIRMED</a:t>
          </a:r>
        </a:p>
      </dgm:t>
    </dgm:pt>
    <dgm:pt modelId="{AA48AAFB-DDED-4C3C-9447-B66322D06621}" type="parTrans" cxnId="{E9FF5F61-2A70-4EF2-83CA-B1295A6B79BA}">
      <dgm:prSet/>
      <dgm:spPr>
        <a:solidFill>
          <a:srgbClr val="742631"/>
        </a:solidFill>
      </dgm:spPr>
      <dgm:t>
        <a:bodyPr/>
        <a:lstStyle/>
        <a:p>
          <a:endParaRPr lang="en-US" sz="1600">
            <a:latin typeface="+mj-lt"/>
          </a:endParaRPr>
        </a:p>
      </dgm:t>
    </dgm:pt>
    <dgm:pt modelId="{7417B2E1-4AAA-4A26-9298-C09764193C23}" type="sibTrans" cxnId="{E9FF5F61-2A70-4EF2-83CA-B1295A6B79BA}">
      <dgm:prSet/>
      <dgm:spPr/>
      <dgm:t>
        <a:bodyPr/>
        <a:lstStyle/>
        <a:p>
          <a:endParaRPr lang="en-US" sz="1600">
            <a:latin typeface="+mj-lt"/>
          </a:endParaRPr>
        </a:p>
      </dgm:t>
    </dgm:pt>
    <dgm:pt modelId="{102E5A74-B3E9-49CB-8DA5-B44C8852562E}" type="pres">
      <dgm:prSet presAssocID="{75ED522F-5EE1-4E7C-93D7-1B61471E705C}" presName="cycle" presStyleCnt="0">
        <dgm:presLayoutVars>
          <dgm:chMax val="1"/>
          <dgm:dir/>
          <dgm:animLvl val="ctr"/>
          <dgm:resizeHandles val="exact"/>
        </dgm:presLayoutVars>
      </dgm:prSet>
      <dgm:spPr/>
    </dgm:pt>
    <dgm:pt modelId="{BDCF1481-0CAE-4E31-A987-AAFA7504051D}" type="pres">
      <dgm:prSet presAssocID="{D1EE54AD-2420-4965-B69D-51905112CAF8}" presName="centerShape" presStyleLbl="node0" presStyleIdx="0" presStyleCnt="1"/>
      <dgm:spPr/>
    </dgm:pt>
    <dgm:pt modelId="{A525B90E-C5A6-4B0B-B58A-3355CF362032}" type="pres">
      <dgm:prSet presAssocID="{79E8D645-6C82-4E2C-826D-1FB29905E6D6}" presName="parTrans" presStyleLbl="bgSibTrans2D1" presStyleIdx="0" presStyleCnt="3"/>
      <dgm:spPr/>
    </dgm:pt>
    <dgm:pt modelId="{348D1D8F-9237-4458-8234-3FB57907A94F}" type="pres">
      <dgm:prSet presAssocID="{9E6FEB30-7477-4AE4-AC26-CE2E66AD49E7}" presName="node" presStyleLbl="node1" presStyleIdx="0" presStyleCnt="3">
        <dgm:presLayoutVars>
          <dgm:bulletEnabled val="1"/>
        </dgm:presLayoutVars>
      </dgm:prSet>
      <dgm:spPr/>
    </dgm:pt>
    <dgm:pt modelId="{249695A6-3668-44FD-A5C0-6229131BBCAF}" type="pres">
      <dgm:prSet presAssocID="{9B219327-D9D8-4B22-9224-39336D489067}" presName="parTrans" presStyleLbl="bgSibTrans2D1" presStyleIdx="1" presStyleCnt="3"/>
      <dgm:spPr/>
    </dgm:pt>
    <dgm:pt modelId="{224C4D4B-6CE8-4F54-949F-665CCC042D49}" type="pres">
      <dgm:prSet presAssocID="{E22E298A-5D9E-4C53-A955-E3A9C4B66429}" presName="node" presStyleLbl="node1" presStyleIdx="1" presStyleCnt="3">
        <dgm:presLayoutVars>
          <dgm:bulletEnabled val="1"/>
        </dgm:presLayoutVars>
      </dgm:prSet>
      <dgm:spPr/>
    </dgm:pt>
    <dgm:pt modelId="{A58E5C9C-F2F7-454F-A1DD-A4A488796806}" type="pres">
      <dgm:prSet presAssocID="{AA48AAFB-DDED-4C3C-9447-B66322D06621}" presName="parTrans" presStyleLbl="bgSibTrans2D1" presStyleIdx="2" presStyleCnt="3"/>
      <dgm:spPr/>
    </dgm:pt>
    <dgm:pt modelId="{84873516-FD04-4AF3-A78F-802FF26BC73E}" type="pres">
      <dgm:prSet presAssocID="{7DD89763-A009-4A1C-8DDB-EBEFF522D892}" presName="node" presStyleLbl="node1" presStyleIdx="2" presStyleCnt="3">
        <dgm:presLayoutVars>
          <dgm:bulletEnabled val="1"/>
        </dgm:presLayoutVars>
      </dgm:prSet>
      <dgm:spPr/>
    </dgm:pt>
  </dgm:ptLst>
  <dgm:cxnLst>
    <dgm:cxn modelId="{4E7E4805-D3CF-4ECF-86D1-922ACB54AF28}" srcId="{D1EE54AD-2420-4965-B69D-51905112CAF8}" destId="{9E6FEB30-7477-4AE4-AC26-CE2E66AD49E7}" srcOrd="0" destOrd="0" parTransId="{79E8D645-6C82-4E2C-826D-1FB29905E6D6}" sibTransId="{D60D3A16-0938-465C-99CF-AD45B0546753}"/>
    <dgm:cxn modelId="{88C7D516-661C-4A1E-96A1-CEBBE0C87B58}" type="presOf" srcId="{E22E298A-5D9E-4C53-A955-E3A9C4B66429}" destId="{224C4D4B-6CE8-4F54-949F-665CCC042D49}" srcOrd="0" destOrd="0" presId="urn:microsoft.com/office/officeart/2005/8/layout/radial4"/>
    <dgm:cxn modelId="{A14FBD18-0CD3-49C4-9B0C-7FD8D5741D6E}" srcId="{D1EE54AD-2420-4965-B69D-51905112CAF8}" destId="{E22E298A-5D9E-4C53-A955-E3A9C4B66429}" srcOrd="1" destOrd="0" parTransId="{9B219327-D9D8-4B22-9224-39336D489067}" sibTransId="{DF14F8B2-D785-402B-948B-24E79DEED833}"/>
    <dgm:cxn modelId="{F4D91338-1DBD-4B8D-A856-78B856AD1212}" type="presOf" srcId="{AA48AAFB-DDED-4C3C-9447-B66322D06621}" destId="{A58E5C9C-F2F7-454F-A1DD-A4A488796806}" srcOrd="0" destOrd="0" presId="urn:microsoft.com/office/officeart/2005/8/layout/radial4"/>
    <dgm:cxn modelId="{E9FF5F61-2A70-4EF2-83CA-B1295A6B79BA}" srcId="{D1EE54AD-2420-4965-B69D-51905112CAF8}" destId="{7DD89763-A009-4A1C-8DDB-EBEFF522D892}" srcOrd="2" destOrd="0" parTransId="{AA48AAFB-DDED-4C3C-9447-B66322D06621}" sibTransId="{7417B2E1-4AAA-4A26-9298-C09764193C23}"/>
    <dgm:cxn modelId="{B807E841-4031-4F9A-974B-8BCC80478D7C}" type="presOf" srcId="{9E6FEB30-7477-4AE4-AC26-CE2E66AD49E7}" destId="{348D1D8F-9237-4458-8234-3FB57907A94F}" srcOrd="0" destOrd="0" presId="urn:microsoft.com/office/officeart/2005/8/layout/radial4"/>
    <dgm:cxn modelId="{0685D847-0C13-4653-B5E4-39FA70441CA5}" type="presOf" srcId="{79E8D645-6C82-4E2C-826D-1FB29905E6D6}" destId="{A525B90E-C5A6-4B0B-B58A-3355CF362032}" srcOrd="0" destOrd="0" presId="urn:microsoft.com/office/officeart/2005/8/layout/radial4"/>
    <dgm:cxn modelId="{BC70CD4C-D47E-4C06-913A-12C49033480F}" srcId="{75ED522F-5EE1-4E7C-93D7-1B61471E705C}" destId="{D1EE54AD-2420-4965-B69D-51905112CAF8}" srcOrd="0" destOrd="0" parTransId="{57F2DBDF-146A-4035-A5A7-5E9717282C7D}" sibTransId="{DD6C6B9D-D1B0-402A-B075-BAF090599B03}"/>
    <dgm:cxn modelId="{20EE606D-BF72-428C-A432-CE0424F68CD1}" type="presOf" srcId="{D1EE54AD-2420-4965-B69D-51905112CAF8}" destId="{BDCF1481-0CAE-4E31-A987-AAFA7504051D}" srcOrd="0" destOrd="0" presId="urn:microsoft.com/office/officeart/2005/8/layout/radial4"/>
    <dgm:cxn modelId="{08D69152-9614-48E0-9BCA-6BB2D4895964}" type="presOf" srcId="{75ED522F-5EE1-4E7C-93D7-1B61471E705C}" destId="{102E5A74-B3E9-49CB-8DA5-B44C8852562E}" srcOrd="0" destOrd="0" presId="urn:microsoft.com/office/officeart/2005/8/layout/radial4"/>
    <dgm:cxn modelId="{F851CF59-E41E-4CED-B3E2-85399923DD13}" type="presOf" srcId="{7DD89763-A009-4A1C-8DDB-EBEFF522D892}" destId="{84873516-FD04-4AF3-A78F-802FF26BC73E}" srcOrd="0" destOrd="0" presId="urn:microsoft.com/office/officeart/2005/8/layout/radial4"/>
    <dgm:cxn modelId="{DF66DADD-B242-4933-AF42-F77C64FCC975}" type="presOf" srcId="{9B219327-D9D8-4B22-9224-39336D489067}" destId="{249695A6-3668-44FD-A5C0-6229131BBCAF}" srcOrd="0" destOrd="0" presId="urn:microsoft.com/office/officeart/2005/8/layout/radial4"/>
    <dgm:cxn modelId="{C24E0006-7A43-4B9C-84BA-AEACF1414B23}" type="presParOf" srcId="{102E5A74-B3E9-49CB-8DA5-B44C8852562E}" destId="{BDCF1481-0CAE-4E31-A987-AAFA7504051D}" srcOrd="0" destOrd="0" presId="urn:microsoft.com/office/officeart/2005/8/layout/radial4"/>
    <dgm:cxn modelId="{3AF80FB6-B6D3-4E44-845C-729F121CDC6A}" type="presParOf" srcId="{102E5A74-B3E9-49CB-8DA5-B44C8852562E}" destId="{A525B90E-C5A6-4B0B-B58A-3355CF362032}" srcOrd="1" destOrd="0" presId="urn:microsoft.com/office/officeart/2005/8/layout/radial4"/>
    <dgm:cxn modelId="{627BE3D0-7AB4-46BB-948A-3C2F52CE7234}" type="presParOf" srcId="{102E5A74-B3E9-49CB-8DA5-B44C8852562E}" destId="{348D1D8F-9237-4458-8234-3FB57907A94F}" srcOrd="2" destOrd="0" presId="urn:microsoft.com/office/officeart/2005/8/layout/radial4"/>
    <dgm:cxn modelId="{B144EA9F-2C1A-4A7A-9AFE-5A9013DC7160}" type="presParOf" srcId="{102E5A74-B3E9-49CB-8DA5-B44C8852562E}" destId="{249695A6-3668-44FD-A5C0-6229131BBCAF}" srcOrd="3" destOrd="0" presId="urn:microsoft.com/office/officeart/2005/8/layout/radial4"/>
    <dgm:cxn modelId="{6B60F200-D5BD-4D30-B590-8EC047EBCD0C}" type="presParOf" srcId="{102E5A74-B3E9-49CB-8DA5-B44C8852562E}" destId="{224C4D4B-6CE8-4F54-949F-665CCC042D49}" srcOrd="4" destOrd="0" presId="urn:microsoft.com/office/officeart/2005/8/layout/radial4"/>
    <dgm:cxn modelId="{07286F2E-5A93-4BCF-B261-3B2540C76AB4}" type="presParOf" srcId="{102E5A74-B3E9-49CB-8DA5-B44C8852562E}" destId="{A58E5C9C-F2F7-454F-A1DD-A4A488796806}" srcOrd="5" destOrd="0" presId="urn:microsoft.com/office/officeart/2005/8/layout/radial4"/>
    <dgm:cxn modelId="{CEC233CE-BE87-453A-8D4F-51387492BA73}" type="presParOf" srcId="{102E5A74-B3E9-49CB-8DA5-B44C8852562E}" destId="{84873516-FD04-4AF3-A78F-802FF26BC73E}" srcOrd="6" destOrd="0" presId="urn:microsoft.com/office/officeart/2005/8/layout/radial4"/>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7A8F50-31A9-4413-8461-D4985595F96A}"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8F4F7212-5862-43CD-A14C-94087FF8CEC3}">
      <dgm:prSet phldrT="[Text]"/>
      <dgm:spPr>
        <a:solidFill>
          <a:srgbClr val="B8D18F"/>
        </a:solidFill>
      </dgm:spPr>
      <dgm:t>
        <a:bodyPr/>
        <a:lstStyle/>
        <a:p>
          <a:pPr algn="l"/>
          <a:r>
            <a:rPr lang="en-US" dirty="0">
              <a:solidFill>
                <a:schemeClr val="bg1"/>
              </a:solidFill>
              <a:latin typeface="Arial" panose="020B0604020202020204" pitchFamily="34" charset="0"/>
              <a:cs typeface="Arial" panose="020B0604020202020204" pitchFamily="34" charset="0"/>
            </a:rPr>
            <a:t>Code Manager sends communication to you seeking a response in respect of tip offs that haven’t been actioned</a:t>
          </a:r>
        </a:p>
      </dgm:t>
    </dgm:pt>
    <dgm:pt modelId="{9D2ED185-5C82-4096-BF35-2DB9E027B977}" type="parTrans" cxnId="{3D02D810-0B32-4416-8E5F-3F4BC9867E6B}">
      <dgm:prSet/>
      <dgm:spPr/>
      <dgm:t>
        <a:bodyPr/>
        <a:lstStyle/>
        <a:p>
          <a:endParaRPr lang="en-US">
            <a:solidFill>
              <a:schemeClr val="bg1"/>
            </a:solidFill>
            <a:latin typeface="Roboto Slab regular"/>
            <a:cs typeface="Times New Roman" panose="02020603050405020304" pitchFamily="18" charset="0"/>
          </a:endParaRPr>
        </a:p>
      </dgm:t>
    </dgm:pt>
    <dgm:pt modelId="{3A37CA2B-BE02-4B46-8A18-BE38F8773395}" type="sibTrans" cxnId="{3D02D810-0B32-4416-8E5F-3F4BC9867E6B}">
      <dgm:prSet/>
      <dgm:spPr/>
      <dgm:t>
        <a:bodyPr/>
        <a:lstStyle/>
        <a:p>
          <a:endParaRPr lang="en-US">
            <a:solidFill>
              <a:schemeClr val="bg1"/>
            </a:solidFill>
            <a:latin typeface="Roboto Slab regular"/>
            <a:cs typeface="Times New Roman" panose="02020603050405020304" pitchFamily="18" charset="0"/>
          </a:endParaRPr>
        </a:p>
      </dgm:t>
    </dgm:pt>
    <dgm:pt modelId="{9EBD4592-19EE-4589-9141-BE5CA53D46D8}">
      <dgm:prSet phldrT="[Text]"/>
      <dgm:spPr>
        <a:solidFill>
          <a:srgbClr val="742631"/>
        </a:solidFill>
      </dgm:spPr>
      <dgm:t>
        <a:bodyPr/>
        <a:lstStyle/>
        <a:p>
          <a:pPr algn="l"/>
          <a:r>
            <a:rPr lang="en-US" dirty="0">
              <a:solidFill>
                <a:schemeClr val="bg1"/>
              </a:solidFill>
              <a:latin typeface="Arial" panose="020B0604020202020204" pitchFamily="34" charset="0"/>
              <a:cs typeface="Arial" panose="020B0604020202020204" pitchFamily="34" charset="0"/>
            </a:rPr>
            <a:t>Second attempt at communication and call with Theft Contact.</a:t>
          </a:r>
        </a:p>
      </dgm:t>
    </dgm:pt>
    <dgm:pt modelId="{9C820DED-FEB6-4836-BAF2-A6CB4B3B2E56}" type="parTrans" cxnId="{23D56374-F7FB-4734-9EE2-AA7E34AC0071}">
      <dgm:prSet/>
      <dgm:spPr/>
      <dgm:t>
        <a:bodyPr/>
        <a:lstStyle/>
        <a:p>
          <a:endParaRPr lang="en-US">
            <a:solidFill>
              <a:schemeClr val="bg1"/>
            </a:solidFill>
            <a:latin typeface="Roboto Slab regular"/>
            <a:cs typeface="Times New Roman" panose="02020603050405020304" pitchFamily="18" charset="0"/>
          </a:endParaRPr>
        </a:p>
      </dgm:t>
    </dgm:pt>
    <dgm:pt modelId="{0D9DF46C-D9A9-4CA8-96BB-1F7CFC8066AE}" type="sibTrans" cxnId="{23D56374-F7FB-4734-9EE2-AA7E34AC0071}">
      <dgm:prSet/>
      <dgm:spPr/>
      <dgm:t>
        <a:bodyPr/>
        <a:lstStyle/>
        <a:p>
          <a:endParaRPr lang="en-US">
            <a:solidFill>
              <a:schemeClr val="bg1"/>
            </a:solidFill>
            <a:latin typeface="Roboto Slab regular"/>
            <a:cs typeface="Times New Roman" panose="02020603050405020304" pitchFamily="18" charset="0"/>
          </a:endParaRPr>
        </a:p>
      </dgm:t>
    </dgm:pt>
    <dgm:pt modelId="{52B57457-FE96-44B0-86A4-5C605C0141C3}">
      <dgm:prSet phldrT="[Text]"/>
      <dgm:spPr>
        <a:solidFill>
          <a:srgbClr val="E6AA21"/>
        </a:solidFill>
      </dgm:spPr>
      <dgm:t>
        <a:bodyPr/>
        <a:lstStyle/>
        <a:p>
          <a:pPr algn="l"/>
          <a:r>
            <a:rPr lang="en-US" dirty="0">
              <a:solidFill>
                <a:schemeClr val="bg1"/>
              </a:solidFill>
              <a:latin typeface="Arial" panose="020B0604020202020204" pitchFamily="34" charset="0"/>
              <a:cs typeface="Arial" panose="020B0604020202020204" pitchFamily="34" charset="0"/>
            </a:rPr>
            <a:t>PAB determines next steps, which may include escalation to Ofgem</a:t>
          </a:r>
          <a:r>
            <a:rPr lang="en-US" dirty="0">
              <a:solidFill>
                <a:schemeClr val="bg1"/>
              </a:solidFill>
              <a:latin typeface="Roboto Slab regular"/>
              <a:cs typeface="Times New Roman" panose="02020603050405020304" pitchFamily="18" charset="0"/>
            </a:rPr>
            <a:t>.</a:t>
          </a:r>
        </a:p>
      </dgm:t>
    </dgm:pt>
    <dgm:pt modelId="{7C9F86E3-BC8D-47F1-8627-D68450D06861}" type="parTrans" cxnId="{8ABE4765-B9F0-4F85-A405-ACB1E52493DB}">
      <dgm:prSet/>
      <dgm:spPr/>
      <dgm:t>
        <a:bodyPr/>
        <a:lstStyle/>
        <a:p>
          <a:endParaRPr lang="en-US">
            <a:solidFill>
              <a:schemeClr val="bg1"/>
            </a:solidFill>
            <a:latin typeface="Roboto Slab regular"/>
            <a:cs typeface="Times New Roman" panose="02020603050405020304" pitchFamily="18" charset="0"/>
          </a:endParaRPr>
        </a:p>
      </dgm:t>
    </dgm:pt>
    <dgm:pt modelId="{67AF7451-0161-4AB1-81E5-774A52500E36}" type="sibTrans" cxnId="{8ABE4765-B9F0-4F85-A405-ACB1E52493DB}">
      <dgm:prSet/>
      <dgm:spPr/>
      <dgm:t>
        <a:bodyPr/>
        <a:lstStyle/>
        <a:p>
          <a:endParaRPr lang="en-US">
            <a:solidFill>
              <a:schemeClr val="bg1"/>
            </a:solidFill>
            <a:latin typeface="Roboto Slab regular"/>
            <a:cs typeface="Times New Roman" panose="02020603050405020304" pitchFamily="18" charset="0"/>
          </a:endParaRPr>
        </a:p>
      </dgm:t>
    </dgm:pt>
    <dgm:pt modelId="{FA4E25FB-2FE2-498D-B513-743516D8A1FD}">
      <dgm:prSet phldrT="[Text]"/>
      <dgm:spPr>
        <a:solidFill>
          <a:srgbClr val="BB6828"/>
        </a:solidFill>
      </dgm:spPr>
      <dgm:t>
        <a:bodyPr/>
        <a:lstStyle/>
        <a:p>
          <a:pPr algn="l"/>
          <a:r>
            <a:rPr lang="en-US" dirty="0">
              <a:solidFill>
                <a:schemeClr val="bg1"/>
              </a:solidFill>
              <a:latin typeface="Arial" panose="020B0604020202020204" pitchFamily="34" charset="0"/>
              <a:cs typeface="Arial" panose="020B0604020202020204" pitchFamily="34" charset="0"/>
            </a:rPr>
            <a:t>Code Manager notifies PAB, formal letter sent to your Theft Contact.</a:t>
          </a:r>
        </a:p>
      </dgm:t>
    </dgm:pt>
    <dgm:pt modelId="{EA76A875-BD79-44D6-8C9B-032A92B534D9}" type="parTrans" cxnId="{A2DC0A2A-E8B3-4EEC-BA88-E2EA7F9D6633}">
      <dgm:prSet/>
      <dgm:spPr/>
      <dgm:t>
        <a:bodyPr/>
        <a:lstStyle/>
        <a:p>
          <a:endParaRPr lang="en-US">
            <a:solidFill>
              <a:schemeClr val="bg1"/>
            </a:solidFill>
            <a:latin typeface="Roboto Slab regular"/>
            <a:cs typeface="Times New Roman" panose="02020603050405020304" pitchFamily="18" charset="0"/>
          </a:endParaRPr>
        </a:p>
      </dgm:t>
    </dgm:pt>
    <dgm:pt modelId="{C4947874-1AE3-4DDA-BA0B-FC1F6D3B6D61}" type="sibTrans" cxnId="{A2DC0A2A-E8B3-4EEC-BA88-E2EA7F9D6633}">
      <dgm:prSet/>
      <dgm:spPr/>
      <dgm:t>
        <a:bodyPr/>
        <a:lstStyle/>
        <a:p>
          <a:endParaRPr lang="en-US">
            <a:solidFill>
              <a:schemeClr val="bg1"/>
            </a:solidFill>
            <a:latin typeface="Roboto Slab regular"/>
            <a:cs typeface="Times New Roman" panose="02020603050405020304" pitchFamily="18" charset="0"/>
          </a:endParaRPr>
        </a:p>
      </dgm:t>
    </dgm:pt>
    <dgm:pt modelId="{C016F9E8-EC20-49A7-A9B5-0DA4F03C23B4}" type="pres">
      <dgm:prSet presAssocID="{E47A8F50-31A9-4413-8461-D4985595F96A}" presName="outerComposite" presStyleCnt="0">
        <dgm:presLayoutVars>
          <dgm:chMax val="5"/>
          <dgm:dir/>
          <dgm:resizeHandles val="exact"/>
        </dgm:presLayoutVars>
      </dgm:prSet>
      <dgm:spPr/>
    </dgm:pt>
    <dgm:pt modelId="{CFFF8018-D908-4CAF-8840-D7780E9C9B66}" type="pres">
      <dgm:prSet presAssocID="{E47A8F50-31A9-4413-8461-D4985595F96A}" presName="dummyMaxCanvas" presStyleCnt="0">
        <dgm:presLayoutVars/>
      </dgm:prSet>
      <dgm:spPr/>
    </dgm:pt>
    <dgm:pt modelId="{FDD22215-862E-4EA4-8912-41BDADC0FEF9}" type="pres">
      <dgm:prSet presAssocID="{E47A8F50-31A9-4413-8461-D4985595F96A}" presName="FourNodes_1" presStyleLbl="node1" presStyleIdx="0" presStyleCnt="4" custLinFactNeighborY="-404">
        <dgm:presLayoutVars>
          <dgm:bulletEnabled val="1"/>
        </dgm:presLayoutVars>
      </dgm:prSet>
      <dgm:spPr/>
    </dgm:pt>
    <dgm:pt modelId="{2A02F33E-236C-49B1-8D53-BE65528B9CC0}" type="pres">
      <dgm:prSet presAssocID="{E47A8F50-31A9-4413-8461-D4985595F96A}" presName="FourNodes_2" presStyleLbl="node1" presStyleIdx="1" presStyleCnt="4">
        <dgm:presLayoutVars>
          <dgm:bulletEnabled val="1"/>
        </dgm:presLayoutVars>
      </dgm:prSet>
      <dgm:spPr/>
    </dgm:pt>
    <dgm:pt modelId="{623C2773-F195-4F4E-BEFA-72B1F2D012B0}" type="pres">
      <dgm:prSet presAssocID="{E47A8F50-31A9-4413-8461-D4985595F96A}" presName="FourNodes_3" presStyleLbl="node1" presStyleIdx="2" presStyleCnt="4">
        <dgm:presLayoutVars>
          <dgm:bulletEnabled val="1"/>
        </dgm:presLayoutVars>
      </dgm:prSet>
      <dgm:spPr/>
    </dgm:pt>
    <dgm:pt modelId="{B70BFE78-BF95-4FBD-88B9-BCC63455D1C7}" type="pres">
      <dgm:prSet presAssocID="{E47A8F50-31A9-4413-8461-D4985595F96A}" presName="FourNodes_4" presStyleLbl="node1" presStyleIdx="3" presStyleCnt="4">
        <dgm:presLayoutVars>
          <dgm:bulletEnabled val="1"/>
        </dgm:presLayoutVars>
      </dgm:prSet>
      <dgm:spPr/>
    </dgm:pt>
    <dgm:pt modelId="{3F8EFD92-C0F7-4C2C-93B0-7D0A3FF19C20}" type="pres">
      <dgm:prSet presAssocID="{E47A8F50-31A9-4413-8461-D4985595F96A}" presName="FourConn_1-2" presStyleLbl="fgAccFollowNode1" presStyleIdx="0" presStyleCnt="3">
        <dgm:presLayoutVars>
          <dgm:bulletEnabled val="1"/>
        </dgm:presLayoutVars>
      </dgm:prSet>
      <dgm:spPr/>
    </dgm:pt>
    <dgm:pt modelId="{AD22FC1A-3B50-4709-AFE9-17868C607F5B}" type="pres">
      <dgm:prSet presAssocID="{E47A8F50-31A9-4413-8461-D4985595F96A}" presName="FourConn_2-3" presStyleLbl="fgAccFollowNode1" presStyleIdx="1" presStyleCnt="3">
        <dgm:presLayoutVars>
          <dgm:bulletEnabled val="1"/>
        </dgm:presLayoutVars>
      </dgm:prSet>
      <dgm:spPr/>
    </dgm:pt>
    <dgm:pt modelId="{15C1F02C-BAD7-484C-B10D-AB4C0789A4BD}" type="pres">
      <dgm:prSet presAssocID="{E47A8F50-31A9-4413-8461-D4985595F96A}" presName="FourConn_3-4" presStyleLbl="fgAccFollowNode1" presStyleIdx="2" presStyleCnt="3">
        <dgm:presLayoutVars>
          <dgm:bulletEnabled val="1"/>
        </dgm:presLayoutVars>
      </dgm:prSet>
      <dgm:spPr/>
    </dgm:pt>
    <dgm:pt modelId="{722AF483-338C-4AAB-B14C-0FB010B6E8AA}" type="pres">
      <dgm:prSet presAssocID="{E47A8F50-31A9-4413-8461-D4985595F96A}" presName="FourNodes_1_text" presStyleLbl="node1" presStyleIdx="3" presStyleCnt="4">
        <dgm:presLayoutVars>
          <dgm:bulletEnabled val="1"/>
        </dgm:presLayoutVars>
      </dgm:prSet>
      <dgm:spPr/>
    </dgm:pt>
    <dgm:pt modelId="{520795A3-BE48-4C69-BF42-F2727AB0EEAD}" type="pres">
      <dgm:prSet presAssocID="{E47A8F50-31A9-4413-8461-D4985595F96A}" presName="FourNodes_2_text" presStyleLbl="node1" presStyleIdx="3" presStyleCnt="4">
        <dgm:presLayoutVars>
          <dgm:bulletEnabled val="1"/>
        </dgm:presLayoutVars>
      </dgm:prSet>
      <dgm:spPr/>
    </dgm:pt>
    <dgm:pt modelId="{7C39A8AF-6D27-4605-B67F-FDB6D47EBA2F}" type="pres">
      <dgm:prSet presAssocID="{E47A8F50-31A9-4413-8461-D4985595F96A}" presName="FourNodes_3_text" presStyleLbl="node1" presStyleIdx="3" presStyleCnt="4">
        <dgm:presLayoutVars>
          <dgm:bulletEnabled val="1"/>
        </dgm:presLayoutVars>
      </dgm:prSet>
      <dgm:spPr/>
    </dgm:pt>
    <dgm:pt modelId="{E92BD3DB-0E85-4940-A6FC-44D01D419A84}" type="pres">
      <dgm:prSet presAssocID="{E47A8F50-31A9-4413-8461-D4985595F96A}" presName="FourNodes_4_text" presStyleLbl="node1" presStyleIdx="3" presStyleCnt="4">
        <dgm:presLayoutVars>
          <dgm:bulletEnabled val="1"/>
        </dgm:presLayoutVars>
      </dgm:prSet>
      <dgm:spPr/>
    </dgm:pt>
  </dgm:ptLst>
  <dgm:cxnLst>
    <dgm:cxn modelId="{3D02D810-0B32-4416-8E5F-3F4BC9867E6B}" srcId="{E47A8F50-31A9-4413-8461-D4985595F96A}" destId="{8F4F7212-5862-43CD-A14C-94087FF8CEC3}" srcOrd="0" destOrd="0" parTransId="{9D2ED185-5C82-4096-BF35-2DB9E027B977}" sibTransId="{3A37CA2B-BE02-4B46-8A18-BE38F8773395}"/>
    <dgm:cxn modelId="{6E84E51E-0B41-4AF4-9592-139A8E8A9F7F}" type="presOf" srcId="{FA4E25FB-2FE2-498D-B513-743516D8A1FD}" destId="{623C2773-F195-4F4E-BEFA-72B1F2D012B0}" srcOrd="0" destOrd="0" presId="urn:microsoft.com/office/officeart/2005/8/layout/vProcess5"/>
    <dgm:cxn modelId="{A2DC0A2A-E8B3-4EEC-BA88-E2EA7F9D6633}" srcId="{E47A8F50-31A9-4413-8461-D4985595F96A}" destId="{FA4E25FB-2FE2-498D-B513-743516D8A1FD}" srcOrd="2" destOrd="0" parTransId="{EA76A875-BD79-44D6-8C9B-032A92B534D9}" sibTransId="{C4947874-1AE3-4DDA-BA0B-FC1F6D3B6D61}"/>
    <dgm:cxn modelId="{6EE63538-EF23-4C6C-9CF1-8E3754FF4066}" type="presOf" srcId="{C4947874-1AE3-4DDA-BA0B-FC1F6D3B6D61}" destId="{15C1F02C-BAD7-484C-B10D-AB4C0789A4BD}" srcOrd="0" destOrd="0" presId="urn:microsoft.com/office/officeart/2005/8/layout/vProcess5"/>
    <dgm:cxn modelId="{8ABE4765-B9F0-4F85-A405-ACB1E52493DB}" srcId="{E47A8F50-31A9-4413-8461-D4985595F96A}" destId="{52B57457-FE96-44B0-86A4-5C605C0141C3}" srcOrd="3" destOrd="0" parTransId="{7C9F86E3-BC8D-47F1-8627-D68450D06861}" sibTransId="{67AF7451-0161-4AB1-81E5-774A52500E36}"/>
    <dgm:cxn modelId="{AF4D0447-5EE5-477B-B434-0B287AC095AA}" type="presOf" srcId="{FA4E25FB-2FE2-498D-B513-743516D8A1FD}" destId="{7C39A8AF-6D27-4605-B67F-FDB6D47EBA2F}" srcOrd="1" destOrd="0" presId="urn:microsoft.com/office/officeart/2005/8/layout/vProcess5"/>
    <dgm:cxn modelId="{3539E269-F1E9-4964-8A4C-21254CE4748A}" type="presOf" srcId="{E47A8F50-31A9-4413-8461-D4985595F96A}" destId="{C016F9E8-EC20-49A7-A9B5-0DA4F03C23B4}" srcOrd="0" destOrd="0" presId="urn:microsoft.com/office/officeart/2005/8/layout/vProcess5"/>
    <dgm:cxn modelId="{23D56374-F7FB-4734-9EE2-AA7E34AC0071}" srcId="{E47A8F50-31A9-4413-8461-D4985595F96A}" destId="{9EBD4592-19EE-4589-9141-BE5CA53D46D8}" srcOrd="1" destOrd="0" parTransId="{9C820DED-FEB6-4836-BAF2-A6CB4B3B2E56}" sibTransId="{0D9DF46C-D9A9-4CA8-96BB-1F7CFC8066AE}"/>
    <dgm:cxn modelId="{73C84078-EB47-4E82-BDB9-159D869AF6F0}" type="presOf" srcId="{0D9DF46C-D9A9-4CA8-96BB-1F7CFC8066AE}" destId="{AD22FC1A-3B50-4709-AFE9-17868C607F5B}" srcOrd="0" destOrd="0" presId="urn:microsoft.com/office/officeart/2005/8/layout/vProcess5"/>
    <dgm:cxn modelId="{49BC877A-7F6A-4C92-A3A8-4F4ED3169E99}" type="presOf" srcId="{52B57457-FE96-44B0-86A4-5C605C0141C3}" destId="{E92BD3DB-0E85-4940-A6FC-44D01D419A84}" srcOrd="1" destOrd="0" presId="urn:microsoft.com/office/officeart/2005/8/layout/vProcess5"/>
    <dgm:cxn modelId="{3976A084-3819-4DD1-BEB1-B1D12822688E}" type="presOf" srcId="{9EBD4592-19EE-4589-9141-BE5CA53D46D8}" destId="{2A02F33E-236C-49B1-8D53-BE65528B9CC0}" srcOrd="0" destOrd="0" presId="urn:microsoft.com/office/officeart/2005/8/layout/vProcess5"/>
    <dgm:cxn modelId="{81C63C8F-41F1-4610-BA09-0067E5AA350A}" type="presOf" srcId="{8F4F7212-5862-43CD-A14C-94087FF8CEC3}" destId="{722AF483-338C-4AAB-B14C-0FB010B6E8AA}" srcOrd="1" destOrd="0" presId="urn:microsoft.com/office/officeart/2005/8/layout/vProcess5"/>
    <dgm:cxn modelId="{79BFEA9C-A967-471A-9DC4-744BE0A84B18}" type="presOf" srcId="{3A37CA2B-BE02-4B46-8A18-BE38F8773395}" destId="{3F8EFD92-C0F7-4C2C-93B0-7D0A3FF19C20}" srcOrd="0" destOrd="0" presId="urn:microsoft.com/office/officeart/2005/8/layout/vProcess5"/>
    <dgm:cxn modelId="{4B74A5A4-A2E9-475C-9BDA-8AB9F41ABD08}" type="presOf" srcId="{52B57457-FE96-44B0-86A4-5C605C0141C3}" destId="{B70BFE78-BF95-4FBD-88B9-BCC63455D1C7}" srcOrd="0" destOrd="0" presId="urn:microsoft.com/office/officeart/2005/8/layout/vProcess5"/>
    <dgm:cxn modelId="{5153B6AC-F4BF-42FB-B5CD-305DAADEC43E}" type="presOf" srcId="{8F4F7212-5862-43CD-A14C-94087FF8CEC3}" destId="{FDD22215-862E-4EA4-8912-41BDADC0FEF9}" srcOrd="0" destOrd="0" presId="urn:microsoft.com/office/officeart/2005/8/layout/vProcess5"/>
    <dgm:cxn modelId="{2D18A3FB-89D8-4E97-9081-870AC12C6424}" type="presOf" srcId="{9EBD4592-19EE-4589-9141-BE5CA53D46D8}" destId="{520795A3-BE48-4C69-BF42-F2727AB0EEAD}" srcOrd="1" destOrd="0" presId="urn:microsoft.com/office/officeart/2005/8/layout/vProcess5"/>
    <dgm:cxn modelId="{33286E77-F261-48DF-A7BD-BDD6BCECA6EB}" type="presParOf" srcId="{C016F9E8-EC20-49A7-A9B5-0DA4F03C23B4}" destId="{CFFF8018-D908-4CAF-8840-D7780E9C9B66}" srcOrd="0" destOrd="0" presId="urn:microsoft.com/office/officeart/2005/8/layout/vProcess5"/>
    <dgm:cxn modelId="{03B848F3-4F22-4FB2-8AB5-639FB4C4402E}" type="presParOf" srcId="{C016F9E8-EC20-49A7-A9B5-0DA4F03C23B4}" destId="{FDD22215-862E-4EA4-8912-41BDADC0FEF9}" srcOrd="1" destOrd="0" presId="urn:microsoft.com/office/officeart/2005/8/layout/vProcess5"/>
    <dgm:cxn modelId="{34CCBC6D-D537-46E7-900E-6430644DCEE8}" type="presParOf" srcId="{C016F9E8-EC20-49A7-A9B5-0DA4F03C23B4}" destId="{2A02F33E-236C-49B1-8D53-BE65528B9CC0}" srcOrd="2" destOrd="0" presId="urn:microsoft.com/office/officeart/2005/8/layout/vProcess5"/>
    <dgm:cxn modelId="{4CE626A7-ECC0-414F-BEF5-CC9D7B577A93}" type="presParOf" srcId="{C016F9E8-EC20-49A7-A9B5-0DA4F03C23B4}" destId="{623C2773-F195-4F4E-BEFA-72B1F2D012B0}" srcOrd="3" destOrd="0" presId="urn:microsoft.com/office/officeart/2005/8/layout/vProcess5"/>
    <dgm:cxn modelId="{A6A81CC4-FCFE-448B-AA66-AED6F10EC82B}" type="presParOf" srcId="{C016F9E8-EC20-49A7-A9B5-0DA4F03C23B4}" destId="{B70BFE78-BF95-4FBD-88B9-BCC63455D1C7}" srcOrd="4" destOrd="0" presId="urn:microsoft.com/office/officeart/2005/8/layout/vProcess5"/>
    <dgm:cxn modelId="{86C4775C-F967-45CB-8474-889E6B276429}" type="presParOf" srcId="{C016F9E8-EC20-49A7-A9B5-0DA4F03C23B4}" destId="{3F8EFD92-C0F7-4C2C-93B0-7D0A3FF19C20}" srcOrd="5" destOrd="0" presId="urn:microsoft.com/office/officeart/2005/8/layout/vProcess5"/>
    <dgm:cxn modelId="{AA0BC2B2-79AF-421B-98A7-2FF4A98A4DB5}" type="presParOf" srcId="{C016F9E8-EC20-49A7-A9B5-0DA4F03C23B4}" destId="{AD22FC1A-3B50-4709-AFE9-17868C607F5B}" srcOrd="6" destOrd="0" presId="urn:microsoft.com/office/officeart/2005/8/layout/vProcess5"/>
    <dgm:cxn modelId="{50321957-86AE-4262-8FF5-E6688F0F7B58}" type="presParOf" srcId="{C016F9E8-EC20-49A7-A9B5-0DA4F03C23B4}" destId="{15C1F02C-BAD7-484C-B10D-AB4C0789A4BD}" srcOrd="7" destOrd="0" presId="urn:microsoft.com/office/officeart/2005/8/layout/vProcess5"/>
    <dgm:cxn modelId="{13A14896-B83A-4021-B229-C95AFE51D532}" type="presParOf" srcId="{C016F9E8-EC20-49A7-A9B5-0DA4F03C23B4}" destId="{722AF483-338C-4AAB-B14C-0FB010B6E8AA}" srcOrd="8" destOrd="0" presId="urn:microsoft.com/office/officeart/2005/8/layout/vProcess5"/>
    <dgm:cxn modelId="{FB3BF920-EAFD-4FB7-AFE4-012B6E3B8627}" type="presParOf" srcId="{C016F9E8-EC20-49A7-A9B5-0DA4F03C23B4}" destId="{520795A3-BE48-4C69-BF42-F2727AB0EEAD}" srcOrd="9" destOrd="0" presId="urn:microsoft.com/office/officeart/2005/8/layout/vProcess5"/>
    <dgm:cxn modelId="{6246942C-361B-4C72-9AAF-DF8BEE094254}" type="presParOf" srcId="{C016F9E8-EC20-49A7-A9B5-0DA4F03C23B4}" destId="{7C39A8AF-6D27-4605-B67F-FDB6D47EBA2F}" srcOrd="10" destOrd="0" presId="urn:microsoft.com/office/officeart/2005/8/layout/vProcess5"/>
    <dgm:cxn modelId="{5AABDD98-E5C1-47DE-A02F-5D41027ED9E3}" type="presParOf" srcId="{C016F9E8-EC20-49A7-A9B5-0DA4F03C23B4}" destId="{E92BD3DB-0E85-4940-A6FC-44D01D419A84}" srcOrd="11" destOrd="0" presId="urn:microsoft.com/office/officeart/2005/8/layout/vProcess5"/>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16562-0CF8-4E55-A620-5C9C6B1F1DD2}">
      <dsp:nvSpPr>
        <dsp:cNvPr id="0" name=""/>
        <dsp:cNvSpPr/>
      </dsp:nvSpPr>
      <dsp:spPr>
        <a:xfrm>
          <a:off x="0" y="11609"/>
          <a:ext cx="8927770" cy="7897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If you have a smaller customer base and no assigned theft targets, but would still like to participate in the incentive scheme, you are still able to report confirmed thefts to the REC Code Manager and receive payment. </a:t>
          </a:r>
        </a:p>
      </dsp:txBody>
      <dsp:txXfrm>
        <a:off x="38552" y="50161"/>
        <a:ext cx="8850666" cy="712646"/>
      </dsp:txXfrm>
    </dsp:sp>
    <dsp:sp modelId="{D3725F33-0BB7-4802-B1A6-A4980DF9E4C0}">
      <dsp:nvSpPr>
        <dsp:cNvPr id="0" name=""/>
        <dsp:cNvSpPr/>
      </dsp:nvSpPr>
      <dsp:spPr>
        <a:xfrm>
          <a:off x="0" y="844559"/>
          <a:ext cx="8927770" cy="7897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Once you have acceded to the REC and have built up your customer base, the Code Manager will notify you of your theft target and potential incentive payments.</a:t>
          </a:r>
        </a:p>
      </dsp:txBody>
      <dsp:txXfrm>
        <a:off x="38552" y="883111"/>
        <a:ext cx="8850666" cy="71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F1481-0CAE-4E31-A987-AAFA7504051D}">
      <dsp:nvSpPr>
        <dsp:cNvPr id="0" name=""/>
        <dsp:cNvSpPr/>
      </dsp:nvSpPr>
      <dsp:spPr>
        <a:xfrm>
          <a:off x="2596812" y="1940977"/>
          <a:ext cx="1630096" cy="1630096"/>
        </a:xfrm>
        <a:prstGeom prst="ellipse">
          <a:avLst/>
        </a:prstGeom>
        <a:solidFill>
          <a:srgbClr val="B8D18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mj-lt"/>
              <a:cs typeface="Calibri" panose="020F0502020204030204" pitchFamily="34" charset="0"/>
            </a:rPr>
            <a:t>YOUR SUBMITTED REPORT</a:t>
          </a:r>
        </a:p>
      </dsp:txBody>
      <dsp:txXfrm>
        <a:off x="2835534" y="2179699"/>
        <a:ext cx="1152652" cy="1152652"/>
      </dsp:txXfrm>
    </dsp:sp>
    <dsp:sp modelId="{A525B90E-C5A6-4B0B-B58A-3355CF362032}">
      <dsp:nvSpPr>
        <dsp:cNvPr id="0" name=""/>
        <dsp:cNvSpPr/>
      </dsp:nvSpPr>
      <dsp:spPr>
        <a:xfrm rot="12900000">
          <a:off x="1549305" y="1656585"/>
          <a:ext cx="1248268" cy="464577"/>
        </a:xfrm>
        <a:prstGeom prst="leftArrow">
          <a:avLst>
            <a:gd name="adj1" fmla="val 60000"/>
            <a:gd name="adj2" fmla="val 50000"/>
          </a:avLst>
        </a:prstGeom>
        <a:solidFill>
          <a:srgbClr val="E6AA21"/>
        </a:solidFill>
        <a:ln>
          <a:noFill/>
        </a:ln>
        <a:effectLst/>
      </dsp:spPr>
      <dsp:style>
        <a:lnRef idx="0">
          <a:scrgbClr r="0" g="0" b="0"/>
        </a:lnRef>
        <a:fillRef idx="3">
          <a:scrgbClr r="0" g="0" b="0"/>
        </a:fillRef>
        <a:effectRef idx="2">
          <a:scrgbClr r="0" g="0" b="0"/>
        </a:effectRef>
        <a:fontRef idx="minor">
          <a:schemeClr val="lt1"/>
        </a:fontRef>
      </dsp:style>
    </dsp:sp>
    <dsp:sp modelId="{348D1D8F-9237-4458-8234-3FB57907A94F}">
      <dsp:nvSpPr>
        <dsp:cNvPr id="0" name=""/>
        <dsp:cNvSpPr/>
      </dsp:nvSpPr>
      <dsp:spPr>
        <a:xfrm>
          <a:off x="887883" y="911448"/>
          <a:ext cx="1548591" cy="1238873"/>
        </a:xfrm>
        <a:prstGeom prst="roundRect">
          <a:avLst>
            <a:gd name="adj" fmla="val 10000"/>
          </a:avLst>
        </a:prstGeom>
        <a:solidFill>
          <a:srgbClr val="E6AA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cs typeface="Calibri" panose="020F0502020204030204" pitchFamily="34" charset="0"/>
            </a:rPr>
            <a:t>ENERGY THEFT TIP-OFFS</a:t>
          </a:r>
        </a:p>
      </dsp:txBody>
      <dsp:txXfrm>
        <a:off x="924168" y="947733"/>
        <a:ext cx="1476021" cy="1166303"/>
      </dsp:txXfrm>
    </dsp:sp>
    <dsp:sp modelId="{249695A6-3668-44FD-A5C0-6229131BBCAF}">
      <dsp:nvSpPr>
        <dsp:cNvPr id="0" name=""/>
        <dsp:cNvSpPr/>
      </dsp:nvSpPr>
      <dsp:spPr>
        <a:xfrm rot="16200000">
          <a:off x="2787726" y="1011904"/>
          <a:ext cx="1248268" cy="464577"/>
        </a:xfrm>
        <a:prstGeom prst="leftArrow">
          <a:avLst>
            <a:gd name="adj1" fmla="val 60000"/>
            <a:gd name="adj2" fmla="val 50000"/>
          </a:avLst>
        </a:prstGeom>
        <a:solidFill>
          <a:srgbClr val="BB6828"/>
        </a:solidFill>
        <a:ln>
          <a:noFill/>
        </a:ln>
        <a:effectLst/>
      </dsp:spPr>
      <dsp:style>
        <a:lnRef idx="0">
          <a:scrgbClr r="0" g="0" b="0"/>
        </a:lnRef>
        <a:fillRef idx="3">
          <a:scrgbClr r="0" g="0" b="0"/>
        </a:fillRef>
        <a:effectRef idx="2">
          <a:scrgbClr r="0" g="0" b="0"/>
        </a:effectRef>
        <a:fontRef idx="minor">
          <a:schemeClr val="lt1"/>
        </a:fontRef>
      </dsp:style>
    </dsp:sp>
    <dsp:sp modelId="{224C4D4B-6CE8-4F54-949F-665CCC042D49}">
      <dsp:nvSpPr>
        <dsp:cNvPr id="0" name=""/>
        <dsp:cNvSpPr/>
      </dsp:nvSpPr>
      <dsp:spPr>
        <a:xfrm>
          <a:off x="2637564" y="622"/>
          <a:ext cx="1548591" cy="1238873"/>
        </a:xfrm>
        <a:prstGeom prst="roundRect">
          <a:avLst>
            <a:gd name="adj" fmla="val 10000"/>
          </a:avLst>
        </a:prstGeom>
        <a:solidFill>
          <a:srgbClr val="BB682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mj-lt"/>
              <a:cs typeface="Calibri" panose="020F0502020204030204" pitchFamily="34" charset="0"/>
            </a:rPr>
            <a:t>NUMBER OF THEFTS INVESTIGATED</a:t>
          </a:r>
        </a:p>
      </dsp:txBody>
      <dsp:txXfrm>
        <a:off x="2673849" y="36907"/>
        <a:ext cx="1476021" cy="1166303"/>
      </dsp:txXfrm>
    </dsp:sp>
    <dsp:sp modelId="{A58E5C9C-F2F7-454F-A1DD-A4A488796806}">
      <dsp:nvSpPr>
        <dsp:cNvPr id="0" name=""/>
        <dsp:cNvSpPr/>
      </dsp:nvSpPr>
      <dsp:spPr>
        <a:xfrm rot="19500000">
          <a:off x="4026147" y="1656585"/>
          <a:ext cx="1248268" cy="464577"/>
        </a:xfrm>
        <a:prstGeom prst="leftArrow">
          <a:avLst>
            <a:gd name="adj1" fmla="val 60000"/>
            <a:gd name="adj2" fmla="val 50000"/>
          </a:avLst>
        </a:prstGeom>
        <a:solidFill>
          <a:srgbClr val="742631"/>
        </a:solidFill>
        <a:ln>
          <a:noFill/>
        </a:ln>
        <a:effectLst/>
      </dsp:spPr>
      <dsp:style>
        <a:lnRef idx="0">
          <a:scrgbClr r="0" g="0" b="0"/>
        </a:lnRef>
        <a:fillRef idx="3">
          <a:scrgbClr r="0" g="0" b="0"/>
        </a:fillRef>
        <a:effectRef idx="2">
          <a:scrgbClr r="0" g="0" b="0"/>
        </a:effectRef>
        <a:fontRef idx="minor">
          <a:schemeClr val="lt1"/>
        </a:fontRef>
      </dsp:style>
    </dsp:sp>
    <dsp:sp modelId="{84873516-FD04-4AF3-A78F-802FF26BC73E}">
      <dsp:nvSpPr>
        <dsp:cNvPr id="0" name=""/>
        <dsp:cNvSpPr/>
      </dsp:nvSpPr>
      <dsp:spPr>
        <a:xfrm>
          <a:off x="4387246" y="911448"/>
          <a:ext cx="1548591" cy="1238873"/>
        </a:xfrm>
        <a:prstGeom prst="roundRect">
          <a:avLst>
            <a:gd name="adj" fmla="val 10000"/>
          </a:avLst>
        </a:prstGeom>
        <a:solidFill>
          <a:srgbClr val="7426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mj-lt"/>
              <a:cs typeface="Calibri" panose="020F0502020204030204" pitchFamily="34" charset="0"/>
            </a:rPr>
            <a:t>NUMBER OF THEFTS CONFIRMED</a:t>
          </a:r>
        </a:p>
      </dsp:txBody>
      <dsp:txXfrm>
        <a:off x="4423531" y="947733"/>
        <a:ext cx="1476021" cy="1166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22215-862E-4EA4-8912-41BDADC0FEF9}">
      <dsp:nvSpPr>
        <dsp:cNvPr id="0" name=""/>
        <dsp:cNvSpPr/>
      </dsp:nvSpPr>
      <dsp:spPr>
        <a:xfrm>
          <a:off x="0" y="0"/>
          <a:ext cx="3580244" cy="608719"/>
        </a:xfrm>
        <a:prstGeom prst="roundRect">
          <a:avLst>
            <a:gd name="adj" fmla="val 10000"/>
          </a:avLst>
        </a:prstGeom>
        <a:solidFill>
          <a:srgbClr val="B8D18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Code Manager sends communication to you seeking a response in respect of tip offs that haven’t been actioned</a:t>
          </a:r>
        </a:p>
      </dsp:txBody>
      <dsp:txXfrm>
        <a:off x="17829" y="17829"/>
        <a:ext cx="2871952" cy="573061"/>
      </dsp:txXfrm>
    </dsp:sp>
    <dsp:sp modelId="{2A02F33E-236C-49B1-8D53-BE65528B9CC0}">
      <dsp:nvSpPr>
        <dsp:cNvPr id="0" name=""/>
        <dsp:cNvSpPr/>
      </dsp:nvSpPr>
      <dsp:spPr>
        <a:xfrm>
          <a:off x="299845" y="719395"/>
          <a:ext cx="3580244" cy="608719"/>
        </a:xfrm>
        <a:prstGeom prst="roundRect">
          <a:avLst>
            <a:gd name="adj" fmla="val 10000"/>
          </a:avLst>
        </a:prstGeom>
        <a:solidFill>
          <a:srgbClr val="74263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Second attempt at communication and call with Theft Contact.</a:t>
          </a:r>
        </a:p>
      </dsp:txBody>
      <dsp:txXfrm>
        <a:off x="317674" y="737224"/>
        <a:ext cx="2849073" cy="573061"/>
      </dsp:txXfrm>
    </dsp:sp>
    <dsp:sp modelId="{623C2773-F195-4F4E-BEFA-72B1F2D012B0}">
      <dsp:nvSpPr>
        <dsp:cNvPr id="0" name=""/>
        <dsp:cNvSpPr/>
      </dsp:nvSpPr>
      <dsp:spPr>
        <a:xfrm>
          <a:off x="595215" y="1438790"/>
          <a:ext cx="3580244" cy="608719"/>
        </a:xfrm>
        <a:prstGeom prst="roundRect">
          <a:avLst>
            <a:gd name="adj" fmla="val 10000"/>
          </a:avLst>
        </a:prstGeom>
        <a:solidFill>
          <a:srgbClr val="BB682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Code Manager notifies PAB, formal letter sent to your Theft Contact.</a:t>
          </a:r>
        </a:p>
      </dsp:txBody>
      <dsp:txXfrm>
        <a:off x="613044" y="1456619"/>
        <a:ext cx="2853549" cy="573061"/>
      </dsp:txXfrm>
    </dsp:sp>
    <dsp:sp modelId="{B70BFE78-BF95-4FBD-88B9-BCC63455D1C7}">
      <dsp:nvSpPr>
        <dsp:cNvPr id="0" name=""/>
        <dsp:cNvSpPr/>
      </dsp:nvSpPr>
      <dsp:spPr>
        <a:xfrm>
          <a:off x="895061" y="2158185"/>
          <a:ext cx="3580244" cy="608719"/>
        </a:xfrm>
        <a:prstGeom prst="roundRect">
          <a:avLst>
            <a:gd name="adj" fmla="val 10000"/>
          </a:avLst>
        </a:prstGeom>
        <a:solidFill>
          <a:srgbClr val="E6AA2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PAB determines next steps, which may include escalation to Ofgem</a:t>
          </a:r>
          <a:r>
            <a:rPr lang="en-US" sz="1200" kern="1200" dirty="0">
              <a:solidFill>
                <a:schemeClr val="bg1"/>
              </a:solidFill>
              <a:latin typeface="Roboto Slab regular"/>
              <a:cs typeface="Times New Roman" panose="02020603050405020304" pitchFamily="18" charset="0"/>
            </a:rPr>
            <a:t>.</a:t>
          </a:r>
        </a:p>
      </dsp:txBody>
      <dsp:txXfrm>
        <a:off x="912890" y="2176014"/>
        <a:ext cx="2849073" cy="573061"/>
      </dsp:txXfrm>
    </dsp:sp>
    <dsp:sp modelId="{3F8EFD92-C0F7-4C2C-93B0-7D0A3FF19C20}">
      <dsp:nvSpPr>
        <dsp:cNvPr id="0" name=""/>
        <dsp:cNvSpPr/>
      </dsp:nvSpPr>
      <dsp:spPr>
        <a:xfrm>
          <a:off x="3184577" y="466223"/>
          <a:ext cx="395667" cy="395667"/>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Roboto Slab regular"/>
            <a:cs typeface="Times New Roman" panose="02020603050405020304" pitchFamily="18" charset="0"/>
          </a:endParaRPr>
        </a:p>
      </dsp:txBody>
      <dsp:txXfrm>
        <a:off x="3273602" y="466223"/>
        <a:ext cx="217617" cy="297739"/>
      </dsp:txXfrm>
    </dsp:sp>
    <dsp:sp modelId="{AD22FC1A-3B50-4709-AFE9-17868C607F5B}">
      <dsp:nvSpPr>
        <dsp:cNvPr id="0" name=""/>
        <dsp:cNvSpPr/>
      </dsp:nvSpPr>
      <dsp:spPr>
        <a:xfrm>
          <a:off x="3484422" y="1185618"/>
          <a:ext cx="395667" cy="39566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Roboto Slab regular"/>
            <a:cs typeface="Times New Roman" panose="02020603050405020304" pitchFamily="18" charset="0"/>
          </a:endParaRPr>
        </a:p>
      </dsp:txBody>
      <dsp:txXfrm>
        <a:off x="3573447" y="1185618"/>
        <a:ext cx="217617" cy="297739"/>
      </dsp:txXfrm>
    </dsp:sp>
    <dsp:sp modelId="{15C1F02C-BAD7-484C-B10D-AB4C0789A4BD}">
      <dsp:nvSpPr>
        <dsp:cNvPr id="0" name=""/>
        <dsp:cNvSpPr/>
      </dsp:nvSpPr>
      <dsp:spPr>
        <a:xfrm>
          <a:off x="3779793" y="1905014"/>
          <a:ext cx="395667" cy="395667"/>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Roboto Slab regular"/>
            <a:cs typeface="Times New Roman" panose="02020603050405020304" pitchFamily="18" charset="0"/>
          </a:endParaRPr>
        </a:p>
      </dsp:txBody>
      <dsp:txXfrm>
        <a:off x="3868818" y="1905014"/>
        <a:ext cx="217617" cy="2977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2852C-DDF8-46BE-AD35-5F125FE529EB}" type="datetimeFigureOut">
              <a:rPr lang="en-GB" smtClean="0"/>
              <a:t>22/06/2023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5DAD1-A102-4FDC-AE7E-5C440D45910C}" type="slidenum">
              <a:rPr lang="en-GB" smtClean="0"/>
              <a:t>‹#›</a:t>
            </a:fld>
            <a:endParaRPr lang="en-GB"/>
          </a:p>
        </p:txBody>
      </p:sp>
    </p:spTree>
    <p:extLst>
      <p:ext uri="{BB962C8B-B14F-4D97-AF65-F5344CB8AC3E}">
        <p14:creationId xmlns:p14="http://schemas.microsoft.com/office/powerpoint/2010/main" val="164141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t>
            </a:r>
          </a:p>
        </p:txBody>
      </p:sp>
      <p:sp>
        <p:nvSpPr>
          <p:cNvPr id="4" name="Slide Number Placeholder 3"/>
          <p:cNvSpPr>
            <a:spLocks noGrp="1"/>
          </p:cNvSpPr>
          <p:nvPr>
            <p:ph type="sldNum" sz="quarter" idx="5"/>
          </p:nvPr>
        </p:nvSpPr>
        <p:spPr/>
        <p:txBody>
          <a:bodyPr/>
          <a:lstStyle/>
          <a:p>
            <a:fld id="{7B25DAD1-A102-4FDC-AE7E-5C440D45910C}" type="slidenum">
              <a:rPr lang="en-GB" smtClean="0"/>
              <a:t>1</a:t>
            </a:fld>
            <a:endParaRPr lang="en-GB"/>
          </a:p>
        </p:txBody>
      </p:sp>
    </p:spTree>
    <p:extLst>
      <p:ext uri="{BB962C8B-B14F-4D97-AF65-F5344CB8AC3E}">
        <p14:creationId xmlns:p14="http://schemas.microsoft.com/office/powerpoint/2010/main" val="240637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3</a:t>
            </a:fld>
            <a:endParaRPr lang="en-GB"/>
          </a:p>
        </p:txBody>
      </p:sp>
    </p:spTree>
    <p:extLst>
      <p:ext uri="{BB962C8B-B14F-4D97-AF65-F5344CB8AC3E}">
        <p14:creationId xmlns:p14="http://schemas.microsoft.com/office/powerpoint/2010/main" val="327179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4</a:t>
            </a:fld>
            <a:endParaRPr lang="en-GB"/>
          </a:p>
        </p:txBody>
      </p:sp>
    </p:spTree>
    <p:extLst>
      <p:ext uri="{BB962C8B-B14F-4D97-AF65-F5344CB8AC3E}">
        <p14:creationId xmlns:p14="http://schemas.microsoft.com/office/powerpoint/2010/main" val="199634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5</a:t>
            </a:fld>
            <a:endParaRPr lang="en-GB"/>
          </a:p>
        </p:txBody>
      </p:sp>
    </p:spTree>
    <p:extLst>
      <p:ext uri="{BB962C8B-B14F-4D97-AF65-F5344CB8AC3E}">
        <p14:creationId xmlns:p14="http://schemas.microsoft.com/office/powerpoint/2010/main" val="382089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7</a:t>
            </a:fld>
            <a:endParaRPr lang="en-GB"/>
          </a:p>
        </p:txBody>
      </p:sp>
    </p:spTree>
    <p:extLst>
      <p:ext uri="{BB962C8B-B14F-4D97-AF65-F5344CB8AC3E}">
        <p14:creationId xmlns:p14="http://schemas.microsoft.com/office/powerpoint/2010/main" val="260999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11</a:t>
            </a:fld>
            <a:endParaRPr lang="en-GB"/>
          </a:p>
        </p:txBody>
      </p:sp>
    </p:spTree>
    <p:extLst>
      <p:ext uri="{BB962C8B-B14F-4D97-AF65-F5344CB8AC3E}">
        <p14:creationId xmlns:p14="http://schemas.microsoft.com/office/powerpoint/2010/main" val="31609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16</a:t>
            </a:fld>
            <a:endParaRPr lang="en-GB"/>
          </a:p>
        </p:txBody>
      </p:sp>
    </p:spTree>
    <p:extLst>
      <p:ext uri="{BB962C8B-B14F-4D97-AF65-F5344CB8AC3E}">
        <p14:creationId xmlns:p14="http://schemas.microsoft.com/office/powerpoint/2010/main" val="7461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314E-93F7-4A24-B0C3-E7D40C09C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BD3452-5947-4699-A0E6-8498967D8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38BC8D-94F7-4492-9141-C9018FD8A939}"/>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5" name="Footer Placeholder 4">
            <a:extLst>
              <a:ext uri="{FF2B5EF4-FFF2-40B4-BE49-F238E27FC236}">
                <a16:creationId xmlns:a16="http://schemas.microsoft.com/office/drawing/2014/main" id="{EB29F610-D924-452D-A305-5B94913743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369DE-8C8A-45E6-AEDA-08F2144555C2}"/>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13927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57DA-F03B-4BB2-A119-787F308F9D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167F5-97FA-4DDE-A01C-44A9C68C3F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45B04-A25C-493B-911A-C590AF07EAED}"/>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5" name="Footer Placeholder 4">
            <a:extLst>
              <a:ext uri="{FF2B5EF4-FFF2-40B4-BE49-F238E27FC236}">
                <a16:creationId xmlns:a16="http://schemas.microsoft.com/office/drawing/2014/main" id="{8437E49E-C9E2-493B-8C61-EFAE12E7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212AA-A5DB-4853-ADF2-06C5EC1C884C}"/>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28135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241E7-ECE7-495B-A43F-F4A35B29D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3925BC-29CB-4B33-95B3-8A053EB75D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48C685-1A43-41F6-912B-E17C090C3E29}"/>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5" name="Footer Placeholder 4">
            <a:extLst>
              <a:ext uri="{FF2B5EF4-FFF2-40B4-BE49-F238E27FC236}">
                <a16:creationId xmlns:a16="http://schemas.microsoft.com/office/drawing/2014/main" id="{FD1F1306-6A00-46DF-B22F-7C8CFA1258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1BC19-E895-4314-A850-963BCF3C9C0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35257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6F378-E385-254D-BD86-F82B62470E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AC5FEE-2A32-484F-BB72-090951A93DB5}"/>
              </a:ext>
            </a:extLst>
          </p:cNvPr>
          <p:cNvSpPr>
            <a:spLocks noGrp="1"/>
          </p:cNvSpPr>
          <p:nvPr>
            <p:ph type="ctrTitle" hasCustomPrompt="1"/>
          </p:nvPr>
        </p:nvSpPr>
        <p:spPr>
          <a:xfrm>
            <a:off x="2074507" y="4771848"/>
            <a:ext cx="6220407" cy="1377027"/>
          </a:xfrm>
          <a:solidFill>
            <a:srgbClr val="68A495"/>
          </a:solidFill>
          <a:ln>
            <a:noFill/>
          </a:ln>
        </p:spPr>
        <p:txBody>
          <a:bodyPr lIns="288000" anchor="ctr">
            <a:normAutofit/>
          </a:bodyPr>
          <a:lstStyle>
            <a:lvl1pPr algn="l">
              <a:lnSpc>
                <a:spcPct val="150000"/>
              </a:lnSpc>
              <a:defRPr sz="2000">
                <a:solidFill>
                  <a:schemeClr val="bg1"/>
                </a:solidFill>
              </a:defRPr>
            </a:lvl1pPr>
          </a:lstStyle>
          <a:p>
            <a:r>
              <a:rPr lang="en-GB"/>
              <a:t>Presentation title</a:t>
            </a:r>
            <a:br>
              <a:rPr lang="en-GB"/>
            </a:br>
            <a:r>
              <a:rPr lang="en-GB"/>
              <a:t>day month year</a:t>
            </a:r>
            <a:endParaRPr lang="en-US"/>
          </a:p>
        </p:txBody>
      </p:sp>
      <p:pic>
        <p:nvPicPr>
          <p:cNvPr id="10" name="Picture 9" descr="A picture containing text&#10;&#10;Description automatically generated">
            <a:extLst>
              <a:ext uri="{FF2B5EF4-FFF2-40B4-BE49-F238E27FC236}">
                <a16:creationId xmlns:a16="http://schemas.microsoft.com/office/drawing/2014/main" id="{7A2AB28D-4815-964D-A608-339A3389EBED}"/>
              </a:ext>
            </a:extLst>
          </p:cNvPr>
          <p:cNvPicPr>
            <a:picLocks noChangeAspect="1"/>
          </p:cNvPicPr>
          <p:nvPr userDrawn="1"/>
        </p:nvPicPr>
        <p:blipFill>
          <a:blip r:embed="rId3"/>
          <a:stretch>
            <a:fillRect/>
          </a:stretch>
        </p:blipFill>
        <p:spPr>
          <a:xfrm>
            <a:off x="1975628" y="666830"/>
            <a:ext cx="5007702" cy="3326671"/>
          </a:xfrm>
          <a:prstGeom prst="rect">
            <a:avLst/>
          </a:prstGeom>
        </p:spPr>
      </p:pic>
    </p:spTree>
    <p:extLst>
      <p:ext uri="{BB962C8B-B14F-4D97-AF65-F5344CB8AC3E}">
        <p14:creationId xmlns:p14="http://schemas.microsoft.com/office/powerpoint/2010/main" val="255421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8838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2706690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248881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026326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Bullet Points…</a:t>
            </a:r>
          </a:p>
          <a:p>
            <a:r>
              <a:rPr lang="en-GB"/>
              <a:t>Click to edit Bullet Points</a:t>
            </a:r>
            <a:endParaRPr lang="en-US"/>
          </a:p>
        </p:txBody>
      </p:sp>
    </p:spTree>
    <p:extLst>
      <p:ext uri="{BB962C8B-B14F-4D97-AF65-F5344CB8AC3E}">
        <p14:creationId xmlns:p14="http://schemas.microsoft.com/office/powerpoint/2010/main" val="370925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608D-D2D7-4A61-844D-390FCE60D7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D6E6BD-4494-42D6-A56D-75E062617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3A36E-017D-4AB2-A5B3-21E1AD2E6E78}"/>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5" name="Footer Placeholder 4">
            <a:extLst>
              <a:ext uri="{FF2B5EF4-FFF2-40B4-BE49-F238E27FC236}">
                <a16:creationId xmlns:a16="http://schemas.microsoft.com/office/drawing/2014/main" id="{F547F76C-DF11-44F1-96AD-9C4A73C74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1A11F-7140-466F-9A5E-36614C50B4F1}"/>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71963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F55E-5CE3-449C-A591-90E5ADBBF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D78994-A048-4085-9F00-E3DCF0EDA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1A283-7EE0-4934-8DA7-59D9A5D147A0}"/>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5" name="Footer Placeholder 4">
            <a:extLst>
              <a:ext uri="{FF2B5EF4-FFF2-40B4-BE49-F238E27FC236}">
                <a16:creationId xmlns:a16="http://schemas.microsoft.com/office/drawing/2014/main" id="{19D011C5-266D-423A-A795-9164507AE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401217-395B-4094-A104-2BD4F8AF375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91061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36B2-EF64-4BD2-BD78-B35A325BC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3D0904-6EDF-4D21-839B-F82EBB3B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C59950-390B-42B6-885D-34D42BF29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A01EE4-2150-4006-B037-E90C60240E4C}"/>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6" name="Footer Placeholder 5">
            <a:extLst>
              <a:ext uri="{FF2B5EF4-FFF2-40B4-BE49-F238E27FC236}">
                <a16:creationId xmlns:a16="http://schemas.microsoft.com/office/drawing/2014/main" id="{D95E876F-1363-4813-BB20-69B90AA8AF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D4ABC1-1439-4327-9C1C-EF78BB56C3F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60817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0AAF-BF12-4E70-B3FA-EB20C0084A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1D1C4-212F-4492-9185-9749109FE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7EFF9-30A4-4A32-8C8A-A36906DB0E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E86A9C-A46A-4700-9642-DC185CAC1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1E76E-3E5A-4B65-89CE-9D6E341CF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B4FD09-A85D-4B50-8D5A-FC2A1B6BB3F4}"/>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8" name="Footer Placeholder 7">
            <a:extLst>
              <a:ext uri="{FF2B5EF4-FFF2-40B4-BE49-F238E27FC236}">
                <a16:creationId xmlns:a16="http://schemas.microsoft.com/office/drawing/2014/main" id="{236136ED-8A17-4EF8-8C2E-8259AD94DF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80B2DB-3D2C-4E6F-AC9D-A5989253DDCB}"/>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161169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FBEF-C560-4719-855A-B24D69D907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386E2B-BD9A-4929-BADC-480828F85D68}"/>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4" name="Footer Placeholder 3">
            <a:extLst>
              <a:ext uri="{FF2B5EF4-FFF2-40B4-BE49-F238E27FC236}">
                <a16:creationId xmlns:a16="http://schemas.microsoft.com/office/drawing/2014/main" id="{22BA0C01-DA76-4021-8466-6112A017D1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EF673D-C843-4BD8-B347-120AD26C0C06}"/>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73058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C3638-E5D3-4876-BFA0-7CCB957839AA}"/>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3" name="Footer Placeholder 2">
            <a:extLst>
              <a:ext uri="{FF2B5EF4-FFF2-40B4-BE49-F238E27FC236}">
                <a16:creationId xmlns:a16="http://schemas.microsoft.com/office/drawing/2014/main" id="{3DB66773-B4D7-4EC2-B65C-AA950EAF44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EDEF79-FA9F-48E1-BAE2-1560656050ED}"/>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43177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346E-FBFB-46EF-B174-E12A3FA42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648E5F-7513-4599-9495-87EE85907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F71BB6-A851-4CD0-B395-CCAD857AA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79661-90EB-44D1-B036-C45735DEB9AD}"/>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6" name="Footer Placeholder 5">
            <a:extLst>
              <a:ext uri="{FF2B5EF4-FFF2-40B4-BE49-F238E27FC236}">
                <a16:creationId xmlns:a16="http://schemas.microsoft.com/office/drawing/2014/main" id="{E7DA04C9-ACC0-451F-9302-647C6B426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E45E46-369C-491C-95A9-DC09CEBB01F1}"/>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19597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4571-F354-423E-AD3D-723A2569E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1EFBD1-2FCA-4F12-9A22-900D5EF2B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71B02C-9976-4AF4-8DE3-A411A081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53228-36CE-45D3-AF6B-45DAE9CF8312}"/>
              </a:ext>
            </a:extLst>
          </p:cNvPr>
          <p:cNvSpPr>
            <a:spLocks noGrp="1"/>
          </p:cNvSpPr>
          <p:nvPr>
            <p:ph type="dt" sz="half" idx="10"/>
          </p:nvPr>
        </p:nvSpPr>
        <p:spPr/>
        <p:txBody>
          <a:bodyPr/>
          <a:lstStyle/>
          <a:p>
            <a:fld id="{DC73A3D5-AFD7-43E6-8FEC-609DCEE6D911}" type="datetimeFigureOut">
              <a:rPr lang="en-GB" smtClean="0"/>
              <a:t>22/06/2023</a:t>
            </a:fld>
            <a:endParaRPr lang="en-GB"/>
          </a:p>
        </p:txBody>
      </p:sp>
      <p:sp>
        <p:nvSpPr>
          <p:cNvPr id="6" name="Footer Placeholder 5">
            <a:extLst>
              <a:ext uri="{FF2B5EF4-FFF2-40B4-BE49-F238E27FC236}">
                <a16:creationId xmlns:a16="http://schemas.microsoft.com/office/drawing/2014/main" id="{49863A64-0588-48CC-ACFE-08D9C26F6B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4C0C3-0835-4A59-910F-F3C96C50C903}"/>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8268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9E932-F703-4928-AC17-E296FBE0B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34AC5B-EAA8-4660-B54C-617C7DA69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4F4F9-9D1F-48AC-9680-C4B1FD9C8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3A3D5-AFD7-43E6-8FEC-609DCEE6D911}" type="datetimeFigureOut">
              <a:rPr lang="en-GB" smtClean="0"/>
              <a:t>22/06/2023</a:t>
            </a:fld>
            <a:endParaRPr lang="en-GB"/>
          </a:p>
        </p:txBody>
      </p:sp>
      <p:sp>
        <p:nvSpPr>
          <p:cNvPr id="5" name="Footer Placeholder 4">
            <a:extLst>
              <a:ext uri="{FF2B5EF4-FFF2-40B4-BE49-F238E27FC236}">
                <a16:creationId xmlns:a16="http://schemas.microsoft.com/office/drawing/2014/main" id="{73D4704B-7260-4F93-8718-9DA02727D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3FCA16-0C22-44E4-B5AE-F2543F1E2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B90EF-71F8-4AF8-8FD4-BC68419AF919}" type="slidenum">
              <a:rPr lang="en-GB" smtClean="0"/>
              <a:t>‹#›</a:t>
            </a:fld>
            <a:endParaRPr lang="en-GB"/>
          </a:p>
        </p:txBody>
      </p:sp>
    </p:spTree>
    <p:extLst>
      <p:ext uri="{BB962C8B-B14F-4D97-AF65-F5344CB8AC3E}">
        <p14:creationId xmlns:p14="http://schemas.microsoft.com/office/powerpoint/2010/main" val="850463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err="1"/>
              <a:t>Bodytext</a:t>
            </a:r>
            <a:r>
              <a:rPr lang="en-US"/>
              <a: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7"/>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416454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5.png"/><Relationship Id="rId12" Type="http://schemas.openxmlformats.org/officeDocument/2006/relationships/hyperlink" Target="https://recportal.co.uk/" TargetMode="Externa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11" Type="http://schemas.openxmlformats.org/officeDocument/2006/relationships/image" Target="../media/image10.png"/><Relationship Id="rId5" Type="http://schemas.openxmlformats.org/officeDocument/2006/relationships/diagramColors" Target="../diagrams/colors3.xml"/><Relationship Id="rId10" Type="http://schemas.openxmlformats.org/officeDocument/2006/relationships/slide" Target="slide3.xml"/><Relationship Id="rId4" Type="http://schemas.openxmlformats.org/officeDocument/2006/relationships/diagramQuickStyle" Target="../diagrams/quickStyle3.xml"/><Relationship Id="rId9" Type="http://schemas.openxmlformats.org/officeDocument/2006/relationships/image" Target="../media/image8.png"/><Relationship Id="rId14" Type="http://schemas.openxmlformats.org/officeDocument/2006/relationships/hyperlink" Target="https://recportal.co.uk/documents/20121/0/Schedule+8+-+Unbilled+Energy+Code+of+Practice.pdf"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recportal.co.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hyperlink" Target="https://recportal.co.uk/" TargetMode="External"/><Relationship Id="rId4" Type="http://schemas.openxmlformats.org/officeDocument/2006/relationships/image" Target="../media/image6.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recportal.co.u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 Target="slide3.xml"/><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hyperlink" Target="https://recportal.co.uk/rec-wiki-party-management/-/knowledge_base/party-management/file-validation" TargetMode="External"/><Relationship Id="rId9" Type="http://schemas.openxmlformats.org/officeDocument/2006/relationships/hyperlink" Target="https://recportal.co.uk/"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slide" Target="slide3.xml"/><Relationship Id="rId11" Type="http://schemas.openxmlformats.org/officeDocument/2006/relationships/image" Target="../media/image21.png"/><Relationship Id="rId5" Type="http://schemas.openxmlformats.org/officeDocument/2006/relationships/image" Target="../media/image8.png"/><Relationship Id="rId10" Type="http://schemas.openxmlformats.org/officeDocument/2006/relationships/hyperlink" Target="https://recportal.co.uk/documents/20121/224177946/PERFOR~1.PPT.pptx/f856a413-fec5-adff-9ce4-5e5ab3eef1b0?t=1669798584731&amp;download=true"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jpeg"/><Relationship Id="rId7" Type="http://schemas.openxmlformats.org/officeDocument/2006/relationships/hyperlink" Target="https://recportal.co.uk/" TargetMode="External"/><Relationship Id="rId2" Type="http://schemas.openxmlformats.org/officeDocument/2006/relationships/hyperlink" Target="https://ukdeloitte.sharepoint.com/sites/RECCo-PerformanceAssuranceBid/Shared%20Documents/Mobilisation/2%20Performance%20Assurance%20Framework/2%20PA%20Framework/xyz@reccodemanager.co.uk" TargetMode="Externa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slide" Target="slide3.xml"/><Relationship Id="rId10" Type="http://schemas.openxmlformats.org/officeDocument/2006/relationships/image" Target="../media/image23.jpg"/><Relationship Id="rId4" Type="http://schemas.openxmlformats.org/officeDocument/2006/relationships/image" Target="../media/image6.png"/><Relationship Id="rId9" Type="http://schemas.openxmlformats.org/officeDocument/2006/relationships/hyperlink" Target="https://recportal.co.uk/rec-wiki-land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hyperlink" Target="https://recportal.co.uk/" TargetMode="External"/><Relationship Id="rId4" Type="http://schemas.openxmlformats.org/officeDocument/2006/relationships/image" Target="../media/image6.png"/><Relationship Id="rId9" Type="http://schemas.openxmlformats.org/officeDocument/2006/relationships/hyperlink" Target="https://recportal.co.uk/documents/20121/224177964/Schedule+7+-+Energy+Theft+Reduction.pdf/872d62fd-5df8-9625-4ca7-98746e94e26b?t=1680276810666&amp;download=true"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recportal.co.uk/" TargetMode="External"/><Relationship Id="rId11" Type="http://schemas.openxmlformats.org/officeDocument/2006/relationships/slide" Target="slide7.xml"/><Relationship Id="rId5" Type="http://schemas.openxmlformats.org/officeDocument/2006/relationships/image" Target="../media/image8.png"/><Relationship Id="rId10" Type="http://schemas.openxmlformats.org/officeDocument/2006/relationships/slide" Target="slide11.xml"/><Relationship Id="rId4" Type="http://schemas.openxmlformats.org/officeDocument/2006/relationships/image" Target="../media/image6.png"/><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png"/><Relationship Id="rId10" Type="http://schemas.openxmlformats.org/officeDocument/2006/relationships/hyperlink" Target="https://recportal.co.uk/documents/20121/0/REC+Theft+Target+Methodology+v1.0.pdf/c108b60f-9bd0-2401-0ba0-9c7c0db66293?t=1677585819540"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hyperlink" Target="https://recportal.co.uk/" TargetMode="Externa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slide" Target="slide3.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slide" Target="slide3.xml"/><Relationship Id="rId11" Type="http://schemas.openxmlformats.org/officeDocument/2006/relationships/hyperlink" Target="https://recportal.co.uk/documents/20121/0/Energy+Theft+Detection+Incentive+Scheme+Reporting+Timeframe+v1.0.pdf/94bc30ce-bd52-1d69-1d7d-56b52f08f0da?t=1677585838892" TargetMode="External"/><Relationship Id="rId5" Type="http://schemas.openxmlformats.org/officeDocument/2006/relationships/image" Target="../media/image8.png"/><Relationship Id="rId10" Type="http://schemas.openxmlformats.org/officeDocument/2006/relationships/hyperlink" Target="https://recportal.co.uk/the-rec-public"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5.png"/><Relationship Id="rId12" Type="http://schemas.openxmlformats.org/officeDocument/2006/relationships/hyperlink" Target="https://recportal.co.uk/" TargetMode="Externa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openxmlformats.org/officeDocument/2006/relationships/image" Target="../media/image10.png"/><Relationship Id="rId5" Type="http://schemas.openxmlformats.org/officeDocument/2006/relationships/diagramColors" Target="../diagrams/colors2.xml"/><Relationship Id="rId10" Type="http://schemas.openxmlformats.org/officeDocument/2006/relationships/slide" Target="slide3.xml"/><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recportal.co.uk/" TargetMode="Externa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972D920-EE65-4091-8654-D44700F6FDA1}"/>
              </a:ext>
            </a:extLst>
          </p:cNvPr>
          <p:cNvGrpSpPr/>
          <p:nvPr/>
        </p:nvGrpSpPr>
        <p:grpSpPr>
          <a:xfrm>
            <a:off x="2094074" y="4814076"/>
            <a:ext cx="6220407" cy="1795748"/>
            <a:chOff x="5971593" y="1793083"/>
            <a:chExt cx="6220407" cy="1795748"/>
          </a:xfrm>
        </p:grpSpPr>
        <p:sp>
          <p:nvSpPr>
            <p:cNvPr id="5" name="Title 1">
              <a:extLst>
                <a:ext uri="{FF2B5EF4-FFF2-40B4-BE49-F238E27FC236}">
                  <a16:creationId xmlns:a16="http://schemas.microsoft.com/office/drawing/2014/main" id="{2F76CFF7-3F18-4B50-9BA1-D5D3EB4E6862}"/>
                </a:ext>
              </a:extLst>
            </p:cNvPr>
            <p:cNvSpPr txBox="1">
              <a:spLocks/>
            </p:cNvSpPr>
            <p:nvPr/>
          </p:nvSpPr>
          <p:spPr>
            <a:xfrm>
              <a:off x="5971593" y="1793083"/>
              <a:ext cx="6220407" cy="1795748"/>
            </a:xfrm>
            <a:prstGeom prst="rect">
              <a:avLst/>
            </a:prstGeom>
            <a:solidFill>
              <a:srgbClr val="68A495"/>
            </a:solidFill>
            <a:ln>
              <a:noFill/>
            </a:ln>
          </p:spPr>
          <p:txBody>
            <a:bodyPr vert="horz" lIns="288000" tIns="45720" rIns="91440" bIns="45720" rtlCol="0" anchor="t">
              <a:normAutofit/>
            </a:bodyPr>
            <a:lstStyle>
              <a:lvl1pPr algn="l" defTabSz="914400" rtl="0" eaLnBrk="1" latinLnBrk="0" hangingPunct="1">
                <a:lnSpc>
                  <a:spcPct val="150000"/>
                </a:lnSpc>
                <a:spcBef>
                  <a:spcPct val="0"/>
                </a:spcBef>
                <a:buNone/>
                <a:defRPr sz="2000" kern="1200">
                  <a:solidFill>
                    <a:schemeClr val="bg1"/>
                  </a:solidFill>
                  <a:latin typeface="+mj-lt"/>
                  <a:ea typeface="+mj-ea"/>
                  <a:cs typeface="+mj-cs"/>
                </a:defRPr>
              </a:lvl1pPr>
            </a:lstStyle>
            <a:p>
              <a:pPr>
                <a:lnSpc>
                  <a:spcPct val="100000"/>
                </a:lnSpc>
              </a:pPr>
              <a:r>
                <a:rPr lang="en-GB" b="1"/>
                <a:t>   </a:t>
              </a:r>
              <a:br>
                <a:rPr lang="en-GB" b="1"/>
              </a:br>
              <a:r>
                <a:rPr lang="en-GB" b="1"/>
                <a:t> </a:t>
              </a:r>
              <a:endParaRPr lang="en-US"/>
            </a:p>
          </p:txBody>
        </p:sp>
        <p:sp>
          <p:nvSpPr>
            <p:cNvPr id="6" name="Rectangle 5">
              <a:extLst>
                <a:ext uri="{FF2B5EF4-FFF2-40B4-BE49-F238E27FC236}">
                  <a16:creationId xmlns:a16="http://schemas.microsoft.com/office/drawing/2014/main" id="{238CE426-A230-4646-B126-A21B852C5FF2}"/>
                </a:ext>
              </a:extLst>
            </p:cNvPr>
            <p:cNvSpPr/>
            <p:nvPr/>
          </p:nvSpPr>
          <p:spPr>
            <a:xfrm>
              <a:off x="6087326" y="2167657"/>
              <a:ext cx="231355" cy="10444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FF107F-82A0-4CFB-917F-37F4986B1D3D}"/>
                </a:ext>
              </a:extLst>
            </p:cNvPr>
            <p:cNvSpPr txBox="1"/>
            <p:nvPr/>
          </p:nvSpPr>
          <p:spPr>
            <a:xfrm>
              <a:off x="6189204" y="2196426"/>
              <a:ext cx="4122165" cy="1015663"/>
            </a:xfrm>
            <a:prstGeom prst="rect">
              <a:avLst/>
            </a:prstGeom>
            <a:noFill/>
          </p:spPr>
          <p:txBody>
            <a:bodyPr wrap="square" lIns="91440" tIns="45720" rIns="91440" bIns="45720" rtlCol="0" anchor="t">
              <a:spAutoFit/>
            </a:bodyPr>
            <a:lstStyle/>
            <a:p>
              <a:r>
                <a:rPr lang="en-GB" sz="2000" b="1" dirty="0">
                  <a:solidFill>
                    <a:schemeClr val="bg1"/>
                  </a:solidFill>
                  <a:latin typeface="Roboto (Headings)"/>
                  <a:ea typeface="+mj-ea"/>
                  <a:cs typeface="+mj-cs"/>
                </a:rPr>
                <a:t>   ENERGY THEFT REDUCTION </a:t>
              </a:r>
              <a:br>
                <a:rPr lang="en-GB" sz="2000" b="1" dirty="0">
                  <a:latin typeface="Roboto (Headings)"/>
                  <a:ea typeface="+mj-ea"/>
                  <a:cs typeface="+mj-cs"/>
                </a:rPr>
              </a:br>
              <a:r>
                <a:rPr lang="en-GB" sz="2000" b="1" dirty="0">
                  <a:solidFill>
                    <a:schemeClr val="bg1"/>
                  </a:solidFill>
                  <a:latin typeface="Roboto (Headings)"/>
                  <a:ea typeface="+mj-ea"/>
                  <a:cs typeface="+mj-cs"/>
                </a:rPr>
                <a:t>   </a:t>
              </a:r>
              <a:r>
                <a:rPr lang="en-GB" b="1" dirty="0">
                  <a:solidFill>
                    <a:schemeClr val="bg1"/>
                  </a:solidFill>
                  <a:latin typeface="Roboto (Headings)"/>
                  <a:ea typeface="+mj-ea"/>
                  <a:cs typeface="+mj-cs"/>
                </a:rPr>
                <a:t>USER GUIDE</a:t>
              </a:r>
              <a:br>
                <a:rPr lang="en-GB" sz="2000" b="1" dirty="0">
                  <a:latin typeface="Roboto (Headings)"/>
                  <a:ea typeface="+mj-ea"/>
                  <a:cs typeface="+mj-cs"/>
                </a:rPr>
              </a:br>
              <a:r>
                <a:rPr lang="en-GB" sz="2000" b="1">
                  <a:solidFill>
                    <a:schemeClr val="bg1"/>
                  </a:solidFill>
                  <a:latin typeface="Roboto (Headings)"/>
                  <a:ea typeface="+mj-ea"/>
                  <a:cs typeface="+mj-cs"/>
                </a:rPr>
                <a:t>   </a:t>
              </a:r>
              <a:r>
                <a:rPr lang="en-GB" sz="1600" b="1">
                  <a:solidFill>
                    <a:schemeClr val="bg1"/>
                  </a:solidFill>
                  <a:latin typeface="Roboto (Headings)"/>
                  <a:ea typeface="+mj-ea"/>
                  <a:cs typeface="+mj-cs"/>
                </a:rPr>
                <a:t>June </a:t>
              </a:r>
              <a:r>
                <a:rPr lang="en-GB" sz="1600" b="1" dirty="0">
                  <a:solidFill>
                    <a:schemeClr val="bg1"/>
                  </a:solidFill>
                  <a:latin typeface="Roboto (Headings)"/>
                  <a:ea typeface="+mj-ea"/>
                  <a:cs typeface="+mj-cs"/>
                </a:rPr>
                <a:t>2023</a:t>
              </a:r>
              <a:endParaRPr lang="en-GB" sz="2000" b="1" dirty="0">
                <a:solidFill>
                  <a:schemeClr val="bg1"/>
                </a:solidFill>
                <a:latin typeface="Roboto (Headings)"/>
                <a:ea typeface="+mj-ea"/>
                <a:cs typeface="+mj-cs"/>
              </a:endParaRPr>
            </a:p>
          </p:txBody>
        </p:sp>
      </p:grpSp>
      <p:sp>
        <p:nvSpPr>
          <p:cNvPr id="2" name="TextBox 1">
            <a:extLst>
              <a:ext uri="{FF2B5EF4-FFF2-40B4-BE49-F238E27FC236}">
                <a16:creationId xmlns:a16="http://schemas.microsoft.com/office/drawing/2014/main" id="{5A4F5D09-754C-47B1-B7DC-73884F30A039}"/>
              </a:ext>
            </a:extLst>
          </p:cNvPr>
          <p:cNvSpPr txBox="1"/>
          <p:nvPr/>
        </p:nvSpPr>
        <p:spPr>
          <a:xfrm>
            <a:off x="10157552" y="3429000"/>
            <a:ext cx="892366" cy="1649776"/>
          </a:xfrm>
          <a:prstGeom prst="rect">
            <a:avLst/>
          </a:prstGeom>
          <a:noFill/>
        </p:spPr>
        <p:txBody>
          <a:bodyPr wrap="square" rtlCol="0">
            <a:spAutoFit/>
          </a:bodyPr>
          <a:lstStyle/>
          <a:p>
            <a:endParaRPr lang="en-GB"/>
          </a:p>
        </p:txBody>
      </p:sp>
      <p:pic>
        <p:nvPicPr>
          <p:cNvPr id="4" name="Picture 3">
            <a:extLst>
              <a:ext uri="{FF2B5EF4-FFF2-40B4-BE49-F238E27FC236}">
                <a16:creationId xmlns:a16="http://schemas.microsoft.com/office/drawing/2014/main" id="{8A36236B-B3A3-4194-9281-C5830E40B12B}"/>
              </a:ext>
            </a:extLst>
          </p:cNvPr>
          <p:cNvPicPr>
            <a:picLocks noChangeAspect="1"/>
          </p:cNvPicPr>
          <p:nvPr/>
        </p:nvPicPr>
        <p:blipFill>
          <a:blip r:embed="rId3"/>
          <a:stretch>
            <a:fillRect/>
          </a:stretch>
        </p:blipFill>
        <p:spPr>
          <a:xfrm>
            <a:off x="10079860" y="5710866"/>
            <a:ext cx="1047750" cy="628650"/>
          </a:xfrm>
          <a:prstGeom prst="rect">
            <a:avLst/>
          </a:prstGeom>
        </p:spPr>
      </p:pic>
    </p:spTree>
    <p:extLst>
      <p:ext uri="{BB962C8B-B14F-4D97-AF65-F5344CB8AC3E}">
        <p14:creationId xmlns:p14="http://schemas.microsoft.com/office/powerpoint/2010/main" val="49629790"/>
      </p:ext>
    </p:extLst>
  </p:cSld>
  <p:clrMapOvr>
    <a:masterClrMapping/>
  </p:clrMapOvr>
  <mc:AlternateContent xmlns:mc="http://schemas.openxmlformats.org/markup-compatibility/2006" xmlns:p14="http://schemas.microsoft.com/office/powerpoint/2010/main">
    <mc:Choice Requires="p14">
      <p:transition spd="slow" p14:dur="4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nodePh="1">
                                  <p:stCondLst>
                                    <p:cond delay="100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1000"/>
                                  </p:stCondLst>
                                  <p:childTnLst>
                                    <p:set>
                                      <p:cBhvr>
                                        <p:cTn id="15"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EC2777-70F8-407B-8B5A-2E573F4EF461}"/>
              </a:ext>
            </a:extLst>
          </p:cNvPr>
          <p:cNvSpPr>
            <a:spLocks noGrp="1"/>
          </p:cNvSpPr>
          <p:nvPr>
            <p:ph type="ctrTitle"/>
          </p:nvPr>
        </p:nvSpPr>
        <p:spPr>
          <a:xfrm>
            <a:off x="2730530" y="1110537"/>
            <a:ext cx="6725627" cy="692937"/>
          </a:xfrm>
        </p:spPr>
        <p:txBody>
          <a:bodyPr>
            <a:normAutofit/>
          </a:bodyPr>
          <a:lstStyle/>
          <a:p>
            <a:r>
              <a:rPr lang="en-GB" sz="2400" dirty="0"/>
              <a:t>ETTOS</a:t>
            </a:r>
          </a:p>
        </p:txBody>
      </p:sp>
      <p:grpSp>
        <p:nvGrpSpPr>
          <p:cNvPr id="14" name="Group 13">
            <a:extLst>
              <a:ext uri="{FF2B5EF4-FFF2-40B4-BE49-F238E27FC236}">
                <a16:creationId xmlns:a16="http://schemas.microsoft.com/office/drawing/2014/main" id="{045EB951-CC5F-447F-BD85-9DC6601BA45D}"/>
              </a:ext>
            </a:extLst>
          </p:cNvPr>
          <p:cNvGrpSpPr/>
          <p:nvPr/>
        </p:nvGrpSpPr>
        <p:grpSpPr>
          <a:xfrm>
            <a:off x="4453970" y="3126608"/>
            <a:ext cx="5109257" cy="2840082"/>
            <a:chOff x="560042" y="3245549"/>
            <a:chExt cx="5783882" cy="3246302"/>
          </a:xfrm>
        </p:grpSpPr>
        <p:graphicFrame>
          <p:nvGraphicFramePr>
            <p:cNvPr id="15" name="Diagram 14">
              <a:extLst>
                <a:ext uri="{FF2B5EF4-FFF2-40B4-BE49-F238E27FC236}">
                  <a16:creationId xmlns:a16="http://schemas.microsoft.com/office/drawing/2014/main" id="{BE0059D1-DE0B-406E-B427-01BD9472E354}"/>
                </a:ext>
              </a:extLst>
            </p:cNvPr>
            <p:cNvGraphicFramePr/>
            <p:nvPr>
              <p:extLst>
                <p:ext uri="{D42A27DB-BD31-4B8C-83A1-F6EECF244321}">
                  <p14:modId xmlns:p14="http://schemas.microsoft.com/office/powerpoint/2010/main" val="1497551002"/>
                </p:ext>
              </p:extLst>
            </p:nvPr>
          </p:nvGraphicFramePr>
          <p:xfrm>
            <a:off x="1277700" y="3245549"/>
            <a:ext cx="5066224" cy="3162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B455ADD1-BA3B-4D66-8483-861EC5270D4E}"/>
                </a:ext>
              </a:extLst>
            </p:cNvPr>
            <p:cNvSpPr txBox="1">
              <a:spLocks/>
            </p:cNvSpPr>
            <p:nvPr/>
          </p:nvSpPr>
          <p:spPr>
            <a:xfrm>
              <a:off x="560042" y="5708183"/>
              <a:ext cx="1697927" cy="7836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Arial" panose="020B0604020202020204" pitchFamily="34" charset="0"/>
                  <a:cs typeface="Arial" panose="020B0604020202020204" pitchFamily="34" charset="0"/>
                </a:rPr>
                <a:t>&gt;10 working days without response between steps</a:t>
              </a:r>
              <a:endParaRPr lang="en-US" sz="3200" dirty="0">
                <a:latin typeface="Arial" panose="020B0604020202020204" pitchFamily="34" charset="0"/>
                <a:cs typeface="Arial" panose="020B0604020202020204" pitchFamily="34" charset="0"/>
              </a:endParaRPr>
            </a:p>
          </p:txBody>
        </p:sp>
      </p:grpSp>
      <p:pic>
        <p:nvPicPr>
          <p:cNvPr id="28" name="Picture 27">
            <a:hlinkClick r:id="" action="ppaction://hlinkshowjump?jump=nextslide"/>
            <a:extLst>
              <a:ext uri="{FF2B5EF4-FFF2-40B4-BE49-F238E27FC236}">
                <a16:creationId xmlns:a16="http://schemas.microsoft.com/office/drawing/2014/main" id="{896FB7F9-15A0-4D20-94DD-B368CA620729}"/>
              </a:ext>
            </a:extLst>
          </p:cNvPr>
          <p:cNvPicPr>
            <a:picLocks noChangeAspect="1"/>
          </p:cNvPicPr>
          <p:nvPr/>
        </p:nvPicPr>
        <p:blipFill>
          <a:blip r:embed="rId7"/>
          <a:stretch>
            <a:fillRect/>
          </a:stretch>
        </p:blipFill>
        <p:spPr>
          <a:xfrm>
            <a:off x="11127525" y="305316"/>
            <a:ext cx="704850" cy="447675"/>
          </a:xfrm>
          <a:prstGeom prst="rect">
            <a:avLst/>
          </a:prstGeom>
        </p:spPr>
      </p:pic>
      <p:pic>
        <p:nvPicPr>
          <p:cNvPr id="29" name="Picture 28">
            <a:hlinkClick r:id="" action="ppaction://hlinkshowjump?jump=previousslide"/>
            <a:extLst>
              <a:ext uri="{FF2B5EF4-FFF2-40B4-BE49-F238E27FC236}">
                <a16:creationId xmlns:a16="http://schemas.microsoft.com/office/drawing/2014/main" id="{EF9D4A2C-9621-43A7-A9A9-5828FB395DB9}"/>
              </a:ext>
            </a:extLst>
          </p:cNvPr>
          <p:cNvPicPr>
            <a:picLocks noChangeAspect="1"/>
          </p:cNvPicPr>
          <p:nvPr/>
        </p:nvPicPr>
        <p:blipFill>
          <a:blip r:embed="rId8"/>
          <a:stretch>
            <a:fillRect/>
          </a:stretch>
        </p:blipFill>
        <p:spPr>
          <a:xfrm>
            <a:off x="5041765" y="305316"/>
            <a:ext cx="676275" cy="533400"/>
          </a:xfrm>
          <a:prstGeom prst="rect">
            <a:avLst/>
          </a:prstGeom>
        </p:spPr>
      </p:pic>
      <p:pic>
        <p:nvPicPr>
          <p:cNvPr id="17" name="Picture 16">
            <a:extLst>
              <a:ext uri="{FF2B5EF4-FFF2-40B4-BE49-F238E27FC236}">
                <a16:creationId xmlns:a16="http://schemas.microsoft.com/office/drawing/2014/main" id="{F5EC6B5A-857F-4F40-B11F-3F61A4451466}"/>
              </a:ext>
            </a:extLst>
          </p:cNvPr>
          <p:cNvPicPr>
            <a:picLocks noChangeAspect="1"/>
          </p:cNvPicPr>
          <p:nvPr/>
        </p:nvPicPr>
        <p:blipFill rotWithShape="1">
          <a:blip r:embed="rId9"/>
          <a:srcRect r="5961" b="1387"/>
          <a:stretch/>
        </p:blipFill>
        <p:spPr>
          <a:xfrm>
            <a:off x="1" y="1"/>
            <a:ext cx="2355742" cy="6509288"/>
          </a:xfrm>
          <a:prstGeom prst="rect">
            <a:avLst/>
          </a:prstGeom>
        </p:spPr>
      </p:pic>
      <p:pic>
        <p:nvPicPr>
          <p:cNvPr id="19" name="Picture 18">
            <a:hlinkClick r:id="rId10" action="ppaction://hlinksldjump"/>
            <a:extLst>
              <a:ext uri="{FF2B5EF4-FFF2-40B4-BE49-F238E27FC236}">
                <a16:creationId xmlns:a16="http://schemas.microsoft.com/office/drawing/2014/main" id="{1AEAB505-D505-4D50-A4DB-9F1987B6018C}"/>
              </a:ext>
            </a:extLst>
          </p:cNvPr>
          <p:cNvPicPr>
            <a:picLocks noChangeAspect="1"/>
          </p:cNvPicPr>
          <p:nvPr/>
        </p:nvPicPr>
        <p:blipFill>
          <a:blip r:embed="rId11"/>
          <a:stretch>
            <a:fillRect/>
          </a:stretch>
        </p:blipFill>
        <p:spPr>
          <a:xfrm>
            <a:off x="3917185" y="322134"/>
            <a:ext cx="485775" cy="477679"/>
          </a:xfrm>
          <a:prstGeom prst="rect">
            <a:avLst/>
          </a:prstGeom>
        </p:spPr>
      </p:pic>
      <p:pic>
        <p:nvPicPr>
          <p:cNvPr id="20" name="Picture 19">
            <a:hlinkClick r:id="rId12"/>
            <a:extLst>
              <a:ext uri="{FF2B5EF4-FFF2-40B4-BE49-F238E27FC236}">
                <a16:creationId xmlns:a16="http://schemas.microsoft.com/office/drawing/2014/main" id="{55B4FB50-28C1-420F-95BE-1FC8AE543A5A}"/>
              </a:ext>
            </a:extLst>
          </p:cNvPr>
          <p:cNvPicPr>
            <a:picLocks noChangeAspect="1"/>
          </p:cNvPicPr>
          <p:nvPr/>
        </p:nvPicPr>
        <p:blipFill>
          <a:blip r:embed="rId13"/>
          <a:stretch>
            <a:fillRect/>
          </a:stretch>
        </p:blipFill>
        <p:spPr>
          <a:xfrm>
            <a:off x="4453970" y="323563"/>
            <a:ext cx="485775" cy="476250"/>
          </a:xfrm>
          <a:prstGeom prst="rect">
            <a:avLst/>
          </a:prstGeom>
        </p:spPr>
      </p:pic>
      <p:sp>
        <p:nvSpPr>
          <p:cNvPr id="18" name="Rectangle: Rounded Corners 17">
            <a:extLst>
              <a:ext uri="{FF2B5EF4-FFF2-40B4-BE49-F238E27FC236}">
                <a16:creationId xmlns:a16="http://schemas.microsoft.com/office/drawing/2014/main" id="{F949B1CF-B759-44DC-84F4-65AF25DDFF83}"/>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Arial" panose="020B0604020202020204" pitchFamily="34" charset="0"/>
                <a:cs typeface="Arial" panose="020B0604020202020204" pitchFamily="34" charset="0"/>
              </a:rPr>
              <a:t>UNBILLED ENERGY CODE OF PRACTICE</a:t>
            </a:r>
          </a:p>
        </p:txBody>
      </p:sp>
      <p:sp>
        <p:nvSpPr>
          <p:cNvPr id="21" name="Oval 20">
            <a:hlinkClick r:id="rId14"/>
            <a:extLst>
              <a:ext uri="{FF2B5EF4-FFF2-40B4-BE49-F238E27FC236}">
                <a16:creationId xmlns:a16="http://schemas.microsoft.com/office/drawing/2014/main" id="{8040F410-D5B2-4927-9B65-011AD3FB1F67}"/>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2" name="TextBox 1">
            <a:extLst>
              <a:ext uri="{FF2B5EF4-FFF2-40B4-BE49-F238E27FC236}">
                <a16:creationId xmlns:a16="http://schemas.microsoft.com/office/drawing/2014/main" id="{FA9B8418-BFC9-49DF-ABC2-49AD8D7A05CF}"/>
              </a:ext>
            </a:extLst>
          </p:cNvPr>
          <p:cNvSpPr txBox="1"/>
          <p:nvPr/>
        </p:nvSpPr>
        <p:spPr>
          <a:xfrm>
            <a:off x="2730530" y="6195024"/>
            <a:ext cx="7697787"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Energy Theft tip offs reports will be emailed directly to your chosen email address rather than via the current web portal as of 31 January 2022. </a:t>
            </a:r>
          </a:p>
        </p:txBody>
      </p:sp>
      <p:sp>
        <p:nvSpPr>
          <p:cNvPr id="22" name="Subtitle 2">
            <a:extLst>
              <a:ext uri="{FF2B5EF4-FFF2-40B4-BE49-F238E27FC236}">
                <a16:creationId xmlns:a16="http://schemas.microsoft.com/office/drawing/2014/main" id="{ACE77978-822F-47E7-A6D4-EE1F7668F974}"/>
              </a:ext>
            </a:extLst>
          </p:cNvPr>
          <p:cNvSpPr txBox="1">
            <a:spLocks/>
          </p:cNvSpPr>
          <p:nvPr/>
        </p:nvSpPr>
        <p:spPr>
          <a:xfrm>
            <a:off x="2673752" y="1584672"/>
            <a:ext cx="8835761" cy="186342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400" dirty="0">
                <a:latin typeface="Arial" panose="020B0604020202020204" pitchFamily="34" charset="0"/>
                <a:cs typeface="Arial" panose="020B0604020202020204" pitchFamily="34" charset="0"/>
              </a:rPr>
              <a:t>The Energy Theft Tip Off Service (ETTOS) continues to operate as part of the REC. As required by the Unbilled Energy Code of Practice, Energy Suppliers are required to read any tip-offs received within 10 Working Days.  Where a GT or a DNO receives a tip off from ETTOS, it must notify ETTOS of the relevant supplier in relation to the tip off within 10 Working Days, as required by the Unbilled Energy Code of Practice.  If you do not respond to ETTOS tip offs, the following escalation process will be followed:</a:t>
            </a:r>
          </a:p>
          <a:p>
            <a:pPr>
              <a:lnSpc>
                <a:spcPct val="100000"/>
              </a:lnSpc>
            </a:pPr>
            <a:endParaRPr lang="en-GB" sz="1400" dirty="0">
              <a:latin typeface="Arial" panose="020B0604020202020204" pitchFamily="34" charset="0"/>
              <a:cs typeface="Arial" panose="020B0604020202020204" pitchFamily="34" charset="0"/>
            </a:endParaRPr>
          </a:p>
          <a:p>
            <a:pPr>
              <a:lnSpc>
                <a:spcPct val="100000"/>
              </a:lnSpc>
            </a:pPr>
            <a:r>
              <a:rPr lang="en-GB"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8238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EDCC2C-9F5E-4D99-A353-D530DC028F93}"/>
              </a:ext>
            </a:extLst>
          </p:cNvPr>
          <p:cNvSpPr txBox="1">
            <a:spLocks/>
          </p:cNvSpPr>
          <p:nvPr/>
        </p:nvSpPr>
        <p:spPr>
          <a:xfrm>
            <a:off x="2951623" y="2576985"/>
            <a:ext cx="6288755" cy="76028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3600"/>
              <a:t>Using the REC Portal </a:t>
            </a:r>
          </a:p>
        </p:txBody>
      </p:sp>
      <p:pic>
        <p:nvPicPr>
          <p:cNvPr id="15" name="Picture 14">
            <a:hlinkClick r:id="" action="ppaction://hlinkshowjump?jump=nextslide"/>
            <a:extLst>
              <a:ext uri="{FF2B5EF4-FFF2-40B4-BE49-F238E27FC236}">
                <a16:creationId xmlns:a16="http://schemas.microsoft.com/office/drawing/2014/main" id="{4138D02B-F34E-41EB-84D6-DE5A7850BAFA}"/>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16" name="Picture 15">
            <a:hlinkClick r:id="" action="ppaction://hlinkshowjump?jump=previousslide"/>
            <a:extLst>
              <a:ext uri="{FF2B5EF4-FFF2-40B4-BE49-F238E27FC236}">
                <a16:creationId xmlns:a16="http://schemas.microsoft.com/office/drawing/2014/main" id="{D9E4BD7D-D726-46B0-AC1B-3F44C93035CF}"/>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7" name="Picture 6">
            <a:extLst>
              <a:ext uri="{FF2B5EF4-FFF2-40B4-BE49-F238E27FC236}">
                <a16:creationId xmlns:a16="http://schemas.microsoft.com/office/drawing/2014/main" id="{815530BE-7ADD-48ED-8371-D08CB8F9D546}"/>
              </a:ext>
            </a:extLst>
          </p:cNvPr>
          <p:cNvPicPr>
            <a:picLocks noChangeAspect="1"/>
          </p:cNvPicPr>
          <p:nvPr/>
        </p:nvPicPr>
        <p:blipFill rotWithShape="1">
          <a:blip r:embed="rId6"/>
          <a:srcRect r="5961" b="1387"/>
          <a:stretch/>
        </p:blipFill>
        <p:spPr>
          <a:xfrm>
            <a:off x="1" y="1"/>
            <a:ext cx="2355742" cy="6509288"/>
          </a:xfrm>
          <a:prstGeom prst="rect">
            <a:avLst/>
          </a:prstGeom>
        </p:spPr>
      </p:pic>
      <p:grpSp>
        <p:nvGrpSpPr>
          <p:cNvPr id="2" name="Group 1">
            <a:extLst>
              <a:ext uri="{FF2B5EF4-FFF2-40B4-BE49-F238E27FC236}">
                <a16:creationId xmlns:a16="http://schemas.microsoft.com/office/drawing/2014/main" id="{F013F4E1-62C0-4AA0-BF31-A6A4B2F01356}"/>
              </a:ext>
            </a:extLst>
          </p:cNvPr>
          <p:cNvGrpSpPr/>
          <p:nvPr/>
        </p:nvGrpSpPr>
        <p:grpSpPr>
          <a:xfrm>
            <a:off x="2112378" y="3835418"/>
            <a:ext cx="8043819" cy="2441852"/>
            <a:chOff x="2112378" y="3835418"/>
            <a:chExt cx="8043819" cy="2441852"/>
          </a:xfrm>
        </p:grpSpPr>
        <p:pic>
          <p:nvPicPr>
            <p:cNvPr id="4" name="Picture 3">
              <a:extLst>
                <a:ext uri="{FF2B5EF4-FFF2-40B4-BE49-F238E27FC236}">
                  <a16:creationId xmlns:a16="http://schemas.microsoft.com/office/drawing/2014/main" id="{C961F636-0A44-46E4-BFCB-459C81F3A239}"/>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2149" t="9141" r="-3572" b="24794"/>
            <a:stretch/>
          </p:blipFill>
          <p:spPr>
            <a:xfrm>
              <a:off x="2163189" y="3835418"/>
              <a:ext cx="7993008" cy="2441852"/>
            </a:xfrm>
            <a:prstGeom prst="rect">
              <a:avLst/>
            </a:prstGeom>
          </p:spPr>
        </p:pic>
        <p:sp>
          <p:nvSpPr>
            <p:cNvPr id="10" name="Isosceles Triangle 9">
              <a:extLst>
                <a:ext uri="{FF2B5EF4-FFF2-40B4-BE49-F238E27FC236}">
                  <a16:creationId xmlns:a16="http://schemas.microsoft.com/office/drawing/2014/main" id="{2BFE5CF9-5091-4388-9370-AEB0A3B40C0C}"/>
                </a:ext>
              </a:extLst>
            </p:cNvPr>
            <p:cNvSpPr/>
            <p:nvPr/>
          </p:nvSpPr>
          <p:spPr>
            <a:xfrm rot="10800000">
              <a:off x="2112378" y="3835418"/>
              <a:ext cx="254940" cy="2166349"/>
            </a:xfrm>
            <a:prstGeom prst="triangle">
              <a:avLst>
                <a:gd name="adj" fmla="val 11231"/>
              </a:avLst>
            </a:prstGeom>
            <a:solidFill>
              <a:srgbClr val="432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hlinkClick r:id="rId8" action="ppaction://hlinksldjump"/>
            <a:extLst>
              <a:ext uri="{FF2B5EF4-FFF2-40B4-BE49-F238E27FC236}">
                <a16:creationId xmlns:a16="http://schemas.microsoft.com/office/drawing/2014/main" id="{84D4B2DA-06A9-4245-9224-016C70CC2E5C}"/>
              </a:ext>
            </a:extLst>
          </p:cNvPr>
          <p:cNvPicPr>
            <a:picLocks noChangeAspect="1"/>
          </p:cNvPicPr>
          <p:nvPr/>
        </p:nvPicPr>
        <p:blipFill>
          <a:blip r:embed="rId9"/>
          <a:stretch>
            <a:fillRect/>
          </a:stretch>
        </p:blipFill>
        <p:spPr>
          <a:xfrm>
            <a:off x="3917185" y="322134"/>
            <a:ext cx="485775" cy="477679"/>
          </a:xfrm>
          <a:prstGeom prst="rect">
            <a:avLst/>
          </a:prstGeom>
        </p:spPr>
      </p:pic>
      <p:pic>
        <p:nvPicPr>
          <p:cNvPr id="13" name="Picture 12">
            <a:hlinkClick r:id="rId10"/>
            <a:extLst>
              <a:ext uri="{FF2B5EF4-FFF2-40B4-BE49-F238E27FC236}">
                <a16:creationId xmlns:a16="http://schemas.microsoft.com/office/drawing/2014/main" id="{3E65FEC3-781B-48B7-BC34-354364C9307D}"/>
              </a:ext>
            </a:extLst>
          </p:cNvPr>
          <p:cNvPicPr>
            <a:picLocks noChangeAspect="1"/>
          </p:cNvPicPr>
          <p:nvPr/>
        </p:nvPicPr>
        <p:blipFill>
          <a:blip r:embed="rId11"/>
          <a:stretch>
            <a:fillRect/>
          </a:stretch>
        </p:blipFill>
        <p:spPr>
          <a:xfrm>
            <a:off x="4453970" y="323563"/>
            <a:ext cx="485775" cy="476250"/>
          </a:xfrm>
          <a:prstGeom prst="rect">
            <a:avLst/>
          </a:prstGeom>
        </p:spPr>
      </p:pic>
    </p:spTree>
    <p:extLst>
      <p:ext uri="{BB962C8B-B14F-4D97-AF65-F5344CB8AC3E}">
        <p14:creationId xmlns:p14="http://schemas.microsoft.com/office/powerpoint/2010/main" val="398349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2F0CFB-2C31-434C-A430-31081BF7C41C}"/>
              </a:ext>
            </a:extLst>
          </p:cNvPr>
          <p:cNvSpPr txBox="1"/>
          <p:nvPr/>
        </p:nvSpPr>
        <p:spPr>
          <a:xfrm>
            <a:off x="2492056" y="1368026"/>
            <a:ext cx="7960167" cy="4801314"/>
          </a:xfrm>
          <a:prstGeom prst="rect">
            <a:avLst/>
          </a:prstGeom>
          <a:solidFill>
            <a:srgbClr val="93BDB5"/>
          </a:solidFill>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pic>
        <p:nvPicPr>
          <p:cNvPr id="4" name="Picture 3">
            <a:extLst>
              <a:ext uri="{FF2B5EF4-FFF2-40B4-BE49-F238E27FC236}">
                <a16:creationId xmlns:a16="http://schemas.microsoft.com/office/drawing/2014/main" id="{EB9326BD-9273-430A-A1DE-D126211CB7DC}"/>
              </a:ext>
            </a:extLst>
          </p:cNvPr>
          <p:cNvPicPr>
            <a:picLocks noChangeAspect="1"/>
          </p:cNvPicPr>
          <p:nvPr/>
        </p:nvPicPr>
        <p:blipFill rotWithShape="1">
          <a:blip r:embed="rId2"/>
          <a:srcRect l="3594" t="56528" r="3438" b="10534"/>
          <a:stretch/>
        </p:blipFill>
        <p:spPr>
          <a:xfrm>
            <a:off x="3761336" y="1473686"/>
            <a:ext cx="5628861" cy="2243544"/>
          </a:xfrm>
          <a:prstGeom prst="rect">
            <a:avLst/>
          </a:prstGeom>
        </p:spPr>
      </p:pic>
      <p:sp>
        <p:nvSpPr>
          <p:cNvPr id="10" name="Title 1">
            <a:extLst>
              <a:ext uri="{FF2B5EF4-FFF2-40B4-BE49-F238E27FC236}">
                <a16:creationId xmlns:a16="http://schemas.microsoft.com/office/drawing/2014/main" id="{FCD3A288-0FF8-4D68-BAB0-99EC6AD43BB8}"/>
              </a:ext>
            </a:extLst>
          </p:cNvPr>
          <p:cNvSpPr>
            <a:spLocks noGrp="1"/>
          </p:cNvSpPr>
          <p:nvPr>
            <p:ph type="ctrTitle"/>
          </p:nvPr>
        </p:nvSpPr>
        <p:spPr>
          <a:xfrm>
            <a:off x="2415042" y="1001877"/>
            <a:ext cx="7554686" cy="678445"/>
          </a:xfrm>
        </p:spPr>
        <p:txBody>
          <a:bodyPr/>
          <a:lstStyle/>
          <a:p>
            <a:pPr algn="ctr"/>
            <a:r>
              <a:rPr lang="en-GB"/>
              <a:t>Submitting Energy theft Files </a:t>
            </a:r>
            <a:r>
              <a:rPr lang="en-GB">
                <a:solidFill>
                  <a:srgbClr val="93BDB5"/>
                </a:solidFill>
              </a:rPr>
              <a:t>1/4</a:t>
            </a:r>
          </a:p>
        </p:txBody>
      </p:sp>
      <p:pic>
        <p:nvPicPr>
          <p:cNvPr id="22" name="Picture 21">
            <a:hlinkClick r:id="" action="ppaction://hlinkshowjump?jump=nextslide"/>
            <a:extLst>
              <a:ext uri="{FF2B5EF4-FFF2-40B4-BE49-F238E27FC236}">
                <a16:creationId xmlns:a16="http://schemas.microsoft.com/office/drawing/2014/main" id="{0353B1FE-3252-43F5-BD5E-E3333C2E2B26}"/>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3" name="Picture 22">
            <a:hlinkClick r:id="" action="ppaction://hlinkshowjump?jump=previousslide"/>
            <a:extLst>
              <a:ext uri="{FF2B5EF4-FFF2-40B4-BE49-F238E27FC236}">
                <a16:creationId xmlns:a16="http://schemas.microsoft.com/office/drawing/2014/main" id="{4D0A9322-74C7-496D-B8DC-E95F43DE125D}"/>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 name="Picture 1">
            <a:extLst>
              <a:ext uri="{FF2B5EF4-FFF2-40B4-BE49-F238E27FC236}">
                <a16:creationId xmlns:a16="http://schemas.microsoft.com/office/drawing/2014/main" id="{B7F5A8A2-93F5-4188-9ED7-C9ACC72BD757}"/>
              </a:ext>
            </a:extLst>
          </p:cNvPr>
          <p:cNvPicPr>
            <a:picLocks noChangeAspect="1"/>
          </p:cNvPicPr>
          <p:nvPr/>
        </p:nvPicPr>
        <p:blipFill>
          <a:blip r:embed="rId5"/>
          <a:stretch>
            <a:fillRect/>
          </a:stretch>
        </p:blipFill>
        <p:spPr>
          <a:xfrm>
            <a:off x="6304303" y="3740720"/>
            <a:ext cx="542925" cy="323850"/>
          </a:xfrm>
          <a:prstGeom prst="rect">
            <a:avLst/>
          </a:prstGeom>
        </p:spPr>
      </p:pic>
      <p:pic>
        <p:nvPicPr>
          <p:cNvPr id="12" name="Picture 11">
            <a:extLst>
              <a:ext uri="{FF2B5EF4-FFF2-40B4-BE49-F238E27FC236}">
                <a16:creationId xmlns:a16="http://schemas.microsoft.com/office/drawing/2014/main" id="{E15E4F9C-1EBE-4ED8-B836-CB12DC42E434}"/>
              </a:ext>
            </a:extLst>
          </p:cNvPr>
          <p:cNvPicPr>
            <a:picLocks noChangeAspect="1"/>
          </p:cNvPicPr>
          <p:nvPr/>
        </p:nvPicPr>
        <p:blipFill rotWithShape="1">
          <a:blip r:embed="rId6"/>
          <a:srcRect l="4219" t="57640" b="19999"/>
          <a:stretch/>
        </p:blipFill>
        <p:spPr>
          <a:xfrm>
            <a:off x="3016250" y="4101111"/>
            <a:ext cx="7119034" cy="1869763"/>
          </a:xfrm>
          <a:prstGeom prst="rect">
            <a:avLst/>
          </a:prstGeom>
        </p:spPr>
      </p:pic>
      <p:sp>
        <p:nvSpPr>
          <p:cNvPr id="5" name="TextBox 4">
            <a:extLst>
              <a:ext uri="{FF2B5EF4-FFF2-40B4-BE49-F238E27FC236}">
                <a16:creationId xmlns:a16="http://schemas.microsoft.com/office/drawing/2014/main" id="{28FE02EB-BEC0-4B6A-80E3-1901992BD196}"/>
              </a:ext>
            </a:extLst>
          </p:cNvPr>
          <p:cNvSpPr txBox="1"/>
          <p:nvPr/>
        </p:nvSpPr>
        <p:spPr>
          <a:xfrm>
            <a:off x="10588536" y="3085448"/>
            <a:ext cx="1286091" cy="203132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Firstly navigate to ‘Party Operations’ and click on Performance Assurance. Then click upload.</a:t>
            </a:r>
          </a:p>
        </p:txBody>
      </p:sp>
      <p:sp>
        <p:nvSpPr>
          <p:cNvPr id="6" name="Oval 5">
            <a:extLst>
              <a:ext uri="{FF2B5EF4-FFF2-40B4-BE49-F238E27FC236}">
                <a16:creationId xmlns:a16="http://schemas.microsoft.com/office/drawing/2014/main" id="{5D63C622-035D-466C-B6DD-C0EB4C41F8FE}"/>
              </a:ext>
            </a:extLst>
          </p:cNvPr>
          <p:cNvSpPr/>
          <p:nvPr/>
        </p:nvSpPr>
        <p:spPr>
          <a:xfrm>
            <a:off x="9339722" y="5013262"/>
            <a:ext cx="795562" cy="50677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4A5189DA-6D37-4083-9B96-073F793FA02D}"/>
              </a:ext>
            </a:extLst>
          </p:cNvPr>
          <p:cNvPicPr>
            <a:picLocks noChangeAspect="1"/>
          </p:cNvPicPr>
          <p:nvPr/>
        </p:nvPicPr>
        <p:blipFill rotWithShape="1">
          <a:blip r:embed="rId7"/>
          <a:srcRect r="5961" b="1387"/>
          <a:stretch/>
        </p:blipFill>
        <p:spPr>
          <a:xfrm>
            <a:off x="1" y="1"/>
            <a:ext cx="2355742" cy="6509288"/>
          </a:xfrm>
          <a:prstGeom prst="rect">
            <a:avLst/>
          </a:prstGeom>
        </p:spPr>
      </p:pic>
      <p:pic>
        <p:nvPicPr>
          <p:cNvPr id="15" name="Picture 14">
            <a:hlinkClick r:id="rId8" action="ppaction://hlinksldjump"/>
            <a:extLst>
              <a:ext uri="{FF2B5EF4-FFF2-40B4-BE49-F238E27FC236}">
                <a16:creationId xmlns:a16="http://schemas.microsoft.com/office/drawing/2014/main" id="{FBA44F94-30E4-4A6E-9C2C-A5EBD0591632}"/>
              </a:ext>
            </a:extLst>
          </p:cNvPr>
          <p:cNvPicPr>
            <a:picLocks noChangeAspect="1"/>
          </p:cNvPicPr>
          <p:nvPr/>
        </p:nvPicPr>
        <p:blipFill>
          <a:blip r:embed="rId9"/>
          <a:stretch>
            <a:fillRect/>
          </a:stretch>
        </p:blipFill>
        <p:spPr>
          <a:xfrm>
            <a:off x="3917185" y="322134"/>
            <a:ext cx="485775" cy="477679"/>
          </a:xfrm>
          <a:prstGeom prst="rect">
            <a:avLst/>
          </a:prstGeom>
        </p:spPr>
      </p:pic>
      <p:sp>
        <p:nvSpPr>
          <p:cNvPr id="7" name="TextBox 6">
            <a:extLst>
              <a:ext uri="{FF2B5EF4-FFF2-40B4-BE49-F238E27FC236}">
                <a16:creationId xmlns:a16="http://schemas.microsoft.com/office/drawing/2014/main" id="{EAEBD5A0-D069-47D7-9797-D58E18E0246F}"/>
              </a:ext>
            </a:extLst>
          </p:cNvPr>
          <p:cNvSpPr txBox="1"/>
          <p:nvPr/>
        </p:nvSpPr>
        <p:spPr>
          <a:xfrm>
            <a:off x="2289387" y="6294361"/>
            <a:ext cx="9902612"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Note: </a:t>
            </a:r>
            <a:r>
              <a:rPr lang="en-GB" sz="1200">
                <a:latin typeface="Arial" panose="020B0604020202020204" pitchFamily="34" charset="0"/>
                <a:cs typeface="Arial" panose="020B0604020202020204" pitchFamily="34" charset="0"/>
              </a:rPr>
              <a:t>Portal users assigned to the REC Contract Manager role will have access to the Performance Assurance tile. For those users that aren’t REC Contract Managers these instructions are not applicable. </a:t>
            </a:r>
          </a:p>
        </p:txBody>
      </p:sp>
      <p:pic>
        <p:nvPicPr>
          <p:cNvPr id="16" name="Picture 15">
            <a:hlinkClick r:id="rId10"/>
            <a:extLst>
              <a:ext uri="{FF2B5EF4-FFF2-40B4-BE49-F238E27FC236}">
                <a16:creationId xmlns:a16="http://schemas.microsoft.com/office/drawing/2014/main" id="{C15367C5-772C-4C2C-B9DD-A01BEF153656}"/>
              </a:ext>
            </a:extLst>
          </p:cNvPr>
          <p:cNvPicPr>
            <a:picLocks noChangeAspect="1"/>
          </p:cNvPicPr>
          <p:nvPr/>
        </p:nvPicPr>
        <p:blipFill>
          <a:blip r:embed="rId11"/>
          <a:stretch>
            <a:fillRect/>
          </a:stretch>
        </p:blipFill>
        <p:spPr>
          <a:xfrm>
            <a:off x="4453970" y="323563"/>
            <a:ext cx="485775" cy="476250"/>
          </a:xfrm>
          <a:prstGeom prst="rect">
            <a:avLst/>
          </a:prstGeom>
        </p:spPr>
      </p:pic>
    </p:spTree>
    <p:extLst>
      <p:ext uri="{BB962C8B-B14F-4D97-AF65-F5344CB8AC3E}">
        <p14:creationId xmlns:p14="http://schemas.microsoft.com/office/powerpoint/2010/main" val="423736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2CFCCF2-51FE-46C7-8E28-FB4C0BF16EB6}"/>
              </a:ext>
            </a:extLst>
          </p:cNvPr>
          <p:cNvSpPr txBox="1"/>
          <p:nvPr/>
        </p:nvSpPr>
        <p:spPr>
          <a:xfrm>
            <a:off x="2544897" y="1478299"/>
            <a:ext cx="7061812" cy="4801314"/>
          </a:xfrm>
          <a:prstGeom prst="rect">
            <a:avLst/>
          </a:prstGeom>
          <a:solidFill>
            <a:srgbClr val="93BDB5"/>
          </a:solidFill>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0" name="Title 1">
            <a:extLst>
              <a:ext uri="{FF2B5EF4-FFF2-40B4-BE49-F238E27FC236}">
                <a16:creationId xmlns:a16="http://schemas.microsoft.com/office/drawing/2014/main" id="{9987D879-770B-41CA-8866-6BCA2050D6E6}"/>
              </a:ext>
            </a:extLst>
          </p:cNvPr>
          <p:cNvSpPr>
            <a:spLocks noGrp="1"/>
          </p:cNvSpPr>
          <p:nvPr>
            <p:ph type="ctrTitle"/>
          </p:nvPr>
        </p:nvSpPr>
        <p:spPr>
          <a:xfrm>
            <a:off x="2318657" y="1059189"/>
            <a:ext cx="7554686" cy="678445"/>
          </a:xfrm>
        </p:spPr>
        <p:txBody>
          <a:bodyPr/>
          <a:lstStyle/>
          <a:p>
            <a:pPr algn="ctr"/>
            <a:r>
              <a:rPr lang="en-GB"/>
              <a:t>Submitting Energy theft Files </a:t>
            </a:r>
            <a:r>
              <a:rPr lang="en-GB">
                <a:solidFill>
                  <a:srgbClr val="93BDB5"/>
                </a:solidFill>
              </a:rPr>
              <a:t>2/4</a:t>
            </a:r>
          </a:p>
        </p:txBody>
      </p:sp>
      <p:pic>
        <p:nvPicPr>
          <p:cNvPr id="2" name="Picture 1">
            <a:extLst>
              <a:ext uri="{FF2B5EF4-FFF2-40B4-BE49-F238E27FC236}">
                <a16:creationId xmlns:a16="http://schemas.microsoft.com/office/drawing/2014/main" id="{55F690FA-1259-453E-AD18-912A353D8309}"/>
              </a:ext>
            </a:extLst>
          </p:cNvPr>
          <p:cNvPicPr>
            <a:picLocks noChangeAspect="1"/>
          </p:cNvPicPr>
          <p:nvPr/>
        </p:nvPicPr>
        <p:blipFill rotWithShape="1">
          <a:blip r:embed="rId2"/>
          <a:srcRect l="5000" t="63055" r="2812" b="3750"/>
          <a:stretch/>
        </p:blipFill>
        <p:spPr>
          <a:xfrm>
            <a:off x="3286125" y="1571764"/>
            <a:ext cx="5619750" cy="2276475"/>
          </a:xfrm>
          <a:prstGeom prst="rect">
            <a:avLst/>
          </a:prstGeom>
        </p:spPr>
      </p:pic>
      <p:pic>
        <p:nvPicPr>
          <p:cNvPr id="24" name="Picture 23">
            <a:hlinkClick r:id="" action="ppaction://hlinkshowjump?jump=nextslide"/>
            <a:extLst>
              <a:ext uri="{FF2B5EF4-FFF2-40B4-BE49-F238E27FC236}">
                <a16:creationId xmlns:a16="http://schemas.microsoft.com/office/drawing/2014/main" id="{224C3867-5EA7-4DDE-A9C7-04532397F551}"/>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5" name="Picture 24">
            <a:hlinkClick r:id="" action="ppaction://hlinkshowjump?jump=previousslide"/>
            <a:extLst>
              <a:ext uri="{FF2B5EF4-FFF2-40B4-BE49-F238E27FC236}">
                <a16:creationId xmlns:a16="http://schemas.microsoft.com/office/drawing/2014/main" id="{6C39020A-1B92-4A8A-B06B-D13FAD0FB37B}"/>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8" name="Picture 27">
            <a:extLst>
              <a:ext uri="{FF2B5EF4-FFF2-40B4-BE49-F238E27FC236}">
                <a16:creationId xmlns:a16="http://schemas.microsoft.com/office/drawing/2014/main" id="{DF499A5B-0260-457D-AEE7-6E0A9B61E0E4}"/>
              </a:ext>
            </a:extLst>
          </p:cNvPr>
          <p:cNvPicPr>
            <a:picLocks noChangeAspect="1"/>
          </p:cNvPicPr>
          <p:nvPr/>
        </p:nvPicPr>
        <p:blipFill>
          <a:blip r:embed="rId5"/>
          <a:stretch>
            <a:fillRect/>
          </a:stretch>
        </p:blipFill>
        <p:spPr>
          <a:xfrm>
            <a:off x="5804340" y="3941255"/>
            <a:ext cx="542925" cy="323850"/>
          </a:xfrm>
          <a:prstGeom prst="rect">
            <a:avLst/>
          </a:prstGeom>
        </p:spPr>
      </p:pic>
      <p:sp>
        <p:nvSpPr>
          <p:cNvPr id="3" name="TextBox 2">
            <a:extLst>
              <a:ext uri="{FF2B5EF4-FFF2-40B4-BE49-F238E27FC236}">
                <a16:creationId xmlns:a16="http://schemas.microsoft.com/office/drawing/2014/main" id="{4C788580-1A80-48D1-9B8B-4E4589545A08}"/>
              </a:ext>
            </a:extLst>
          </p:cNvPr>
          <p:cNvSpPr txBox="1"/>
          <p:nvPr/>
        </p:nvSpPr>
        <p:spPr>
          <a:xfrm>
            <a:off x="9724295" y="3116176"/>
            <a:ext cx="2421388" cy="138499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Select Energy Theft from the drop down under ‘Process Area’ and select the type of file you wish to upload under ‘File Type’ drop down.</a:t>
            </a:r>
          </a:p>
        </p:txBody>
      </p:sp>
      <p:pic>
        <p:nvPicPr>
          <p:cNvPr id="29" name="Picture 28">
            <a:extLst>
              <a:ext uri="{FF2B5EF4-FFF2-40B4-BE49-F238E27FC236}">
                <a16:creationId xmlns:a16="http://schemas.microsoft.com/office/drawing/2014/main" id="{8E1274C6-03AF-4CEF-84E8-6E22021C32EC}"/>
              </a:ext>
            </a:extLst>
          </p:cNvPr>
          <p:cNvPicPr>
            <a:picLocks noChangeAspect="1"/>
          </p:cNvPicPr>
          <p:nvPr/>
        </p:nvPicPr>
        <p:blipFill rotWithShape="1">
          <a:blip r:embed="rId6"/>
          <a:srcRect r="5961" b="1387"/>
          <a:stretch/>
        </p:blipFill>
        <p:spPr>
          <a:xfrm>
            <a:off x="1" y="1"/>
            <a:ext cx="2355742" cy="6509288"/>
          </a:xfrm>
          <a:prstGeom prst="rect">
            <a:avLst/>
          </a:prstGeom>
        </p:spPr>
      </p:pic>
      <p:pic>
        <p:nvPicPr>
          <p:cNvPr id="14" name="Picture 13">
            <a:hlinkClick r:id="rId7" action="ppaction://hlinksldjump"/>
            <a:extLst>
              <a:ext uri="{FF2B5EF4-FFF2-40B4-BE49-F238E27FC236}">
                <a16:creationId xmlns:a16="http://schemas.microsoft.com/office/drawing/2014/main" id="{D7C64802-5060-4D7A-8BF2-60EEFCE5B81B}"/>
              </a:ext>
            </a:extLst>
          </p:cNvPr>
          <p:cNvPicPr>
            <a:picLocks noChangeAspect="1"/>
          </p:cNvPicPr>
          <p:nvPr/>
        </p:nvPicPr>
        <p:blipFill>
          <a:blip r:embed="rId8"/>
          <a:stretch>
            <a:fillRect/>
          </a:stretch>
        </p:blipFill>
        <p:spPr>
          <a:xfrm>
            <a:off x="3917185" y="322134"/>
            <a:ext cx="485775" cy="477679"/>
          </a:xfrm>
          <a:prstGeom prst="rect">
            <a:avLst/>
          </a:prstGeom>
        </p:spPr>
      </p:pic>
      <p:pic>
        <p:nvPicPr>
          <p:cNvPr id="15" name="Picture 14">
            <a:hlinkClick r:id="rId9"/>
            <a:extLst>
              <a:ext uri="{FF2B5EF4-FFF2-40B4-BE49-F238E27FC236}">
                <a16:creationId xmlns:a16="http://schemas.microsoft.com/office/drawing/2014/main" id="{ADBD4210-2D2B-49EF-9216-A3B2F174D3D5}"/>
              </a:ext>
            </a:extLst>
          </p:cNvPr>
          <p:cNvPicPr>
            <a:picLocks noChangeAspect="1"/>
          </p:cNvPicPr>
          <p:nvPr/>
        </p:nvPicPr>
        <p:blipFill>
          <a:blip r:embed="rId10"/>
          <a:stretch>
            <a:fillRect/>
          </a:stretch>
        </p:blipFill>
        <p:spPr>
          <a:xfrm>
            <a:off x="4453970" y="323563"/>
            <a:ext cx="485775" cy="476250"/>
          </a:xfrm>
          <a:prstGeom prst="rect">
            <a:avLst/>
          </a:prstGeom>
        </p:spPr>
      </p:pic>
      <p:pic>
        <p:nvPicPr>
          <p:cNvPr id="7" name="Picture 6">
            <a:extLst>
              <a:ext uri="{FF2B5EF4-FFF2-40B4-BE49-F238E27FC236}">
                <a16:creationId xmlns:a16="http://schemas.microsoft.com/office/drawing/2014/main" id="{299F13DF-7B57-7C71-F6EE-D57FE677BD8A}"/>
              </a:ext>
            </a:extLst>
          </p:cNvPr>
          <p:cNvPicPr>
            <a:picLocks noChangeAspect="1"/>
          </p:cNvPicPr>
          <p:nvPr/>
        </p:nvPicPr>
        <p:blipFill>
          <a:blip r:embed="rId11"/>
          <a:stretch>
            <a:fillRect/>
          </a:stretch>
        </p:blipFill>
        <p:spPr>
          <a:xfrm>
            <a:off x="3286125" y="4376696"/>
            <a:ext cx="5619600" cy="1422115"/>
          </a:xfrm>
          <a:prstGeom prst="rect">
            <a:avLst/>
          </a:prstGeom>
        </p:spPr>
      </p:pic>
    </p:spTree>
    <p:extLst>
      <p:ext uri="{BB962C8B-B14F-4D97-AF65-F5344CB8AC3E}">
        <p14:creationId xmlns:p14="http://schemas.microsoft.com/office/powerpoint/2010/main" val="3236415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C91A5DF1-C7EE-460E-9391-A1ED52520AEF}"/>
              </a:ext>
            </a:extLst>
          </p:cNvPr>
          <p:cNvSpPr txBox="1"/>
          <p:nvPr/>
        </p:nvSpPr>
        <p:spPr>
          <a:xfrm>
            <a:off x="2502228" y="1482910"/>
            <a:ext cx="7061812" cy="4801314"/>
          </a:xfrm>
          <a:prstGeom prst="rect">
            <a:avLst/>
          </a:prstGeom>
          <a:solidFill>
            <a:srgbClr val="93BDB5"/>
          </a:solidFill>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0" name="Title 1">
            <a:extLst>
              <a:ext uri="{FF2B5EF4-FFF2-40B4-BE49-F238E27FC236}">
                <a16:creationId xmlns:a16="http://schemas.microsoft.com/office/drawing/2014/main" id="{9987D879-770B-41CA-8866-6BCA2050D6E6}"/>
              </a:ext>
            </a:extLst>
          </p:cNvPr>
          <p:cNvSpPr>
            <a:spLocks noGrp="1"/>
          </p:cNvSpPr>
          <p:nvPr>
            <p:ph type="ctrTitle"/>
          </p:nvPr>
        </p:nvSpPr>
        <p:spPr>
          <a:xfrm>
            <a:off x="2135086" y="996911"/>
            <a:ext cx="7554686" cy="678445"/>
          </a:xfrm>
        </p:spPr>
        <p:txBody>
          <a:bodyPr/>
          <a:lstStyle/>
          <a:p>
            <a:pPr algn="ctr"/>
            <a:r>
              <a:rPr lang="en-GB"/>
              <a:t>Submitting Energy theft Files </a:t>
            </a:r>
            <a:r>
              <a:rPr lang="en-GB">
                <a:solidFill>
                  <a:srgbClr val="93BDB5"/>
                </a:solidFill>
              </a:rPr>
              <a:t>3/4</a:t>
            </a:r>
          </a:p>
        </p:txBody>
      </p:sp>
      <p:pic>
        <p:nvPicPr>
          <p:cNvPr id="23" name="Picture 22">
            <a:hlinkClick r:id="" action="ppaction://hlinkshowjump?jump=nextslide"/>
            <a:extLst>
              <a:ext uri="{FF2B5EF4-FFF2-40B4-BE49-F238E27FC236}">
                <a16:creationId xmlns:a16="http://schemas.microsoft.com/office/drawing/2014/main" id="{F09BBE4F-E713-4732-8FBD-8B5B8C42042D}"/>
              </a:ext>
            </a:extLst>
          </p:cNvPr>
          <p:cNvPicPr>
            <a:picLocks noChangeAspect="1"/>
          </p:cNvPicPr>
          <p:nvPr/>
        </p:nvPicPr>
        <p:blipFill>
          <a:blip r:embed="rId2"/>
          <a:stretch>
            <a:fillRect/>
          </a:stretch>
        </p:blipFill>
        <p:spPr>
          <a:xfrm>
            <a:off x="11127525" y="305316"/>
            <a:ext cx="704850" cy="447675"/>
          </a:xfrm>
          <a:prstGeom prst="rect">
            <a:avLst/>
          </a:prstGeom>
        </p:spPr>
      </p:pic>
      <p:pic>
        <p:nvPicPr>
          <p:cNvPr id="24" name="Picture 23">
            <a:hlinkClick r:id="" action="ppaction://hlinkshowjump?jump=previousslide"/>
            <a:extLst>
              <a:ext uri="{FF2B5EF4-FFF2-40B4-BE49-F238E27FC236}">
                <a16:creationId xmlns:a16="http://schemas.microsoft.com/office/drawing/2014/main" id="{89204E46-B200-4CD0-B0D3-66239F73D74B}"/>
              </a:ext>
            </a:extLst>
          </p:cNvPr>
          <p:cNvPicPr>
            <a:picLocks noChangeAspect="1"/>
          </p:cNvPicPr>
          <p:nvPr/>
        </p:nvPicPr>
        <p:blipFill>
          <a:blip r:embed="rId3"/>
          <a:stretch>
            <a:fillRect/>
          </a:stretch>
        </p:blipFill>
        <p:spPr>
          <a:xfrm>
            <a:off x="5041765" y="305316"/>
            <a:ext cx="676275" cy="533400"/>
          </a:xfrm>
          <a:prstGeom prst="rect">
            <a:avLst/>
          </a:prstGeom>
        </p:spPr>
      </p:pic>
      <p:sp>
        <p:nvSpPr>
          <p:cNvPr id="27" name="TextBox 26">
            <a:extLst>
              <a:ext uri="{FF2B5EF4-FFF2-40B4-BE49-F238E27FC236}">
                <a16:creationId xmlns:a16="http://schemas.microsoft.com/office/drawing/2014/main" id="{97FBFDBB-A853-4BCB-85B3-5E70B9B92D81}"/>
              </a:ext>
            </a:extLst>
          </p:cNvPr>
          <p:cNvSpPr txBox="1"/>
          <p:nvPr/>
        </p:nvSpPr>
        <p:spPr>
          <a:xfrm>
            <a:off x="9689772" y="3192952"/>
            <a:ext cx="251935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Select the Reporting Month relating to your submission and add a description</a:t>
            </a:r>
          </a:p>
        </p:txBody>
      </p:sp>
      <p:pic>
        <p:nvPicPr>
          <p:cNvPr id="29" name="Picture 28">
            <a:extLst>
              <a:ext uri="{FF2B5EF4-FFF2-40B4-BE49-F238E27FC236}">
                <a16:creationId xmlns:a16="http://schemas.microsoft.com/office/drawing/2014/main" id="{4828FAC9-1EF1-41D8-9175-8D520752AEF7}"/>
              </a:ext>
            </a:extLst>
          </p:cNvPr>
          <p:cNvPicPr>
            <a:picLocks noChangeAspect="1"/>
          </p:cNvPicPr>
          <p:nvPr/>
        </p:nvPicPr>
        <p:blipFill>
          <a:blip r:embed="rId4"/>
          <a:stretch>
            <a:fillRect/>
          </a:stretch>
        </p:blipFill>
        <p:spPr>
          <a:xfrm>
            <a:off x="5640966" y="3559717"/>
            <a:ext cx="542925" cy="323850"/>
          </a:xfrm>
          <a:prstGeom prst="rect">
            <a:avLst/>
          </a:prstGeom>
        </p:spPr>
      </p:pic>
      <p:pic>
        <p:nvPicPr>
          <p:cNvPr id="28" name="Picture 27">
            <a:extLst>
              <a:ext uri="{FF2B5EF4-FFF2-40B4-BE49-F238E27FC236}">
                <a16:creationId xmlns:a16="http://schemas.microsoft.com/office/drawing/2014/main" id="{12A483B5-A0B0-40F0-8E3C-2D37C92044D6}"/>
              </a:ext>
            </a:extLst>
          </p:cNvPr>
          <p:cNvPicPr>
            <a:picLocks noChangeAspect="1"/>
          </p:cNvPicPr>
          <p:nvPr/>
        </p:nvPicPr>
        <p:blipFill rotWithShape="1">
          <a:blip r:embed="rId5"/>
          <a:srcRect r="5961" b="1387"/>
          <a:stretch/>
        </p:blipFill>
        <p:spPr>
          <a:xfrm>
            <a:off x="1" y="1"/>
            <a:ext cx="2355742" cy="6509288"/>
          </a:xfrm>
          <a:prstGeom prst="rect">
            <a:avLst/>
          </a:prstGeom>
        </p:spPr>
      </p:pic>
      <p:pic>
        <p:nvPicPr>
          <p:cNvPr id="14" name="Picture 13">
            <a:hlinkClick r:id="rId6" action="ppaction://hlinksldjump"/>
            <a:extLst>
              <a:ext uri="{FF2B5EF4-FFF2-40B4-BE49-F238E27FC236}">
                <a16:creationId xmlns:a16="http://schemas.microsoft.com/office/drawing/2014/main" id="{AC77368B-472F-453A-B7B0-BD31A32AEA76}"/>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15" name="Picture 14">
            <a:hlinkClick r:id="rId8"/>
            <a:extLst>
              <a:ext uri="{FF2B5EF4-FFF2-40B4-BE49-F238E27FC236}">
                <a16:creationId xmlns:a16="http://schemas.microsoft.com/office/drawing/2014/main" id="{0A6F14D8-2DD7-4320-B76F-B9C9E12BDCFC}"/>
              </a:ext>
            </a:extLst>
          </p:cNvPr>
          <p:cNvPicPr>
            <a:picLocks noChangeAspect="1"/>
          </p:cNvPicPr>
          <p:nvPr/>
        </p:nvPicPr>
        <p:blipFill>
          <a:blip r:embed="rId9"/>
          <a:stretch>
            <a:fillRect/>
          </a:stretch>
        </p:blipFill>
        <p:spPr>
          <a:xfrm>
            <a:off x="4453970" y="323563"/>
            <a:ext cx="485775" cy="476250"/>
          </a:xfrm>
          <a:prstGeom prst="rect">
            <a:avLst/>
          </a:prstGeom>
        </p:spPr>
      </p:pic>
      <p:pic>
        <p:nvPicPr>
          <p:cNvPr id="5" name="Picture 4">
            <a:extLst>
              <a:ext uri="{FF2B5EF4-FFF2-40B4-BE49-F238E27FC236}">
                <a16:creationId xmlns:a16="http://schemas.microsoft.com/office/drawing/2014/main" id="{7D042B42-6059-6942-3746-DF5725CF3537}"/>
              </a:ext>
            </a:extLst>
          </p:cNvPr>
          <p:cNvPicPr>
            <a:picLocks noChangeAspect="1"/>
          </p:cNvPicPr>
          <p:nvPr/>
        </p:nvPicPr>
        <p:blipFill>
          <a:blip r:embed="rId10"/>
          <a:stretch>
            <a:fillRect/>
          </a:stretch>
        </p:blipFill>
        <p:spPr>
          <a:xfrm>
            <a:off x="3151200" y="4082975"/>
            <a:ext cx="5889600" cy="1915444"/>
          </a:xfrm>
          <a:prstGeom prst="rect">
            <a:avLst/>
          </a:prstGeom>
        </p:spPr>
      </p:pic>
      <p:pic>
        <p:nvPicPr>
          <p:cNvPr id="7" name="Picture 6">
            <a:extLst>
              <a:ext uri="{FF2B5EF4-FFF2-40B4-BE49-F238E27FC236}">
                <a16:creationId xmlns:a16="http://schemas.microsoft.com/office/drawing/2014/main" id="{9F49B13E-7D3F-3D67-7081-F4AA5AF95125}"/>
              </a:ext>
            </a:extLst>
          </p:cNvPr>
          <p:cNvPicPr>
            <a:picLocks noChangeAspect="1"/>
          </p:cNvPicPr>
          <p:nvPr/>
        </p:nvPicPr>
        <p:blipFill>
          <a:blip r:embed="rId11"/>
          <a:stretch>
            <a:fillRect/>
          </a:stretch>
        </p:blipFill>
        <p:spPr>
          <a:xfrm>
            <a:off x="3087925" y="1930986"/>
            <a:ext cx="5889600" cy="1444325"/>
          </a:xfrm>
          <a:prstGeom prst="rect">
            <a:avLst/>
          </a:prstGeom>
        </p:spPr>
      </p:pic>
      <p:sp>
        <p:nvSpPr>
          <p:cNvPr id="30" name="Oval 29">
            <a:extLst>
              <a:ext uri="{FF2B5EF4-FFF2-40B4-BE49-F238E27FC236}">
                <a16:creationId xmlns:a16="http://schemas.microsoft.com/office/drawing/2014/main" id="{104EEC4B-975B-45B3-98DA-C7FF1C86B35D}"/>
              </a:ext>
            </a:extLst>
          </p:cNvPr>
          <p:cNvSpPr/>
          <p:nvPr/>
        </p:nvSpPr>
        <p:spPr>
          <a:xfrm>
            <a:off x="4092695" y="2541069"/>
            <a:ext cx="847050" cy="28875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6849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2996D73-686F-4FF4-BAAE-462E67647686}"/>
              </a:ext>
            </a:extLst>
          </p:cNvPr>
          <p:cNvSpPr txBox="1"/>
          <p:nvPr/>
        </p:nvSpPr>
        <p:spPr>
          <a:xfrm>
            <a:off x="2557640" y="1632792"/>
            <a:ext cx="7554685" cy="4752000"/>
          </a:xfrm>
          <a:prstGeom prst="rect">
            <a:avLst/>
          </a:prstGeom>
          <a:solidFill>
            <a:srgbClr val="93BDB5"/>
          </a:solidFill>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0" name="Title 1">
            <a:extLst>
              <a:ext uri="{FF2B5EF4-FFF2-40B4-BE49-F238E27FC236}">
                <a16:creationId xmlns:a16="http://schemas.microsoft.com/office/drawing/2014/main" id="{9987D879-770B-41CA-8866-6BCA2050D6E6}"/>
              </a:ext>
            </a:extLst>
          </p:cNvPr>
          <p:cNvSpPr>
            <a:spLocks noGrp="1"/>
          </p:cNvSpPr>
          <p:nvPr>
            <p:ph type="ctrTitle"/>
          </p:nvPr>
        </p:nvSpPr>
        <p:spPr>
          <a:xfrm>
            <a:off x="2318657" y="1156165"/>
            <a:ext cx="7554686" cy="678445"/>
          </a:xfrm>
        </p:spPr>
        <p:txBody>
          <a:bodyPr/>
          <a:lstStyle/>
          <a:p>
            <a:pPr algn="ctr"/>
            <a:r>
              <a:rPr lang="en-GB"/>
              <a:t>Submitting Energy theft Files </a:t>
            </a:r>
            <a:r>
              <a:rPr lang="en-GB">
                <a:solidFill>
                  <a:srgbClr val="93BDB5"/>
                </a:solidFill>
              </a:rPr>
              <a:t>4/4</a:t>
            </a:r>
          </a:p>
        </p:txBody>
      </p:sp>
      <p:pic>
        <p:nvPicPr>
          <p:cNvPr id="25" name="Picture 24">
            <a:hlinkClick r:id="" action="ppaction://hlinkshowjump?jump=nextslide"/>
            <a:extLst>
              <a:ext uri="{FF2B5EF4-FFF2-40B4-BE49-F238E27FC236}">
                <a16:creationId xmlns:a16="http://schemas.microsoft.com/office/drawing/2014/main" id="{7DB1E7D7-976E-4AED-988D-5951B941BF06}"/>
              </a:ext>
            </a:extLst>
          </p:cNvPr>
          <p:cNvPicPr>
            <a:picLocks noChangeAspect="1"/>
          </p:cNvPicPr>
          <p:nvPr/>
        </p:nvPicPr>
        <p:blipFill>
          <a:blip r:embed="rId2"/>
          <a:stretch>
            <a:fillRect/>
          </a:stretch>
        </p:blipFill>
        <p:spPr>
          <a:xfrm>
            <a:off x="11127525" y="305316"/>
            <a:ext cx="704850" cy="447675"/>
          </a:xfrm>
          <a:prstGeom prst="rect">
            <a:avLst/>
          </a:prstGeom>
        </p:spPr>
      </p:pic>
      <p:pic>
        <p:nvPicPr>
          <p:cNvPr id="26" name="Picture 25">
            <a:hlinkClick r:id="" action="ppaction://hlinkshowjump?jump=previousslide"/>
            <a:extLst>
              <a:ext uri="{FF2B5EF4-FFF2-40B4-BE49-F238E27FC236}">
                <a16:creationId xmlns:a16="http://schemas.microsoft.com/office/drawing/2014/main" id="{8A8850A2-8B9B-4C7A-89B0-B164D687F268}"/>
              </a:ext>
            </a:extLst>
          </p:cNvPr>
          <p:cNvPicPr>
            <a:picLocks noChangeAspect="1"/>
          </p:cNvPicPr>
          <p:nvPr/>
        </p:nvPicPr>
        <p:blipFill>
          <a:blip r:embed="rId3"/>
          <a:stretch>
            <a:fillRect/>
          </a:stretch>
        </p:blipFill>
        <p:spPr>
          <a:xfrm>
            <a:off x="5041765" y="305316"/>
            <a:ext cx="676275" cy="533400"/>
          </a:xfrm>
          <a:prstGeom prst="rect">
            <a:avLst/>
          </a:prstGeom>
        </p:spPr>
      </p:pic>
      <p:sp>
        <p:nvSpPr>
          <p:cNvPr id="3" name="TextBox 2">
            <a:extLst>
              <a:ext uri="{FF2B5EF4-FFF2-40B4-BE49-F238E27FC236}">
                <a16:creationId xmlns:a16="http://schemas.microsoft.com/office/drawing/2014/main" id="{B6AE4D27-AEB1-4FB8-9F47-EFCE936F2DA6}"/>
              </a:ext>
            </a:extLst>
          </p:cNvPr>
          <p:cNvSpPr txBox="1"/>
          <p:nvPr/>
        </p:nvSpPr>
        <p:spPr>
          <a:xfrm>
            <a:off x="10225604" y="2771564"/>
            <a:ext cx="1803841" cy="203132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Finally click ‘Select a File’, upload the desired file and click submit. If you receive a rejection message, please refer to the </a:t>
            </a:r>
            <a:r>
              <a:rPr lang="en-GB" sz="1400" dirty="0">
                <a:latin typeface="Arial" panose="020B0604020202020204" pitchFamily="34" charset="0"/>
                <a:cs typeface="Arial" panose="020B0604020202020204" pitchFamily="34" charset="0"/>
                <a:hlinkClick r:id="rId4"/>
              </a:rPr>
              <a:t>File Validation Wiki</a:t>
            </a:r>
            <a:r>
              <a:rPr lang="en-GB" sz="1400" dirty="0">
                <a:latin typeface="Arial" panose="020B0604020202020204" pitchFamily="34" charset="0"/>
                <a:cs typeface="Arial" panose="020B0604020202020204" pitchFamily="34" charset="0"/>
              </a:rPr>
              <a:t> page for guidance.</a:t>
            </a:r>
          </a:p>
        </p:txBody>
      </p:sp>
      <p:pic>
        <p:nvPicPr>
          <p:cNvPr id="29" name="Picture 28">
            <a:extLst>
              <a:ext uri="{FF2B5EF4-FFF2-40B4-BE49-F238E27FC236}">
                <a16:creationId xmlns:a16="http://schemas.microsoft.com/office/drawing/2014/main" id="{E07293B6-9FCF-40C7-8859-C9425E58A40C}"/>
              </a:ext>
            </a:extLst>
          </p:cNvPr>
          <p:cNvPicPr>
            <a:picLocks noChangeAspect="1"/>
          </p:cNvPicPr>
          <p:nvPr/>
        </p:nvPicPr>
        <p:blipFill>
          <a:blip r:embed="rId5"/>
          <a:stretch>
            <a:fillRect/>
          </a:stretch>
        </p:blipFill>
        <p:spPr>
          <a:xfrm>
            <a:off x="6056372" y="3848099"/>
            <a:ext cx="542925" cy="323850"/>
          </a:xfrm>
          <a:prstGeom prst="rect">
            <a:avLst/>
          </a:prstGeom>
        </p:spPr>
      </p:pic>
      <p:pic>
        <p:nvPicPr>
          <p:cNvPr id="11" name="Picture 10">
            <a:extLst>
              <a:ext uri="{FF2B5EF4-FFF2-40B4-BE49-F238E27FC236}">
                <a16:creationId xmlns:a16="http://schemas.microsoft.com/office/drawing/2014/main" id="{07239905-B5F9-4E06-BF4C-4EEB1F082F7B}"/>
              </a:ext>
            </a:extLst>
          </p:cNvPr>
          <p:cNvPicPr>
            <a:picLocks noChangeAspect="1"/>
          </p:cNvPicPr>
          <p:nvPr/>
        </p:nvPicPr>
        <p:blipFill rotWithShape="1">
          <a:blip r:embed="rId6"/>
          <a:srcRect r="5961" b="1387"/>
          <a:stretch/>
        </p:blipFill>
        <p:spPr>
          <a:xfrm>
            <a:off x="1" y="1"/>
            <a:ext cx="2355742" cy="6509288"/>
          </a:xfrm>
          <a:prstGeom prst="rect">
            <a:avLst/>
          </a:prstGeom>
        </p:spPr>
      </p:pic>
      <p:pic>
        <p:nvPicPr>
          <p:cNvPr id="13" name="Picture 12">
            <a:hlinkClick r:id="rId7" action="ppaction://hlinksldjump"/>
            <a:extLst>
              <a:ext uri="{FF2B5EF4-FFF2-40B4-BE49-F238E27FC236}">
                <a16:creationId xmlns:a16="http://schemas.microsoft.com/office/drawing/2014/main" id="{E635B72E-71F4-4E76-8B40-B31321601A1B}"/>
              </a:ext>
            </a:extLst>
          </p:cNvPr>
          <p:cNvPicPr>
            <a:picLocks noChangeAspect="1"/>
          </p:cNvPicPr>
          <p:nvPr/>
        </p:nvPicPr>
        <p:blipFill>
          <a:blip r:embed="rId8"/>
          <a:stretch>
            <a:fillRect/>
          </a:stretch>
        </p:blipFill>
        <p:spPr>
          <a:xfrm>
            <a:off x="3917185" y="322134"/>
            <a:ext cx="485775" cy="477679"/>
          </a:xfrm>
          <a:prstGeom prst="rect">
            <a:avLst/>
          </a:prstGeom>
        </p:spPr>
      </p:pic>
      <p:pic>
        <p:nvPicPr>
          <p:cNvPr id="14" name="Picture 13">
            <a:hlinkClick r:id="rId9"/>
            <a:extLst>
              <a:ext uri="{FF2B5EF4-FFF2-40B4-BE49-F238E27FC236}">
                <a16:creationId xmlns:a16="http://schemas.microsoft.com/office/drawing/2014/main" id="{92820FDF-B8B9-446C-834D-CDD2F3703C02}"/>
              </a:ext>
            </a:extLst>
          </p:cNvPr>
          <p:cNvPicPr>
            <a:picLocks noChangeAspect="1"/>
          </p:cNvPicPr>
          <p:nvPr/>
        </p:nvPicPr>
        <p:blipFill>
          <a:blip r:embed="rId10"/>
          <a:stretch>
            <a:fillRect/>
          </a:stretch>
        </p:blipFill>
        <p:spPr>
          <a:xfrm>
            <a:off x="4453970" y="323563"/>
            <a:ext cx="485775" cy="476250"/>
          </a:xfrm>
          <a:prstGeom prst="rect">
            <a:avLst/>
          </a:prstGeom>
        </p:spPr>
      </p:pic>
      <p:pic>
        <p:nvPicPr>
          <p:cNvPr id="6" name="Picture 5">
            <a:extLst>
              <a:ext uri="{FF2B5EF4-FFF2-40B4-BE49-F238E27FC236}">
                <a16:creationId xmlns:a16="http://schemas.microsoft.com/office/drawing/2014/main" id="{CB61F646-078B-B2B4-B492-4704D7751A7C}"/>
              </a:ext>
            </a:extLst>
          </p:cNvPr>
          <p:cNvPicPr>
            <a:picLocks noChangeAspect="1"/>
          </p:cNvPicPr>
          <p:nvPr/>
        </p:nvPicPr>
        <p:blipFill>
          <a:blip r:embed="rId11"/>
          <a:stretch>
            <a:fillRect/>
          </a:stretch>
        </p:blipFill>
        <p:spPr>
          <a:xfrm>
            <a:off x="2795967" y="1814472"/>
            <a:ext cx="7063736" cy="1754638"/>
          </a:xfrm>
          <a:prstGeom prst="rect">
            <a:avLst/>
          </a:prstGeom>
        </p:spPr>
      </p:pic>
      <p:pic>
        <p:nvPicPr>
          <p:cNvPr id="8" name="Picture 7">
            <a:extLst>
              <a:ext uri="{FF2B5EF4-FFF2-40B4-BE49-F238E27FC236}">
                <a16:creationId xmlns:a16="http://schemas.microsoft.com/office/drawing/2014/main" id="{672569C9-3932-35DB-61A5-CF6FF41034C8}"/>
              </a:ext>
            </a:extLst>
          </p:cNvPr>
          <p:cNvPicPr>
            <a:picLocks noChangeAspect="1"/>
          </p:cNvPicPr>
          <p:nvPr/>
        </p:nvPicPr>
        <p:blipFill>
          <a:blip r:embed="rId12"/>
          <a:stretch>
            <a:fillRect/>
          </a:stretch>
        </p:blipFill>
        <p:spPr>
          <a:xfrm>
            <a:off x="2795967" y="4450938"/>
            <a:ext cx="7063200" cy="1675439"/>
          </a:xfrm>
          <a:prstGeom prst="rect">
            <a:avLst/>
          </a:prstGeom>
        </p:spPr>
      </p:pic>
    </p:spTree>
    <p:extLst>
      <p:ext uri="{BB962C8B-B14F-4D97-AF65-F5344CB8AC3E}">
        <p14:creationId xmlns:p14="http://schemas.microsoft.com/office/powerpoint/2010/main" val="859046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12B4A5A-661E-4C17-AA95-26F5B0258CD2}"/>
              </a:ext>
            </a:extLst>
          </p:cNvPr>
          <p:cNvSpPr>
            <a:spLocks noGrp="1"/>
          </p:cNvSpPr>
          <p:nvPr>
            <p:ph type="subTitle" idx="1"/>
          </p:nvPr>
        </p:nvSpPr>
        <p:spPr>
          <a:xfrm>
            <a:off x="7312562" y="2105380"/>
            <a:ext cx="4519813" cy="2673411"/>
          </a:xfrm>
        </p:spPr>
        <p:txBody>
          <a:bodyPr>
            <a:normAutofit/>
          </a:bodyPr>
          <a:lstStyle/>
          <a:p>
            <a:pPr>
              <a:lnSpc>
                <a:spcPct val="110000"/>
              </a:lnSpc>
            </a:pPr>
            <a:r>
              <a:rPr lang="en-GB" sz="1400" dirty="0">
                <a:latin typeface="Arial" panose="020B0604020202020204" pitchFamily="34" charset="0"/>
                <a:cs typeface="Arial" panose="020B0604020202020204" pitchFamily="34" charset="0"/>
              </a:rPr>
              <a:t>The REC Code Manager will publish each Party’s results every month via the Performance Assurance Dashboards. The Dashboard User Guide is included below.</a:t>
            </a:r>
          </a:p>
          <a:p>
            <a:pPr>
              <a:lnSpc>
                <a:spcPct val="110000"/>
              </a:lnSpc>
            </a:pPr>
            <a:r>
              <a:rPr lang="en-GB" sz="1400" dirty="0">
                <a:latin typeface="Arial" panose="020B0604020202020204" pitchFamily="34" charset="0"/>
                <a:cs typeface="Arial" panose="020B0604020202020204" pitchFamily="34" charset="0"/>
              </a:rPr>
              <a:t>Please make every effort to review your results on a monthly basis and flag any differences between the Code Manager reporting and what you were expecting within the defined Party Query Deadline. This will help resolve any issues before the end of the Reporting Year.</a:t>
            </a:r>
          </a:p>
        </p:txBody>
      </p:sp>
      <p:pic>
        <p:nvPicPr>
          <p:cNvPr id="31" name="Picture 30">
            <a:hlinkClick r:id="" action="ppaction://hlinkshowjump?jump=nextslide"/>
            <a:extLst>
              <a:ext uri="{FF2B5EF4-FFF2-40B4-BE49-F238E27FC236}">
                <a16:creationId xmlns:a16="http://schemas.microsoft.com/office/drawing/2014/main" id="{8E316822-A2BA-4D91-827F-DFD74FB29277}"/>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32" name="Picture 31">
            <a:hlinkClick r:id="" action="ppaction://hlinkshowjump?jump=previousslide"/>
            <a:extLst>
              <a:ext uri="{FF2B5EF4-FFF2-40B4-BE49-F238E27FC236}">
                <a16:creationId xmlns:a16="http://schemas.microsoft.com/office/drawing/2014/main" id="{FF3CE87B-95F5-42E8-B6AD-E416C3EE3B46}"/>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D877E8A4-311E-48E4-8B47-8794B3B93383}"/>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21" name="Subtitle 2">
            <a:extLst>
              <a:ext uri="{FF2B5EF4-FFF2-40B4-BE49-F238E27FC236}">
                <a16:creationId xmlns:a16="http://schemas.microsoft.com/office/drawing/2014/main" id="{A2A495F9-964D-4063-8475-758F41BC063C}"/>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Reviewing your results</a:t>
            </a: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pic>
        <p:nvPicPr>
          <p:cNvPr id="3" name="Picture 2">
            <a:hlinkClick r:id="rId6" action="ppaction://hlinksldjump"/>
            <a:extLst>
              <a:ext uri="{FF2B5EF4-FFF2-40B4-BE49-F238E27FC236}">
                <a16:creationId xmlns:a16="http://schemas.microsoft.com/office/drawing/2014/main" id="{92E85B20-F78B-479C-86AD-83281F7D9442}"/>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9" name="Picture 8">
            <a:hlinkClick r:id="rId8"/>
            <a:extLst>
              <a:ext uri="{FF2B5EF4-FFF2-40B4-BE49-F238E27FC236}">
                <a16:creationId xmlns:a16="http://schemas.microsoft.com/office/drawing/2014/main" id="{50E04CAC-3D58-4B4D-BB2E-E3392B18CFC9}"/>
              </a:ext>
            </a:extLst>
          </p:cNvPr>
          <p:cNvPicPr>
            <a:picLocks noChangeAspect="1"/>
          </p:cNvPicPr>
          <p:nvPr/>
        </p:nvPicPr>
        <p:blipFill>
          <a:blip r:embed="rId9"/>
          <a:stretch>
            <a:fillRect/>
          </a:stretch>
        </p:blipFill>
        <p:spPr>
          <a:xfrm>
            <a:off x="4453970" y="323563"/>
            <a:ext cx="485775" cy="476250"/>
          </a:xfrm>
          <a:prstGeom prst="rect">
            <a:avLst/>
          </a:prstGeom>
        </p:spPr>
      </p:pic>
      <p:sp>
        <p:nvSpPr>
          <p:cNvPr id="2" name="Rectangle: Rounded Corners 1">
            <a:extLst>
              <a:ext uri="{FF2B5EF4-FFF2-40B4-BE49-F238E27FC236}">
                <a16:creationId xmlns:a16="http://schemas.microsoft.com/office/drawing/2014/main" id="{E7F519D2-AD4E-B04B-4451-22714152DC9C}"/>
              </a:ext>
            </a:extLst>
          </p:cNvPr>
          <p:cNvSpPr/>
          <p:nvPr/>
        </p:nvSpPr>
        <p:spPr>
          <a:xfrm>
            <a:off x="10278737" y="5363343"/>
            <a:ext cx="1536081"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latin typeface="Arial" panose="020B0604020202020204" pitchFamily="34" charset="0"/>
                <a:cs typeface="Arial" panose="020B0604020202020204" pitchFamily="34" charset="0"/>
              </a:rPr>
              <a:t>PERFORMANCE ASSURANCE DASHBOARD USER GUIDE</a:t>
            </a:r>
          </a:p>
        </p:txBody>
      </p:sp>
      <p:sp>
        <p:nvSpPr>
          <p:cNvPr id="5" name="Oval 4">
            <a:hlinkClick r:id="rId10"/>
            <a:extLst>
              <a:ext uri="{FF2B5EF4-FFF2-40B4-BE49-F238E27FC236}">
                <a16:creationId xmlns:a16="http://schemas.microsoft.com/office/drawing/2014/main" id="{AAD5CE5A-01C2-FE5B-BA94-D48E2D8E11D6}"/>
              </a:ext>
            </a:extLst>
          </p:cNvPr>
          <p:cNvSpPr/>
          <p:nvPr/>
        </p:nvSpPr>
        <p:spPr>
          <a:xfrm>
            <a:off x="10773185" y="6043379"/>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pic>
        <p:nvPicPr>
          <p:cNvPr id="8" name="Picture 7">
            <a:extLst>
              <a:ext uri="{FF2B5EF4-FFF2-40B4-BE49-F238E27FC236}">
                <a16:creationId xmlns:a16="http://schemas.microsoft.com/office/drawing/2014/main" id="{2B0CED27-8BCC-342A-740C-FAB8DF72D4EC}"/>
              </a:ext>
            </a:extLst>
          </p:cNvPr>
          <p:cNvPicPr>
            <a:picLocks noChangeAspect="1"/>
          </p:cNvPicPr>
          <p:nvPr/>
        </p:nvPicPr>
        <p:blipFill>
          <a:blip r:embed="rId11"/>
          <a:stretch>
            <a:fillRect/>
          </a:stretch>
        </p:blipFill>
        <p:spPr>
          <a:xfrm>
            <a:off x="2555887" y="1936993"/>
            <a:ext cx="4519813" cy="3010187"/>
          </a:xfrm>
          <a:prstGeom prst="rect">
            <a:avLst/>
          </a:prstGeom>
        </p:spPr>
      </p:pic>
    </p:spTree>
    <p:extLst>
      <p:ext uri="{BB962C8B-B14F-4D97-AF65-F5344CB8AC3E}">
        <p14:creationId xmlns:p14="http://schemas.microsoft.com/office/powerpoint/2010/main" val="328536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38">
            <a:extLst>
              <a:ext uri="{FF2B5EF4-FFF2-40B4-BE49-F238E27FC236}">
                <a16:creationId xmlns:a16="http://schemas.microsoft.com/office/drawing/2014/main" id="{E596BEE2-91FD-43B7-9776-F63E0BA2443E}"/>
              </a:ext>
            </a:extLst>
          </p:cNvPr>
          <p:cNvSpPr/>
          <p:nvPr/>
        </p:nvSpPr>
        <p:spPr bwMode="gray">
          <a:xfrm>
            <a:off x="2606300" y="1936760"/>
            <a:ext cx="3695340" cy="4000563"/>
          </a:xfrm>
          <a:prstGeom prst="rect">
            <a:avLst/>
          </a:prstGeom>
          <a:solidFill>
            <a:srgbClr val="93BDB5"/>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24460" tIns="0" rIns="124460" bIns="0" numCol="1" spcCol="0" rtlCol="0" fromWordArt="0" anchor="b" anchorCtr="0" forceAA="0" compatLnSpc="1">
            <a:prstTxWarp prst="textNoShape">
              <a:avLst/>
            </a:prstTxWarp>
            <a:noAutofit/>
          </a:bodyPr>
          <a:lstStyle/>
          <a:p>
            <a:pPr algn="ctr">
              <a:lnSpc>
                <a:spcPct val="106000"/>
              </a:lnSpc>
              <a:buFont typeface="Wingdings 2" pitchFamily="18" charset="2"/>
              <a:buNone/>
            </a:pPr>
            <a:r>
              <a:rPr lang="en-GB" sz="2000" b="1" dirty="0">
                <a:latin typeface="Arial" panose="020B0604020202020204" pitchFamily="34" charset="0"/>
                <a:cs typeface="Arial" panose="020B0604020202020204" pitchFamily="34" charset="0"/>
              </a:rPr>
              <a:t>KEY CONTACT</a:t>
            </a:r>
          </a:p>
        </p:txBody>
      </p:sp>
      <p:sp>
        <p:nvSpPr>
          <p:cNvPr id="2" name="Title 1">
            <a:extLst>
              <a:ext uri="{FF2B5EF4-FFF2-40B4-BE49-F238E27FC236}">
                <a16:creationId xmlns:a16="http://schemas.microsoft.com/office/drawing/2014/main" id="{A6FD5922-6B69-4D94-AB00-69A489BF61F6}"/>
              </a:ext>
            </a:extLst>
          </p:cNvPr>
          <p:cNvSpPr>
            <a:spLocks noGrp="1"/>
          </p:cNvSpPr>
          <p:nvPr>
            <p:ph type="ctrTitle"/>
          </p:nvPr>
        </p:nvSpPr>
        <p:spPr>
          <a:xfrm>
            <a:off x="2537430" y="1084003"/>
            <a:ext cx="5008670" cy="678445"/>
          </a:xfrm>
        </p:spPr>
        <p:txBody>
          <a:bodyPr/>
          <a:lstStyle/>
          <a:p>
            <a:r>
              <a:rPr lang="en-GB">
                <a:latin typeface="+mj-lt"/>
              </a:rPr>
              <a:t>Further areas of Support </a:t>
            </a:r>
          </a:p>
        </p:txBody>
      </p:sp>
      <p:sp>
        <p:nvSpPr>
          <p:cNvPr id="12" name="Subtitle 2">
            <a:extLst>
              <a:ext uri="{FF2B5EF4-FFF2-40B4-BE49-F238E27FC236}">
                <a16:creationId xmlns:a16="http://schemas.microsoft.com/office/drawing/2014/main" id="{2107216B-FE55-424A-97C0-E801AFACDD94}"/>
              </a:ext>
            </a:extLst>
          </p:cNvPr>
          <p:cNvSpPr>
            <a:spLocks noGrp="1"/>
          </p:cNvSpPr>
          <p:nvPr>
            <p:ph type="subTitle" idx="1"/>
          </p:nvPr>
        </p:nvSpPr>
        <p:spPr>
          <a:xfrm>
            <a:off x="2541445" y="1406421"/>
            <a:ext cx="6521784" cy="472844"/>
          </a:xfrm>
        </p:spPr>
        <p:txBody>
          <a:bodyPr>
            <a:noAutofit/>
          </a:bodyPr>
          <a:lstStyle/>
          <a:p>
            <a:r>
              <a:rPr lang="en-GB" sz="1400" dirty="0">
                <a:latin typeface="Arial" panose="020B0604020202020204" pitchFamily="34" charset="0"/>
                <a:cs typeface="Arial" panose="020B0604020202020204" pitchFamily="34" charset="0"/>
              </a:rPr>
              <a:t>The Code Manager also provides further support to the industry.</a:t>
            </a:r>
          </a:p>
        </p:txBody>
      </p:sp>
      <p:sp>
        <p:nvSpPr>
          <p:cNvPr id="17" name="Rounded Rectangle 40">
            <a:extLst>
              <a:ext uri="{FF2B5EF4-FFF2-40B4-BE49-F238E27FC236}">
                <a16:creationId xmlns:a16="http://schemas.microsoft.com/office/drawing/2014/main" id="{6108C6A4-ED43-46EA-BBF2-9F6820B2B5E0}"/>
              </a:ext>
            </a:extLst>
          </p:cNvPr>
          <p:cNvSpPr/>
          <p:nvPr/>
        </p:nvSpPr>
        <p:spPr bwMode="gray">
          <a:xfrm>
            <a:off x="4286271" y="2108872"/>
            <a:ext cx="1904400" cy="76500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4460" tIns="124460" rIns="124460" bIns="124460" numCol="1" spcCol="0" rtlCol="0" fromWordArt="0" anchor="ctr" anchorCtr="0" forceAA="0" compatLnSpc="1">
            <a:prstTxWarp prst="textNoShape">
              <a:avLst/>
            </a:prstTxWarp>
            <a:noAutofit/>
          </a:bodyPr>
          <a:lstStyle/>
          <a:p>
            <a:pPr algn="ctr">
              <a:lnSpc>
                <a:spcPct val="106000"/>
              </a:lnSpc>
            </a:pPr>
            <a:r>
              <a:rPr lang="en-GB" sz="1200" b="1" dirty="0">
                <a:latin typeface="Arial" panose="020B0604020202020204" pitchFamily="34" charset="0"/>
                <a:cs typeface="Arial" panose="020B0604020202020204" pitchFamily="34" charset="0"/>
              </a:rPr>
              <a:t>Anton Moden</a:t>
            </a:r>
          </a:p>
          <a:p>
            <a:pPr algn="ctr">
              <a:lnSpc>
                <a:spcPct val="106000"/>
              </a:lnSpc>
            </a:pPr>
            <a:r>
              <a:rPr lang="en-GB" sz="1200" b="1" dirty="0">
                <a:latin typeface="Arial" panose="020B0604020202020204" pitchFamily="34" charset="0"/>
                <a:cs typeface="Arial" panose="020B0604020202020204" pitchFamily="34" charset="0"/>
              </a:rPr>
              <a:t>Assurance Lead</a:t>
            </a:r>
          </a:p>
        </p:txBody>
      </p:sp>
      <p:sp>
        <p:nvSpPr>
          <p:cNvPr id="3" name="Rectangle 2">
            <a:extLst>
              <a:ext uri="{FF2B5EF4-FFF2-40B4-BE49-F238E27FC236}">
                <a16:creationId xmlns:a16="http://schemas.microsoft.com/office/drawing/2014/main" id="{14DE8895-87E0-435D-BB31-9C53A98511E4}"/>
              </a:ext>
            </a:extLst>
          </p:cNvPr>
          <p:cNvSpPr/>
          <p:nvPr/>
        </p:nvSpPr>
        <p:spPr>
          <a:xfrm>
            <a:off x="701473" y="6228453"/>
            <a:ext cx="11347090"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If you have any feedback on this User Guide, please contact </a:t>
            </a:r>
            <a:r>
              <a:rPr lang="en-GB" sz="1400" u="sng" dirty="0">
                <a:solidFill>
                  <a:srgbClr val="4D8934"/>
                </a:solidFill>
                <a:latin typeface="Arial" panose="020B0604020202020204" pitchFamily="34" charset="0"/>
                <a:cs typeface="Arial" panose="020B0604020202020204" pitchFamily="34" charset="0"/>
              </a:rPr>
              <a:t>enquiries@recmanager.co.uk </a:t>
            </a:r>
            <a:endParaRPr lang="en-GB" sz="1400" u="sng" dirty="0">
              <a:solidFill>
                <a:srgbClr val="4D8934"/>
              </a:solidFill>
              <a:latin typeface="Arial" panose="020B0604020202020204" pitchFamily="34" charset="0"/>
              <a:cs typeface="Arial" panose="020B0604020202020204" pitchFamily="34" charset="0"/>
              <a:hlinkClick r:id="rId2"/>
            </a:endParaRPr>
          </a:p>
        </p:txBody>
      </p:sp>
      <p:sp>
        <p:nvSpPr>
          <p:cNvPr id="11" name="TextBox 10">
            <a:extLst>
              <a:ext uri="{FF2B5EF4-FFF2-40B4-BE49-F238E27FC236}">
                <a16:creationId xmlns:a16="http://schemas.microsoft.com/office/drawing/2014/main" id="{EACCFFE7-7B32-432D-845E-E6F42027690B}"/>
              </a:ext>
            </a:extLst>
          </p:cNvPr>
          <p:cNvSpPr txBox="1"/>
          <p:nvPr/>
        </p:nvSpPr>
        <p:spPr>
          <a:xfrm>
            <a:off x="2740300" y="3395082"/>
            <a:ext cx="3307475" cy="1569660"/>
          </a:xfrm>
          <a:prstGeom prst="rect">
            <a:avLst/>
          </a:prstGeom>
          <a:noFill/>
        </p:spPr>
        <p:txBody>
          <a:bodyPr wrap="square" lIns="91440" tIns="45720" rIns="91440" bIns="45720" rtlCol="0" anchor="t">
            <a:spAutoFit/>
          </a:bodyPr>
          <a:lstStyle/>
          <a:p>
            <a:r>
              <a:rPr lang="en-GB" sz="1200" dirty="0">
                <a:solidFill>
                  <a:schemeClr val="bg2"/>
                </a:solidFill>
                <a:latin typeface="Arial" panose="020B0604020202020204" pitchFamily="34" charset="0"/>
                <a:cs typeface="Arial" panose="020B0604020202020204" pitchFamily="34" charset="0"/>
              </a:rPr>
              <a:t>Anton is the single point of contact bringing the work the analytics, regulatory and PAF specific workstreams together. He is a key contact for PAB related matters, and will focus on establishing relations with the PAB. He will also be the designated point of contact for escalations from any of the three workstreams. </a:t>
            </a:r>
            <a:endParaRPr lang="en-GB" sz="1200" b="1" dirty="0">
              <a:solidFill>
                <a:schemeClr val="bg2"/>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2FA2166E-CFFB-4FE1-9385-0D2F6940ABAD}"/>
              </a:ext>
            </a:extLst>
          </p:cNvPr>
          <p:cNvPicPr/>
          <p:nvPr/>
        </p:nvPicPr>
        <p:blipFill rotWithShape="1">
          <a:blip r:embed="rId3">
            <a:extLst>
              <a:ext uri="{28A0092B-C50C-407E-A947-70E740481C1C}">
                <a14:useLocalDpi xmlns:a14="http://schemas.microsoft.com/office/drawing/2010/main" val="0"/>
              </a:ext>
            </a:extLst>
          </a:blip>
          <a:srcRect l="22726" t="6302" r="24964" b="37568"/>
          <a:stretch/>
        </p:blipFill>
        <p:spPr bwMode="auto">
          <a:xfrm>
            <a:off x="2844558" y="2108872"/>
            <a:ext cx="1285206" cy="1019593"/>
          </a:xfrm>
          <a:prstGeom prst="rect">
            <a:avLst/>
          </a:prstGeom>
          <a:noFill/>
          <a:ln>
            <a:noFill/>
          </a:ln>
          <a:extLst>
            <a:ext uri="{53640926-AAD7-44D8-BBD7-CCE9431645EC}">
              <a14:shadowObscured xmlns:a14="http://schemas.microsoft.com/office/drawing/2010/main"/>
            </a:ext>
          </a:extLst>
        </p:spPr>
      </p:pic>
      <p:pic>
        <p:nvPicPr>
          <p:cNvPr id="34" name="Picture 33">
            <a:hlinkClick r:id="" action="ppaction://hlinkshowjump?jump=previousslide"/>
            <a:extLst>
              <a:ext uri="{FF2B5EF4-FFF2-40B4-BE49-F238E27FC236}">
                <a16:creationId xmlns:a16="http://schemas.microsoft.com/office/drawing/2014/main" id="{00A0C213-C7D0-4640-B065-3281544ED3F7}"/>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3" name="Picture 22">
            <a:hlinkClick r:id="rId5" action="ppaction://hlinksldjump"/>
            <a:extLst>
              <a:ext uri="{FF2B5EF4-FFF2-40B4-BE49-F238E27FC236}">
                <a16:creationId xmlns:a16="http://schemas.microsoft.com/office/drawing/2014/main" id="{F3271D92-A9DF-43A8-A5C6-FA8AF2A9FCB6}"/>
              </a:ext>
            </a:extLst>
          </p:cNvPr>
          <p:cNvPicPr>
            <a:picLocks noChangeAspect="1"/>
          </p:cNvPicPr>
          <p:nvPr/>
        </p:nvPicPr>
        <p:blipFill>
          <a:blip r:embed="rId6"/>
          <a:stretch>
            <a:fillRect/>
          </a:stretch>
        </p:blipFill>
        <p:spPr>
          <a:xfrm>
            <a:off x="3917185" y="322134"/>
            <a:ext cx="485775" cy="477679"/>
          </a:xfrm>
          <a:prstGeom prst="rect">
            <a:avLst/>
          </a:prstGeom>
        </p:spPr>
      </p:pic>
      <p:pic>
        <p:nvPicPr>
          <p:cNvPr id="25" name="Picture 24">
            <a:hlinkClick r:id="rId7"/>
            <a:extLst>
              <a:ext uri="{FF2B5EF4-FFF2-40B4-BE49-F238E27FC236}">
                <a16:creationId xmlns:a16="http://schemas.microsoft.com/office/drawing/2014/main" id="{F2B9714E-1985-4D49-8A88-913BF91264E3}"/>
              </a:ext>
            </a:extLst>
          </p:cNvPr>
          <p:cNvPicPr>
            <a:picLocks noChangeAspect="1"/>
          </p:cNvPicPr>
          <p:nvPr/>
        </p:nvPicPr>
        <p:blipFill>
          <a:blip r:embed="rId8"/>
          <a:stretch>
            <a:fillRect/>
          </a:stretch>
        </p:blipFill>
        <p:spPr>
          <a:xfrm>
            <a:off x="4453970" y="323563"/>
            <a:ext cx="485775" cy="476250"/>
          </a:xfrm>
          <a:prstGeom prst="rect">
            <a:avLst/>
          </a:prstGeom>
        </p:spPr>
      </p:pic>
      <p:sp>
        <p:nvSpPr>
          <p:cNvPr id="26" name="Rectangle: Rounded Corners 25">
            <a:extLst>
              <a:ext uri="{FF2B5EF4-FFF2-40B4-BE49-F238E27FC236}">
                <a16:creationId xmlns:a16="http://schemas.microsoft.com/office/drawing/2014/main" id="{29F7299D-460E-4B69-B1AE-EED648DB8741}"/>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dirty="0">
                <a:latin typeface="Arial" panose="020B0604020202020204" pitchFamily="34" charset="0"/>
                <a:cs typeface="Arial" panose="020B0604020202020204" pitchFamily="34" charset="0"/>
              </a:rPr>
              <a:t>THE REC WIKI AND SERVICE DESK</a:t>
            </a:r>
          </a:p>
        </p:txBody>
      </p:sp>
      <p:sp>
        <p:nvSpPr>
          <p:cNvPr id="27" name="Oval 26">
            <a:hlinkClick r:id="rId9"/>
            <a:extLst>
              <a:ext uri="{FF2B5EF4-FFF2-40B4-BE49-F238E27FC236}">
                <a16:creationId xmlns:a16="http://schemas.microsoft.com/office/drawing/2014/main" id="{B54ACE08-144A-486C-B447-0EA0E2061979}"/>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4" name="Rounded Rectangle 138">
            <a:extLst>
              <a:ext uri="{FF2B5EF4-FFF2-40B4-BE49-F238E27FC236}">
                <a16:creationId xmlns:a16="http://schemas.microsoft.com/office/drawing/2014/main" id="{F58B0719-7217-121C-07D0-EF4C73228933}"/>
              </a:ext>
            </a:extLst>
          </p:cNvPr>
          <p:cNvSpPr/>
          <p:nvPr/>
        </p:nvSpPr>
        <p:spPr bwMode="gray">
          <a:xfrm>
            <a:off x="6539898" y="1936760"/>
            <a:ext cx="3695340" cy="4000563"/>
          </a:xfrm>
          <a:prstGeom prst="rect">
            <a:avLst/>
          </a:prstGeom>
          <a:solidFill>
            <a:srgbClr val="93BDB5"/>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24460" tIns="0" rIns="124460" bIns="0" numCol="1" spcCol="0" rtlCol="0" fromWordArt="0" anchor="b" anchorCtr="0" forceAA="0" compatLnSpc="1">
            <a:prstTxWarp prst="textNoShape">
              <a:avLst/>
            </a:prstTxWarp>
            <a:noAutofit/>
          </a:bodyPr>
          <a:lstStyle/>
          <a:p>
            <a:pPr algn="ctr">
              <a:lnSpc>
                <a:spcPct val="106000"/>
              </a:lnSpc>
              <a:buFont typeface="Wingdings 2" pitchFamily="18" charset="2"/>
              <a:buNone/>
            </a:pPr>
            <a:r>
              <a:rPr lang="en-GB" sz="2000" b="1" dirty="0">
                <a:latin typeface="Arial" panose="020B0604020202020204" pitchFamily="34" charset="0"/>
                <a:cs typeface="Arial" panose="020B0604020202020204" pitchFamily="34" charset="0"/>
              </a:rPr>
              <a:t>KEY CONTACT</a:t>
            </a:r>
          </a:p>
        </p:txBody>
      </p:sp>
      <p:sp>
        <p:nvSpPr>
          <p:cNvPr id="5" name="Rounded Rectangle 40">
            <a:extLst>
              <a:ext uri="{FF2B5EF4-FFF2-40B4-BE49-F238E27FC236}">
                <a16:creationId xmlns:a16="http://schemas.microsoft.com/office/drawing/2014/main" id="{5259948A-295B-5D5C-5D22-8CE23D31584C}"/>
              </a:ext>
            </a:extLst>
          </p:cNvPr>
          <p:cNvSpPr/>
          <p:nvPr/>
        </p:nvSpPr>
        <p:spPr bwMode="gray">
          <a:xfrm>
            <a:off x="8219869" y="2108872"/>
            <a:ext cx="1904400" cy="76500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4460" tIns="124460" rIns="124460" bIns="124460" numCol="1" spcCol="0" rtlCol="0" fromWordArt="0" anchor="ctr" anchorCtr="0" forceAA="0" compatLnSpc="1">
            <a:prstTxWarp prst="textNoShape">
              <a:avLst/>
            </a:prstTxWarp>
            <a:noAutofit/>
          </a:bodyPr>
          <a:lstStyle/>
          <a:p>
            <a:pPr algn="ctr">
              <a:lnSpc>
                <a:spcPct val="106000"/>
              </a:lnSpc>
            </a:pPr>
            <a:r>
              <a:rPr lang="en-GB" sz="1200" b="1" dirty="0">
                <a:latin typeface="Arial" panose="020B0604020202020204" pitchFamily="34" charset="0"/>
                <a:cs typeface="Arial" panose="020B0604020202020204" pitchFamily="34" charset="0"/>
              </a:rPr>
              <a:t>Lewis Williams</a:t>
            </a:r>
          </a:p>
          <a:p>
            <a:pPr algn="ctr">
              <a:lnSpc>
                <a:spcPct val="106000"/>
              </a:lnSpc>
            </a:pPr>
            <a:r>
              <a:rPr lang="en-GB" sz="1200" b="1" dirty="0">
                <a:latin typeface="Arial" panose="020B0604020202020204" pitchFamily="34" charset="0"/>
                <a:cs typeface="Arial" panose="020B0604020202020204" pitchFamily="34" charset="0"/>
              </a:rPr>
              <a:t>Analytics Manager</a:t>
            </a:r>
          </a:p>
        </p:txBody>
      </p:sp>
      <p:sp>
        <p:nvSpPr>
          <p:cNvPr id="6" name="TextBox 5">
            <a:extLst>
              <a:ext uri="{FF2B5EF4-FFF2-40B4-BE49-F238E27FC236}">
                <a16:creationId xmlns:a16="http://schemas.microsoft.com/office/drawing/2014/main" id="{0472185A-E80E-D027-AC0C-E2289626307A}"/>
              </a:ext>
            </a:extLst>
          </p:cNvPr>
          <p:cNvSpPr txBox="1"/>
          <p:nvPr/>
        </p:nvSpPr>
        <p:spPr>
          <a:xfrm>
            <a:off x="6673898" y="3395082"/>
            <a:ext cx="3307475" cy="1200329"/>
          </a:xfrm>
          <a:prstGeom prst="rect">
            <a:avLst/>
          </a:prstGeom>
          <a:noFill/>
        </p:spPr>
        <p:txBody>
          <a:bodyPr wrap="square" lIns="91440" tIns="45720" rIns="91440" bIns="45720" rtlCol="0" anchor="t">
            <a:spAutoFit/>
          </a:bodyPr>
          <a:lstStyle/>
          <a:p>
            <a:r>
              <a:rPr lang="en-GB" sz="1200" dirty="0">
                <a:solidFill>
                  <a:schemeClr val="bg2"/>
                </a:solidFill>
                <a:latin typeface="Arial" panose="020B0604020202020204" pitchFamily="34" charset="0"/>
                <a:cs typeface="Arial" panose="020B0604020202020204" pitchFamily="34" charset="0"/>
              </a:rPr>
              <a:t>Lewis manages the day-to-day operations of the analytics team. He is the primary contact for matters relating to the Performance Assurance Dashboard, the Performance Assurance Report Catalogue and </a:t>
            </a:r>
            <a:r>
              <a:rPr lang="en-GB" sz="1200">
                <a:solidFill>
                  <a:schemeClr val="bg2"/>
                </a:solidFill>
                <a:latin typeface="Arial" panose="020B0604020202020204" pitchFamily="34" charset="0"/>
                <a:cs typeface="Arial" panose="020B0604020202020204" pitchFamily="34" charset="0"/>
              </a:rPr>
              <a:t>file submission. </a:t>
            </a:r>
            <a:endParaRPr lang="en-GB" sz="1200" b="1" dirty="0">
              <a:solidFill>
                <a:schemeClr val="bg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BE76779-3515-505A-5A9C-760EB30D1F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1842" y="2085152"/>
            <a:ext cx="1018800" cy="1018800"/>
          </a:xfrm>
          <a:prstGeom prst="rect">
            <a:avLst/>
          </a:prstGeom>
        </p:spPr>
      </p:pic>
    </p:spTree>
    <p:extLst>
      <p:ext uri="{BB962C8B-B14F-4D97-AF65-F5344CB8AC3E}">
        <p14:creationId xmlns:p14="http://schemas.microsoft.com/office/powerpoint/2010/main" val="3267496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846EA-924E-4D7A-B5FB-44F7C5F0F8D1}"/>
              </a:ext>
            </a:extLst>
          </p:cNvPr>
          <p:cNvSpPr/>
          <p:nvPr/>
        </p:nvSpPr>
        <p:spPr>
          <a:xfrm>
            <a:off x="3490822" y="1207990"/>
            <a:ext cx="6834483" cy="1446550"/>
          </a:xfrm>
          <a:prstGeom prst="rect">
            <a:avLst/>
          </a:prstGeom>
          <a:noFill/>
        </p:spPr>
        <p:txBody>
          <a:bodyPr wrap="square" lIns="91440" tIns="45720" rIns="91440" bIns="45720">
            <a:spAutoFit/>
          </a:bodyPr>
          <a:lstStyle/>
          <a:p>
            <a:r>
              <a:rPr lang="en-US" sz="8800" b="1" cap="none" spc="0">
                <a:ln w="0"/>
                <a:solidFill>
                  <a:srgbClr val="70ADA3"/>
                </a:solidFill>
                <a:effectLst>
                  <a:outerShdw blurRad="38100" dist="25400" dir="5400000" algn="ctr" rotWithShape="0">
                    <a:srgbClr val="6E747A">
                      <a:alpha val="43000"/>
                    </a:srgbClr>
                  </a:outerShdw>
                </a:effectLst>
                <a:latin typeface="Roboto"/>
              </a:rPr>
              <a:t>WELCOME</a:t>
            </a:r>
          </a:p>
        </p:txBody>
      </p:sp>
      <p:pic>
        <p:nvPicPr>
          <p:cNvPr id="14" name="Picture 13">
            <a:hlinkClick r:id="" action="ppaction://hlinkshowjump?jump=nextslide"/>
            <a:extLst>
              <a:ext uri="{FF2B5EF4-FFF2-40B4-BE49-F238E27FC236}">
                <a16:creationId xmlns:a16="http://schemas.microsoft.com/office/drawing/2014/main" id="{4DA29752-95A1-4E21-9492-64568BEA3D40}"/>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5" name="Picture 14">
            <a:hlinkClick r:id="" action="ppaction://hlinkshowjump?jump=previousslide"/>
            <a:extLst>
              <a:ext uri="{FF2B5EF4-FFF2-40B4-BE49-F238E27FC236}">
                <a16:creationId xmlns:a16="http://schemas.microsoft.com/office/drawing/2014/main" id="{EDFDDDFE-4C5F-4D0F-9491-BE03D6C4AE05}"/>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16" name="Picture 15">
            <a:hlinkClick r:id="rId5"/>
            <a:extLst>
              <a:ext uri="{FF2B5EF4-FFF2-40B4-BE49-F238E27FC236}">
                <a16:creationId xmlns:a16="http://schemas.microsoft.com/office/drawing/2014/main" id="{96991C68-DF36-4AC1-9DB3-D2D2185BCAE3}"/>
              </a:ext>
            </a:extLst>
          </p:cNvPr>
          <p:cNvPicPr>
            <a:picLocks noChangeAspect="1"/>
          </p:cNvPicPr>
          <p:nvPr/>
        </p:nvPicPr>
        <p:blipFill>
          <a:blip r:embed="rId6"/>
          <a:stretch>
            <a:fillRect/>
          </a:stretch>
        </p:blipFill>
        <p:spPr>
          <a:xfrm>
            <a:off x="4453970" y="323563"/>
            <a:ext cx="485775" cy="476250"/>
          </a:xfrm>
          <a:prstGeom prst="rect">
            <a:avLst/>
          </a:prstGeom>
        </p:spPr>
      </p:pic>
      <p:pic>
        <p:nvPicPr>
          <p:cNvPr id="3" name="Picture 2">
            <a:extLst>
              <a:ext uri="{FF2B5EF4-FFF2-40B4-BE49-F238E27FC236}">
                <a16:creationId xmlns:a16="http://schemas.microsoft.com/office/drawing/2014/main" id="{ABCD9673-77DA-46BC-B4E6-C5E6633BEEEF}"/>
              </a:ext>
            </a:extLst>
          </p:cNvPr>
          <p:cNvPicPr>
            <a:picLocks noChangeAspect="1"/>
          </p:cNvPicPr>
          <p:nvPr/>
        </p:nvPicPr>
        <p:blipFill rotWithShape="1">
          <a:blip r:embed="rId7"/>
          <a:srcRect r="5961" b="1387"/>
          <a:stretch/>
        </p:blipFill>
        <p:spPr>
          <a:xfrm>
            <a:off x="1" y="1"/>
            <a:ext cx="2355742" cy="6509288"/>
          </a:xfrm>
          <a:prstGeom prst="rect">
            <a:avLst/>
          </a:prstGeom>
        </p:spPr>
      </p:pic>
      <p:grpSp>
        <p:nvGrpSpPr>
          <p:cNvPr id="6" name="Group 5">
            <a:extLst>
              <a:ext uri="{FF2B5EF4-FFF2-40B4-BE49-F238E27FC236}">
                <a16:creationId xmlns:a16="http://schemas.microsoft.com/office/drawing/2014/main" id="{94534781-B388-4E83-9FB6-7DB59CAFFEC5}"/>
              </a:ext>
            </a:extLst>
          </p:cNvPr>
          <p:cNvGrpSpPr/>
          <p:nvPr/>
        </p:nvGrpSpPr>
        <p:grpSpPr>
          <a:xfrm>
            <a:off x="2089229" y="3505184"/>
            <a:ext cx="8856650" cy="2508158"/>
            <a:chOff x="2077654" y="3505184"/>
            <a:chExt cx="8856650" cy="2508158"/>
          </a:xfrm>
        </p:grpSpPr>
        <p:grpSp>
          <p:nvGrpSpPr>
            <p:cNvPr id="5" name="Group 4">
              <a:extLst>
                <a:ext uri="{FF2B5EF4-FFF2-40B4-BE49-F238E27FC236}">
                  <a16:creationId xmlns:a16="http://schemas.microsoft.com/office/drawing/2014/main" id="{4287F221-4FC9-49DD-9D79-29F43B922A1D}"/>
                </a:ext>
              </a:extLst>
            </p:cNvPr>
            <p:cNvGrpSpPr/>
            <p:nvPr/>
          </p:nvGrpSpPr>
          <p:grpSpPr>
            <a:xfrm>
              <a:off x="2077654" y="3505184"/>
              <a:ext cx="8856650" cy="2508158"/>
              <a:chOff x="2077654" y="3505184"/>
              <a:chExt cx="8856650" cy="2508158"/>
            </a:xfrm>
          </p:grpSpPr>
          <p:pic>
            <p:nvPicPr>
              <p:cNvPr id="7" name="Picture 6">
                <a:extLst>
                  <a:ext uri="{FF2B5EF4-FFF2-40B4-BE49-F238E27FC236}">
                    <a16:creationId xmlns:a16="http://schemas.microsoft.com/office/drawing/2014/main" id="{CE8B9151-6309-4EAA-9A64-8676D7D5FE7D}"/>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t="15152" b="41238"/>
              <a:stretch/>
            </p:blipFill>
            <p:spPr>
              <a:xfrm>
                <a:off x="2305028" y="3505184"/>
                <a:ext cx="8629276" cy="2508158"/>
              </a:xfrm>
              <a:prstGeom prst="rect">
                <a:avLst/>
              </a:prstGeom>
            </p:spPr>
          </p:pic>
          <p:sp>
            <p:nvSpPr>
              <p:cNvPr id="8" name="Isosceles Triangle 7">
                <a:extLst>
                  <a:ext uri="{FF2B5EF4-FFF2-40B4-BE49-F238E27FC236}">
                    <a16:creationId xmlns:a16="http://schemas.microsoft.com/office/drawing/2014/main" id="{6A34F578-0644-484C-A142-FC8180E808AB}"/>
                  </a:ext>
                </a:extLst>
              </p:cNvPr>
              <p:cNvSpPr/>
              <p:nvPr/>
            </p:nvSpPr>
            <p:spPr>
              <a:xfrm rot="10800000">
                <a:off x="2077654" y="3505184"/>
                <a:ext cx="278087" cy="2508158"/>
              </a:xfrm>
              <a:prstGeom prst="triangle">
                <a:avLst>
                  <a:gd name="adj" fmla="val 11231"/>
                </a:avLst>
              </a:prstGeom>
              <a:solidFill>
                <a:srgbClr val="E3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Isosceles Triangle 16">
              <a:extLst>
                <a:ext uri="{FF2B5EF4-FFF2-40B4-BE49-F238E27FC236}">
                  <a16:creationId xmlns:a16="http://schemas.microsoft.com/office/drawing/2014/main" id="{3B276668-5F09-43C1-9110-D258169B0C75}"/>
                </a:ext>
              </a:extLst>
            </p:cNvPr>
            <p:cNvSpPr/>
            <p:nvPr/>
          </p:nvSpPr>
          <p:spPr>
            <a:xfrm rot="10800000">
              <a:off x="2223478" y="4978399"/>
              <a:ext cx="132263" cy="958757"/>
            </a:xfrm>
            <a:prstGeom prst="triangle">
              <a:avLst>
                <a:gd name="adj" fmla="val 26648"/>
              </a:avLst>
            </a:prstGeom>
            <a:solidFill>
              <a:srgbClr val="1E3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482D8109-502A-4F64-85F5-C7AF5BA3A033}"/>
              </a:ext>
            </a:extLst>
          </p:cNvPr>
          <p:cNvSpPr txBox="1"/>
          <p:nvPr/>
        </p:nvSpPr>
        <p:spPr>
          <a:xfrm>
            <a:off x="3585391" y="2478058"/>
            <a:ext cx="7348913" cy="738664"/>
          </a:xfrm>
          <a:prstGeom prst="rect">
            <a:avLst/>
          </a:prstGeom>
          <a:noFill/>
        </p:spPr>
        <p:txBody>
          <a:bodyPr wrap="square" rtlCol="0">
            <a:spAutoFit/>
          </a:bodyPr>
          <a:lstStyle/>
          <a:p>
            <a:r>
              <a:rPr lang="en-GB" sz="1400" dirty="0">
                <a:latin typeface="Arial" panose="020B0604020202020204" pitchFamily="34" charset="0"/>
                <a:ea typeface="Roboto Slab regular" pitchFamily="2" charset="0"/>
                <a:cs typeface="Arial" panose="020B0604020202020204" pitchFamily="34" charset="0"/>
              </a:rPr>
              <a:t>This guide will help you understand the </a:t>
            </a:r>
            <a:r>
              <a:rPr lang="en-GB" sz="1400" dirty="0">
                <a:solidFill>
                  <a:srgbClr val="4D8934"/>
                </a:solidFill>
                <a:latin typeface="Arial" panose="020B0604020202020204" pitchFamily="34" charset="0"/>
                <a:ea typeface="Roboto Slab regular" pitchFamily="2" charset="0"/>
                <a:cs typeface="Arial" panose="020B0604020202020204" pitchFamily="34" charset="0"/>
                <a:hlinkClick r:id="rId9">
                  <a:extLst>
                    <a:ext uri="{A12FA001-AC4F-418D-AE19-62706E023703}">
                      <ahyp:hlinkClr xmlns:ahyp="http://schemas.microsoft.com/office/drawing/2018/hyperlinkcolor" val="tx"/>
                    </a:ext>
                  </a:extLst>
                </a:hlinkClick>
              </a:rPr>
              <a:t>Energy Theft Reduction</a:t>
            </a:r>
            <a:r>
              <a:rPr lang="en-GB" sz="1400" dirty="0">
                <a:latin typeface="Arial" panose="020B0604020202020204" pitchFamily="34" charset="0"/>
                <a:ea typeface="Roboto Slab regular" pitchFamily="2" charset="0"/>
                <a:cs typeface="Arial" panose="020B0604020202020204" pitchFamily="34" charset="0"/>
              </a:rPr>
              <a:t> process under the REC, your responsibilities, including how to upload theft files to the REC Portal to enable the REC Code Manager to calculate whether you’ve met your theft target. </a:t>
            </a:r>
          </a:p>
        </p:txBody>
      </p:sp>
      <p:sp>
        <p:nvSpPr>
          <p:cNvPr id="18" name="TextBox 17">
            <a:extLst>
              <a:ext uri="{FF2B5EF4-FFF2-40B4-BE49-F238E27FC236}">
                <a16:creationId xmlns:a16="http://schemas.microsoft.com/office/drawing/2014/main" id="{B43EF816-0629-4711-BF96-26CA371788F7}"/>
              </a:ext>
            </a:extLst>
          </p:cNvPr>
          <p:cNvSpPr txBox="1"/>
          <p:nvPr/>
        </p:nvSpPr>
        <p:spPr>
          <a:xfrm>
            <a:off x="4108602" y="6183352"/>
            <a:ext cx="5266063" cy="369332"/>
          </a:xfrm>
          <a:prstGeom prst="rect">
            <a:avLst/>
          </a:prstGeom>
          <a:noFill/>
        </p:spPr>
        <p:txBody>
          <a:bodyPr wrap="square" rtlCol="0">
            <a:spAutoFit/>
          </a:bodyPr>
          <a:lstStyle/>
          <a:p>
            <a:r>
              <a:rPr lang="en-GB" dirty="0">
                <a:solidFill>
                  <a:schemeClr val="bg1"/>
                </a:solidFill>
              </a:rPr>
              <a:t>Animation holder</a:t>
            </a:r>
          </a:p>
        </p:txBody>
      </p:sp>
      <p:sp>
        <p:nvSpPr>
          <p:cNvPr id="19" name="TextBox 18">
            <a:extLst>
              <a:ext uri="{FF2B5EF4-FFF2-40B4-BE49-F238E27FC236}">
                <a16:creationId xmlns:a16="http://schemas.microsoft.com/office/drawing/2014/main" id="{1F3A7B31-E2AB-4F56-87BD-1BC26216BCBD}"/>
              </a:ext>
            </a:extLst>
          </p:cNvPr>
          <p:cNvSpPr txBox="1"/>
          <p:nvPr/>
        </p:nvSpPr>
        <p:spPr>
          <a:xfrm>
            <a:off x="4261002" y="6335752"/>
            <a:ext cx="5266063" cy="369332"/>
          </a:xfrm>
          <a:prstGeom prst="rect">
            <a:avLst/>
          </a:prstGeom>
          <a:noFill/>
        </p:spPr>
        <p:txBody>
          <a:bodyPr wrap="square" rtlCol="0">
            <a:spAutoFit/>
          </a:bodyPr>
          <a:lstStyle/>
          <a:p>
            <a:r>
              <a:rPr lang="en-GB" dirty="0">
                <a:solidFill>
                  <a:schemeClr val="bg1"/>
                </a:solidFill>
              </a:rPr>
              <a:t>Animation holder</a:t>
            </a:r>
          </a:p>
        </p:txBody>
      </p:sp>
    </p:spTree>
    <p:extLst>
      <p:ext uri="{BB962C8B-B14F-4D97-AF65-F5344CB8AC3E}">
        <p14:creationId xmlns:p14="http://schemas.microsoft.com/office/powerpoint/2010/main" val="12054091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2500"/>
                                  </p:stCondLst>
                                  <p:childTnLst>
                                    <p:set>
                                      <p:cBhvr>
                                        <p:cTn id="16" dur="1" fill="hold">
                                          <p:stCondLst>
                                            <p:cond delay="58999"/>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500"/>
                                  </p:stCondLst>
                                  <p:childTnLst>
                                    <p:set>
                                      <p:cBhvr>
                                        <p:cTn id="20" dur="1" fill="hold">
                                          <p:stCondLst>
                                            <p:cond delay="589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228030-0411-4B6E-A9BE-316EA10F8349}"/>
              </a:ext>
            </a:extLst>
          </p:cNvPr>
          <p:cNvSpPr txBox="1"/>
          <p:nvPr/>
        </p:nvSpPr>
        <p:spPr>
          <a:xfrm>
            <a:off x="3229043" y="1826779"/>
            <a:ext cx="8678667" cy="138499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REC Code Manager administers the Theft Detection Incentive Scheme (TDIS) on behalf of </a:t>
            </a:r>
            <a:r>
              <a:rPr lang="en-GB" sz="1400" dirty="0" err="1">
                <a:latin typeface="Arial" panose="020B0604020202020204" pitchFamily="34" charset="0"/>
                <a:cs typeface="Arial" panose="020B0604020202020204" pitchFamily="34" charset="0"/>
              </a:rPr>
              <a:t>RECCo</a:t>
            </a:r>
            <a:r>
              <a:rPr lang="en-GB" sz="1400" dirty="0">
                <a:latin typeface="Arial" panose="020B0604020202020204" pitchFamily="34" charset="0"/>
                <a:cs typeface="Arial" panose="020B0604020202020204" pitchFamily="34" charset="0"/>
              </a:rPr>
              <a:t>, and this includes working with </a:t>
            </a:r>
            <a:r>
              <a:rPr lang="en-GB" sz="1400" dirty="0" err="1">
                <a:latin typeface="Arial" panose="020B0604020202020204" pitchFamily="34" charset="0"/>
                <a:cs typeface="Arial" panose="020B0604020202020204" pitchFamily="34" charset="0"/>
              </a:rPr>
              <a:t>RECCo</a:t>
            </a:r>
            <a:r>
              <a:rPr lang="en-GB" sz="1400" dirty="0">
                <a:latin typeface="Arial" panose="020B0604020202020204" pitchFamily="34" charset="0"/>
                <a:cs typeface="Arial" panose="020B0604020202020204" pitchFamily="34" charset="0"/>
              </a:rPr>
              <a:t> to determine theft targets, administering monthly and annual reporting, and escalating issues where Energy Theft Tip Off Service (ETTOS) reports are not accessed in line with the Unbilled Energy Code of Practice.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guide covers the following areas:</a:t>
            </a:r>
          </a:p>
        </p:txBody>
      </p:sp>
      <p:pic>
        <p:nvPicPr>
          <p:cNvPr id="37" name="Picture 36">
            <a:hlinkClick r:id="" action="ppaction://hlinkshowjump?jump=nextslide"/>
            <a:extLst>
              <a:ext uri="{FF2B5EF4-FFF2-40B4-BE49-F238E27FC236}">
                <a16:creationId xmlns:a16="http://schemas.microsoft.com/office/drawing/2014/main" id="{AC4DBD52-1F39-4C3F-8FB9-D44B58CF6A2C}"/>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38" name="Picture 37">
            <a:hlinkClick r:id="" action="ppaction://hlinkshowjump?jump=previousslide"/>
            <a:extLst>
              <a:ext uri="{FF2B5EF4-FFF2-40B4-BE49-F238E27FC236}">
                <a16:creationId xmlns:a16="http://schemas.microsoft.com/office/drawing/2014/main" id="{03B9847A-2395-4136-B951-EF5E661F321F}"/>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1" name="Picture 20">
            <a:extLst>
              <a:ext uri="{FF2B5EF4-FFF2-40B4-BE49-F238E27FC236}">
                <a16:creationId xmlns:a16="http://schemas.microsoft.com/office/drawing/2014/main" id="{4B5197C0-F367-493D-A78E-2D0CA24AB5A9}"/>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23" name="Title 1">
            <a:extLst>
              <a:ext uri="{FF2B5EF4-FFF2-40B4-BE49-F238E27FC236}">
                <a16:creationId xmlns:a16="http://schemas.microsoft.com/office/drawing/2014/main" id="{0D0E9C75-2B94-4D0C-9B18-0CD4588227FE}"/>
              </a:ext>
            </a:extLst>
          </p:cNvPr>
          <p:cNvSpPr>
            <a:spLocks noGrp="1"/>
          </p:cNvSpPr>
          <p:nvPr>
            <p:ph type="ctrTitle"/>
          </p:nvPr>
        </p:nvSpPr>
        <p:spPr>
          <a:xfrm>
            <a:off x="3229043" y="1279691"/>
            <a:ext cx="5498268" cy="586396"/>
          </a:xfrm>
        </p:spPr>
        <p:txBody>
          <a:bodyPr>
            <a:noAutofit/>
          </a:bodyPr>
          <a:lstStyle/>
          <a:p>
            <a:r>
              <a:rPr lang="en-GB" sz="4000"/>
              <a:t>Contents page</a:t>
            </a:r>
          </a:p>
        </p:txBody>
      </p:sp>
      <p:pic>
        <p:nvPicPr>
          <p:cNvPr id="28" name="Picture 27">
            <a:hlinkClick r:id="rId6"/>
            <a:extLst>
              <a:ext uri="{FF2B5EF4-FFF2-40B4-BE49-F238E27FC236}">
                <a16:creationId xmlns:a16="http://schemas.microsoft.com/office/drawing/2014/main" id="{5F5A43B6-535E-4407-A5BA-4977858C3F14}"/>
              </a:ext>
            </a:extLst>
          </p:cNvPr>
          <p:cNvPicPr>
            <a:picLocks noChangeAspect="1"/>
          </p:cNvPicPr>
          <p:nvPr/>
        </p:nvPicPr>
        <p:blipFill>
          <a:blip r:embed="rId7"/>
          <a:stretch>
            <a:fillRect/>
          </a:stretch>
        </p:blipFill>
        <p:spPr>
          <a:xfrm>
            <a:off x="4453970" y="323563"/>
            <a:ext cx="485775" cy="476250"/>
          </a:xfrm>
          <a:prstGeom prst="rect">
            <a:avLst/>
          </a:prstGeom>
        </p:spPr>
      </p:pic>
      <p:sp>
        <p:nvSpPr>
          <p:cNvPr id="26" name="Rectangle: Rounded Corners 25">
            <a:extLst>
              <a:ext uri="{FF2B5EF4-FFF2-40B4-BE49-F238E27FC236}">
                <a16:creationId xmlns:a16="http://schemas.microsoft.com/office/drawing/2014/main" id="{EDE37488-97F2-435E-BDCE-B816567F0DA3}"/>
              </a:ext>
            </a:extLst>
          </p:cNvPr>
          <p:cNvSpPr/>
          <p:nvPr/>
        </p:nvSpPr>
        <p:spPr>
          <a:xfrm>
            <a:off x="3239987" y="3594920"/>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Arial" panose="020B0604020202020204" pitchFamily="34" charset="0"/>
                <a:cs typeface="Arial" panose="020B0604020202020204" pitchFamily="34" charset="0"/>
              </a:rPr>
              <a:t>DETERMINATION OF THEFT TARGET</a:t>
            </a:r>
          </a:p>
        </p:txBody>
      </p:sp>
      <p:sp>
        <p:nvSpPr>
          <p:cNvPr id="29" name="Oval 28">
            <a:hlinkClick r:id="rId8" action="ppaction://hlinksldjump"/>
            <a:extLst>
              <a:ext uri="{FF2B5EF4-FFF2-40B4-BE49-F238E27FC236}">
                <a16:creationId xmlns:a16="http://schemas.microsoft.com/office/drawing/2014/main" id="{F2AB24AA-A50F-42DF-B3DD-BD3A8C7D7D8C}"/>
              </a:ext>
            </a:extLst>
          </p:cNvPr>
          <p:cNvSpPr/>
          <p:nvPr/>
        </p:nvSpPr>
        <p:spPr>
          <a:xfrm>
            <a:off x="3654080" y="4254597"/>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sp>
        <p:nvSpPr>
          <p:cNvPr id="30" name="Rectangle: Rounded Corners 29">
            <a:extLst>
              <a:ext uri="{FF2B5EF4-FFF2-40B4-BE49-F238E27FC236}">
                <a16:creationId xmlns:a16="http://schemas.microsoft.com/office/drawing/2014/main" id="{50C467EF-2D45-4F07-85A6-50940DE6C438}"/>
              </a:ext>
            </a:extLst>
          </p:cNvPr>
          <p:cNvSpPr/>
          <p:nvPr/>
        </p:nvSpPr>
        <p:spPr>
          <a:xfrm>
            <a:off x="6513565" y="3603478"/>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dirty="0">
                <a:latin typeface="Arial" panose="020B0604020202020204" pitchFamily="34" charset="0"/>
                <a:cs typeface="Arial" panose="020B0604020202020204" pitchFamily="34" charset="0"/>
              </a:rPr>
              <a:t>ANNUAL REPORTING</a:t>
            </a:r>
          </a:p>
        </p:txBody>
      </p:sp>
      <p:sp>
        <p:nvSpPr>
          <p:cNvPr id="31" name="Oval 30">
            <a:hlinkClick r:id="rId9" action="ppaction://hlinksldjump"/>
            <a:extLst>
              <a:ext uri="{FF2B5EF4-FFF2-40B4-BE49-F238E27FC236}">
                <a16:creationId xmlns:a16="http://schemas.microsoft.com/office/drawing/2014/main" id="{ABDA22AC-2771-4E5E-8978-230709C307AB}"/>
              </a:ext>
            </a:extLst>
          </p:cNvPr>
          <p:cNvSpPr/>
          <p:nvPr/>
        </p:nvSpPr>
        <p:spPr>
          <a:xfrm>
            <a:off x="6933222" y="4249574"/>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sp>
        <p:nvSpPr>
          <p:cNvPr id="32" name="Rectangle: Rounded Corners 31">
            <a:extLst>
              <a:ext uri="{FF2B5EF4-FFF2-40B4-BE49-F238E27FC236}">
                <a16:creationId xmlns:a16="http://schemas.microsoft.com/office/drawing/2014/main" id="{D4FA0FA4-45F6-44C8-8253-A4FF400D3028}"/>
              </a:ext>
            </a:extLst>
          </p:cNvPr>
          <p:cNvSpPr/>
          <p:nvPr/>
        </p:nvSpPr>
        <p:spPr>
          <a:xfrm>
            <a:off x="9794562" y="3594921"/>
            <a:ext cx="1386499" cy="1215252"/>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dirty="0">
                <a:latin typeface="Arial" panose="020B0604020202020204" pitchFamily="34" charset="0"/>
                <a:cs typeface="Arial" panose="020B0604020202020204" pitchFamily="34" charset="0"/>
              </a:rPr>
              <a:t>USING THE REC PORTAL</a:t>
            </a:r>
          </a:p>
        </p:txBody>
      </p:sp>
      <p:sp>
        <p:nvSpPr>
          <p:cNvPr id="33" name="Oval 32">
            <a:hlinkClick r:id="rId10" action="ppaction://hlinksldjump"/>
            <a:extLst>
              <a:ext uri="{FF2B5EF4-FFF2-40B4-BE49-F238E27FC236}">
                <a16:creationId xmlns:a16="http://schemas.microsoft.com/office/drawing/2014/main" id="{BE43147D-DAA8-4422-9DC2-2F36BD9A60E5}"/>
              </a:ext>
            </a:extLst>
          </p:cNvPr>
          <p:cNvSpPr/>
          <p:nvPr/>
        </p:nvSpPr>
        <p:spPr>
          <a:xfrm>
            <a:off x="10214219" y="4254598"/>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dirty="0">
                <a:latin typeface="Arial" panose="020B0604020202020204" pitchFamily="34" charset="0"/>
                <a:cs typeface="Arial" panose="020B0604020202020204" pitchFamily="34" charset="0"/>
              </a:rPr>
              <a:t>READ MORE</a:t>
            </a:r>
          </a:p>
          <a:p>
            <a:pPr algn="ctr"/>
            <a:r>
              <a:rPr lang="en-GB" sz="200" b="1" dirty="0">
                <a:latin typeface="Arial" panose="020B0604020202020204" pitchFamily="34" charset="0"/>
                <a:cs typeface="Arial" panose="020B0604020202020204" pitchFamily="34" charset="0"/>
              </a:rPr>
              <a:t>CLICK HERE</a:t>
            </a:r>
          </a:p>
        </p:txBody>
      </p:sp>
      <p:sp>
        <p:nvSpPr>
          <p:cNvPr id="34" name="Rectangle: Rounded Corners 33">
            <a:extLst>
              <a:ext uri="{FF2B5EF4-FFF2-40B4-BE49-F238E27FC236}">
                <a16:creationId xmlns:a16="http://schemas.microsoft.com/office/drawing/2014/main" id="{64AB5FE2-1552-4185-828E-9E1741EEF408}"/>
              </a:ext>
            </a:extLst>
          </p:cNvPr>
          <p:cNvSpPr/>
          <p:nvPr/>
        </p:nvSpPr>
        <p:spPr>
          <a:xfrm>
            <a:off x="3236278" y="5164447"/>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Arial" panose="020B0604020202020204" pitchFamily="34" charset="0"/>
                <a:cs typeface="Arial" panose="020B0604020202020204" pitchFamily="34" charset="0"/>
              </a:rPr>
              <a:t>MONTHLY TARGET REPORTING</a:t>
            </a:r>
          </a:p>
        </p:txBody>
      </p:sp>
      <p:sp>
        <p:nvSpPr>
          <p:cNvPr id="35" name="Oval 34">
            <a:hlinkClick r:id="rId11" action="ppaction://hlinksldjump"/>
            <a:extLst>
              <a:ext uri="{FF2B5EF4-FFF2-40B4-BE49-F238E27FC236}">
                <a16:creationId xmlns:a16="http://schemas.microsoft.com/office/drawing/2014/main" id="{AA53248D-228F-44D6-858D-56CFA1832658}"/>
              </a:ext>
            </a:extLst>
          </p:cNvPr>
          <p:cNvSpPr/>
          <p:nvPr/>
        </p:nvSpPr>
        <p:spPr>
          <a:xfrm>
            <a:off x="3654081" y="5791811"/>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sp>
        <p:nvSpPr>
          <p:cNvPr id="36" name="Rectangle: Rounded Corners 35">
            <a:extLst>
              <a:ext uri="{FF2B5EF4-FFF2-40B4-BE49-F238E27FC236}">
                <a16:creationId xmlns:a16="http://schemas.microsoft.com/office/drawing/2014/main" id="{5F566764-9024-4368-994F-E37CB145F7C1}"/>
              </a:ext>
            </a:extLst>
          </p:cNvPr>
          <p:cNvSpPr/>
          <p:nvPr/>
        </p:nvSpPr>
        <p:spPr>
          <a:xfrm>
            <a:off x="6513565" y="5164447"/>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ETTOS</a:t>
            </a:r>
          </a:p>
        </p:txBody>
      </p:sp>
      <p:sp>
        <p:nvSpPr>
          <p:cNvPr id="39" name="Oval 38">
            <a:hlinkClick r:id="rId12" action="ppaction://hlinksldjump"/>
            <a:extLst>
              <a:ext uri="{FF2B5EF4-FFF2-40B4-BE49-F238E27FC236}">
                <a16:creationId xmlns:a16="http://schemas.microsoft.com/office/drawing/2014/main" id="{D8FB00CB-777E-46DD-B6B8-FA00666C2D2E}"/>
              </a:ext>
            </a:extLst>
          </p:cNvPr>
          <p:cNvSpPr/>
          <p:nvPr/>
        </p:nvSpPr>
        <p:spPr>
          <a:xfrm>
            <a:off x="6935078" y="5796835"/>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sp>
        <p:nvSpPr>
          <p:cNvPr id="2" name="Rectangle: Rounded Corners 1">
            <a:extLst>
              <a:ext uri="{FF2B5EF4-FFF2-40B4-BE49-F238E27FC236}">
                <a16:creationId xmlns:a16="http://schemas.microsoft.com/office/drawing/2014/main" id="{60A7D397-430E-FC5C-0348-056CBF18E4D6}"/>
              </a:ext>
            </a:extLst>
          </p:cNvPr>
          <p:cNvSpPr/>
          <p:nvPr/>
        </p:nvSpPr>
        <p:spPr>
          <a:xfrm>
            <a:off x="9794562" y="5164448"/>
            <a:ext cx="1386499" cy="1230712"/>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dirty="0">
                <a:latin typeface="Arial" panose="020B0604020202020204" pitchFamily="34" charset="0"/>
                <a:cs typeface="Arial" panose="020B0604020202020204" pitchFamily="34" charset="0"/>
              </a:rPr>
              <a:t>REVIEWING YOUR RESULTS</a:t>
            </a:r>
          </a:p>
        </p:txBody>
      </p:sp>
      <p:sp>
        <p:nvSpPr>
          <p:cNvPr id="3" name="Oval 2">
            <a:hlinkClick r:id="rId13" action="ppaction://hlinksldjump"/>
            <a:extLst>
              <a:ext uri="{FF2B5EF4-FFF2-40B4-BE49-F238E27FC236}">
                <a16:creationId xmlns:a16="http://schemas.microsoft.com/office/drawing/2014/main" id="{782A6BFC-3AB4-EFCE-B07B-CC0EF63D6776}"/>
              </a:ext>
            </a:extLst>
          </p:cNvPr>
          <p:cNvSpPr/>
          <p:nvPr/>
        </p:nvSpPr>
        <p:spPr>
          <a:xfrm>
            <a:off x="10214219" y="5796835"/>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spTree>
    <p:extLst>
      <p:ext uri="{BB962C8B-B14F-4D97-AF65-F5344CB8AC3E}">
        <p14:creationId xmlns:p14="http://schemas.microsoft.com/office/powerpoint/2010/main" val="2621808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12B4A5A-661E-4C17-AA95-26F5B0258CD2}"/>
              </a:ext>
            </a:extLst>
          </p:cNvPr>
          <p:cNvSpPr>
            <a:spLocks noGrp="1"/>
          </p:cNvSpPr>
          <p:nvPr>
            <p:ph type="subTitle" idx="1"/>
          </p:nvPr>
        </p:nvSpPr>
        <p:spPr>
          <a:xfrm>
            <a:off x="2555887" y="2162101"/>
            <a:ext cx="9185499" cy="3220127"/>
          </a:xfrm>
        </p:spPr>
        <p:txBody>
          <a:bodyPr>
            <a:normAutofit lnSpcReduction="10000"/>
          </a:bodyPr>
          <a:lstStyle/>
          <a:p>
            <a:pPr>
              <a:lnSpc>
                <a:spcPct val="110000"/>
              </a:lnSpc>
            </a:pPr>
            <a:r>
              <a:rPr lang="en-GB" sz="1400" dirty="0" err="1">
                <a:latin typeface="Arial" panose="020B0604020202020204" pitchFamily="34" charset="0"/>
                <a:cs typeface="Arial" panose="020B0604020202020204" pitchFamily="34" charset="0"/>
              </a:rPr>
              <a:t>RECCo</a:t>
            </a:r>
            <a:r>
              <a:rPr lang="en-GB" sz="1400" dirty="0">
                <a:latin typeface="Arial" panose="020B0604020202020204" pitchFamily="34" charset="0"/>
                <a:cs typeface="Arial" panose="020B0604020202020204" pitchFamily="34" charset="0"/>
              </a:rPr>
              <a:t> will procure a Theft Estimation Methodology indicating the likely scale of energy theft in Great Britain.  This methodology will be periodically reviewed in consultation with interested persons.  Once established, the methodology shall be used to inform determinations made pursuant to the Code, such as the proportionality and potentially the efficacy of measures to mitigate energy theft, including the scale and scope of any future theft detection incentive schemes.  </a:t>
            </a:r>
          </a:p>
          <a:p>
            <a:pPr>
              <a:lnSpc>
                <a:spcPct val="110000"/>
              </a:lnSpc>
            </a:pPr>
            <a:r>
              <a:rPr lang="en-GB" sz="1400" dirty="0" err="1">
                <a:latin typeface="Arial" panose="020B0604020202020204" pitchFamily="34" charset="0"/>
                <a:cs typeface="Arial" panose="020B0604020202020204" pitchFamily="34" charset="0"/>
              </a:rPr>
              <a:t>RECCo</a:t>
            </a:r>
            <a:r>
              <a:rPr lang="en-GB" sz="1400" dirty="0">
                <a:latin typeface="Arial" panose="020B0604020202020204" pitchFamily="34" charset="0"/>
                <a:cs typeface="Arial" panose="020B0604020202020204" pitchFamily="34" charset="0"/>
              </a:rPr>
              <a:t> will also continue to procure a Theft Assessment Calculator, produced by the Energy Savings Trust, to determine the likely amount of gas or electricity involved in each individual instance of theft. </a:t>
            </a:r>
          </a:p>
          <a:p>
            <a:pPr>
              <a:lnSpc>
                <a:spcPct val="110000"/>
              </a:lnSpc>
            </a:pPr>
            <a:r>
              <a:rPr lang="en-GB" sz="1400" dirty="0">
                <a:latin typeface="Arial" panose="020B0604020202020204" pitchFamily="34" charset="0"/>
                <a:cs typeface="Arial" panose="020B0604020202020204" pitchFamily="34" charset="0"/>
              </a:rPr>
              <a:t>The Theft Target Methodology will be established and maintained by the REC Code Manager from 1 April 2023 onwards and used to determine your targets for identifying instances of theft in relation to the TDIS. The objective of this methodology is to set targets that result in a net benefit to consumers as compared to taking no action, taking into account the likely cost of identifying a Confirmed Energy Theft.  </a:t>
            </a:r>
          </a:p>
          <a:p>
            <a:pPr>
              <a:lnSpc>
                <a:spcPct val="110000"/>
              </a:lnSpc>
            </a:pPr>
            <a:r>
              <a:rPr lang="en-GB" sz="1400" dirty="0">
                <a:latin typeface="Arial" panose="020B0604020202020204" pitchFamily="34" charset="0"/>
                <a:cs typeface="Arial" panose="020B0604020202020204" pitchFamily="34" charset="0"/>
              </a:rPr>
              <a:t>Once determined, your theft targets will be made available through the REC Performance Assurance dashboards.</a:t>
            </a:r>
          </a:p>
        </p:txBody>
      </p:sp>
      <p:pic>
        <p:nvPicPr>
          <p:cNvPr id="31" name="Picture 30">
            <a:hlinkClick r:id="" action="ppaction://hlinkshowjump?jump=nextslide"/>
            <a:extLst>
              <a:ext uri="{FF2B5EF4-FFF2-40B4-BE49-F238E27FC236}">
                <a16:creationId xmlns:a16="http://schemas.microsoft.com/office/drawing/2014/main" id="{8E316822-A2BA-4D91-827F-DFD74FB29277}"/>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32" name="Picture 31">
            <a:hlinkClick r:id="" action="ppaction://hlinkshowjump?jump=previousslide"/>
            <a:extLst>
              <a:ext uri="{FF2B5EF4-FFF2-40B4-BE49-F238E27FC236}">
                <a16:creationId xmlns:a16="http://schemas.microsoft.com/office/drawing/2014/main" id="{FF3CE87B-95F5-42E8-B6AD-E416C3EE3B46}"/>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D877E8A4-311E-48E4-8B47-8794B3B93383}"/>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21" name="Subtitle 2">
            <a:extLst>
              <a:ext uri="{FF2B5EF4-FFF2-40B4-BE49-F238E27FC236}">
                <a16:creationId xmlns:a16="http://schemas.microsoft.com/office/drawing/2014/main" id="{A2A495F9-964D-4063-8475-758F41BC063C}"/>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Determination of Theft Target </a:t>
            </a:r>
            <a:r>
              <a:rPr lang="en-GB" sz="2400" b="1" cap="all" spc="250">
                <a:solidFill>
                  <a:srgbClr val="93BDB5"/>
                </a:solidFill>
                <a:latin typeface="Roboto" panose="02000000000000000000" pitchFamily="2" charset="0"/>
                <a:ea typeface="+mj-ea"/>
                <a:cs typeface="+mj-cs"/>
              </a:rPr>
              <a:t>1/2</a:t>
            </a:r>
            <a:r>
              <a:rPr lang="en-GB" sz="2400" b="1" cap="all" spc="250">
                <a:solidFill>
                  <a:srgbClr val="68A495"/>
                </a:solidFill>
                <a:latin typeface="Roboto" panose="02000000000000000000" pitchFamily="2" charset="0"/>
                <a:ea typeface="+mj-ea"/>
                <a:cs typeface="+mj-cs"/>
              </a:rPr>
              <a:t> </a:t>
            </a: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3" name="Picture 2">
            <a:hlinkClick r:id="rId6" action="ppaction://hlinksldjump"/>
            <a:extLst>
              <a:ext uri="{FF2B5EF4-FFF2-40B4-BE49-F238E27FC236}">
                <a16:creationId xmlns:a16="http://schemas.microsoft.com/office/drawing/2014/main" id="{92E85B20-F78B-479C-86AD-83281F7D9442}"/>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9" name="Picture 8">
            <a:hlinkClick r:id="rId8"/>
            <a:extLst>
              <a:ext uri="{FF2B5EF4-FFF2-40B4-BE49-F238E27FC236}">
                <a16:creationId xmlns:a16="http://schemas.microsoft.com/office/drawing/2014/main" id="{50E04CAC-3D58-4B4D-BB2E-E3392B18CFC9}"/>
              </a:ext>
            </a:extLst>
          </p:cNvPr>
          <p:cNvPicPr>
            <a:picLocks noChangeAspect="1"/>
          </p:cNvPicPr>
          <p:nvPr/>
        </p:nvPicPr>
        <p:blipFill>
          <a:blip r:embed="rId9"/>
          <a:stretch>
            <a:fillRect/>
          </a:stretch>
        </p:blipFill>
        <p:spPr>
          <a:xfrm>
            <a:off x="4453970" y="323563"/>
            <a:ext cx="485775" cy="476250"/>
          </a:xfrm>
          <a:prstGeom prst="rect">
            <a:avLst/>
          </a:prstGeom>
        </p:spPr>
      </p:pic>
      <p:sp>
        <p:nvSpPr>
          <p:cNvPr id="2" name="Rectangle: Rounded Corners 1">
            <a:extLst>
              <a:ext uri="{FF2B5EF4-FFF2-40B4-BE49-F238E27FC236}">
                <a16:creationId xmlns:a16="http://schemas.microsoft.com/office/drawing/2014/main" id="{E7F519D2-AD4E-B04B-4451-22714152DC9C}"/>
              </a:ext>
            </a:extLst>
          </p:cNvPr>
          <p:cNvSpPr/>
          <p:nvPr/>
        </p:nvSpPr>
        <p:spPr>
          <a:xfrm>
            <a:off x="10278737" y="5363343"/>
            <a:ext cx="1536081"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latin typeface="Arial" panose="020B0604020202020204" pitchFamily="34" charset="0"/>
                <a:cs typeface="Arial" panose="020B0604020202020204" pitchFamily="34" charset="0"/>
              </a:rPr>
              <a:t>2023-2024 THEFT TARGET METHODOLOGY</a:t>
            </a:r>
          </a:p>
        </p:txBody>
      </p:sp>
      <p:sp>
        <p:nvSpPr>
          <p:cNvPr id="5" name="Oval 4">
            <a:hlinkClick r:id="rId10"/>
            <a:extLst>
              <a:ext uri="{FF2B5EF4-FFF2-40B4-BE49-F238E27FC236}">
                <a16:creationId xmlns:a16="http://schemas.microsoft.com/office/drawing/2014/main" id="{AAD5CE5A-01C2-FE5B-BA94-D48E2D8E11D6}"/>
              </a:ext>
            </a:extLst>
          </p:cNvPr>
          <p:cNvSpPr/>
          <p:nvPr/>
        </p:nvSpPr>
        <p:spPr>
          <a:xfrm>
            <a:off x="10773185" y="596669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spTree>
    <p:extLst>
      <p:ext uri="{BB962C8B-B14F-4D97-AF65-F5344CB8AC3E}">
        <p14:creationId xmlns:p14="http://schemas.microsoft.com/office/powerpoint/2010/main" val="2291997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81DBA3D-5E8A-4E5E-8D37-BC23DBC0512B}"/>
              </a:ext>
            </a:extLst>
          </p:cNvPr>
          <p:cNvSpPr/>
          <p:nvPr/>
        </p:nvSpPr>
        <p:spPr>
          <a:xfrm>
            <a:off x="5757863" y="2488792"/>
            <a:ext cx="2900363" cy="2028825"/>
          </a:xfrm>
          <a:prstGeom prst="ellipse">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CALCULATING YOUR TARGETS</a:t>
            </a:r>
          </a:p>
        </p:txBody>
      </p:sp>
      <p:sp>
        <p:nvSpPr>
          <p:cNvPr id="12" name="Rounded Rectangle 7">
            <a:extLst>
              <a:ext uri="{FF2B5EF4-FFF2-40B4-BE49-F238E27FC236}">
                <a16:creationId xmlns:a16="http://schemas.microsoft.com/office/drawing/2014/main" id="{FA9018C4-CD00-4A50-A8A9-3F40338308E1}"/>
              </a:ext>
            </a:extLst>
          </p:cNvPr>
          <p:cNvSpPr/>
          <p:nvPr/>
        </p:nvSpPr>
        <p:spPr>
          <a:xfrm>
            <a:off x="9065418" y="2245902"/>
            <a:ext cx="2766957" cy="806186"/>
          </a:xfrm>
          <a:prstGeom prst="roundRect">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Market share based on available CSS data</a:t>
            </a:r>
          </a:p>
        </p:txBody>
      </p:sp>
      <p:sp>
        <p:nvSpPr>
          <p:cNvPr id="13" name="Rounded Rectangle 8">
            <a:extLst>
              <a:ext uri="{FF2B5EF4-FFF2-40B4-BE49-F238E27FC236}">
                <a16:creationId xmlns:a16="http://schemas.microsoft.com/office/drawing/2014/main" id="{CA8DB143-2269-423E-8957-30F8BFBE96D5}"/>
              </a:ext>
            </a:extLst>
          </p:cNvPr>
          <p:cNvSpPr/>
          <p:nvPr/>
        </p:nvSpPr>
        <p:spPr>
          <a:xfrm>
            <a:off x="2583712" y="3825058"/>
            <a:ext cx="2766958" cy="843500"/>
          </a:xfrm>
          <a:prstGeom prst="roundRect">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Published on the REC Portal no later than 1 March each year</a:t>
            </a:r>
          </a:p>
        </p:txBody>
      </p:sp>
      <p:sp>
        <p:nvSpPr>
          <p:cNvPr id="14" name="Rounded Rectangle 9">
            <a:extLst>
              <a:ext uri="{FF2B5EF4-FFF2-40B4-BE49-F238E27FC236}">
                <a16:creationId xmlns:a16="http://schemas.microsoft.com/office/drawing/2014/main" id="{C088998B-C798-40D8-95AE-29C713E5BDEE}"/>
              </a:ext>
            </a:extLst>
          </p:cNvPr>
          <p:cNvSpPr/>
          <p:nvPr/>
        </p:nvSpPr>
        <p:spPr>
          <a:xfrm>
            <a:off x="2583712" y="2245902"/>
            <a:ext cx="2766958" cy="973412"/>
          </a:xfrm>
          <a:prstGeom prst="roundRect">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Targets will be adjusted following acquisition / disposal of customer book from / to another REC Party</a:t>
            </a:r>
          </a:p>
        </p:txBody>
      </p:sp>
      <p:sp>
        <p:nvSpPr>
          <p:cNvPr id="15" name="Rounded Rectangle 10">
            <a:extLst>
              <a:ext uri="{FF2B5EF4-FFF2-40B4-BE49-F238E27FC236}">
                <a16:creationId xmlns:a16="http://schemas.microsoft.com/office/drawing/2014/main" id="{0535DF2F-68A0-458A-AAB7-0AB61E2C9B1A}"/>
              </a:ext>
            </a:extLst>
          </p:cNvPr>
          <p:cNvSpPr/>
          <p:nvPr/>
        </p:nvSpPr>
        <p:spPr>
          <a:xfrm>
            <a:off x="9065419" y="3803242"/>
            <a:ext cx="2766956" cy="887134"/>
          </a:xfrm>
          <a:prstGeom prst="roundRect">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Calculated Targets are rounded down to the nearest whole number, including zero</a:t>
            </a:r>
          </a:p>
        </p:txBody>
      </p:sp>
      <p:sp>
        <p:nvSpPr>
          <p:cNvPr id="2" name="TextBox 1">
            <a:extLst>
              <a:ext uri="{FF2B5EF4-FFF2-40B4-BE49-F238E27FC236}">
                <a16:creationId xmlns:a16="http://schemas.microsoft.com/office/drawing/2014/main" id="{045BF8A1-8178-4C55-A2CA-75BEE8282A77}"/>
              </a:ext>
            </a:extLst>
          </p:cNvPr>
          <p:cNvSpPr txBox="1"/>
          <p:nvPr/>
        </p:nvSpPr>
        <p:spPr>
          <a:xfrm>
            <a:off x="2963600" y="5785121"/>
            <a:ext cx="8813368"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*Please notify your OAM as soon as possible if your theft target needs to be adjusted to take into account a change in your customer book</a:t>
            </a:r>
          </a:p>
        </p:txBody>
      </p:sp>
      <p:pic>
        <p:nvPicPr>
          <p:cNvPr id="31" name="Picture 30">
            <a:hlinkClick r:id="" action="ppaction://hlinkshowjump?jump=nextslide"/>
            <a:extLst>
              <a:ext uri="{FF2B5EF4-FFF2-40B4-BE49-F238E27FC236}">
                <a16:creationId xmlns:a16="http://schemas.microsoft.com/office/drawing/2014/main" id="{8E316822-A2BA-4D91-827F-DFD74FB29277}"/>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32" name="Picture 31">
            <a:hlinkClick r:id="" action="ppaction://hlinkshowjump?jump=previousslide"/>
            <a:extLst>
              <a:ext uri="{FF2B5EF4-FFF2-40B4-BE49-F238E27FC236}">
                <a16:creationId xmlns:a16="http://schemas.microsoft.com/office/drawing/2014/main" id="{FF3CE87B-95F5-42E8-B6AD-E416C3EE3B46}"/>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D877E8A4-311E-48E4-8B47-8794B3B93383}"/>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21" name="Subtitle 2">
            <a:extLst>
              <a:ext uri="{FF2B5EF4-FFF2-40B4-BE49-F238E27FC236}">
                <a16:creationId xmlns:a16="http://schemas.microsoft.com/office/drawing/2014/main" id="{AFF5AB30-4D31-42F4-AF33-29D956793495}"/>
              </a:ext>
            </a:extLst>
          </p:cNvPr>
          <p:cNvSpPr>
            <a:spLocks noGrp="1"/>
          </p:cNvSpPr>
          <p:nvPr>
            <p:ph type="subTitle" idx="1"/>
          </p:nvPr>
        </p:nvSpPr>
        <p:spPr>
          <a:xfrm>
            <a:off x="2555887" y="1214311"/>
            <a:ext cx="8433640" cy="696510"/>
          </a:xfrm>
        </p:spPr>
        <p:txBody>
          <a:bodyPr vert="horz" lIns="91440" tIns="45720" rIns="91440" bIns="45720" rtlCol="0" anchor="t">
            <a:noAutofit/>
          </a:body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Determination of Theft Target</a:t>
            </a:r>
            <a:r>
              <a:rPr lang="en-GB" sz="2400" b="1" cap="all" spc="250">
                <a:solidFill>
                  <a:srgbClr val="93BDB5"/>
                </a:solidFill>
                <a:latin typeface="Roboto" panose="02000000000000000000" pitchFamily="2" charset="0"/>
              </a:rPr>
              <a:t> 2/2</a:t>
            </a: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23" name="Picture 22">
            <a:hlinkClick r:id="rId6" action="ppaction://hlinksldjump"/>
            <a:extLst>
              <a:ext uri="{FF2B5EF4-FFF2-40B4-BE49-F238E27FC236}">
                <a16:creationId xmlns:a16="http://schemas.microsoft.com/office/drawing/2014/main" id="{53C2AD55-4848-468E-9A4C-258C848CC8D8}"/>
              </a:ext>
            </a:extLst>
          </p:cNvPr>
          <p:cNvPicPr>
            <a:picLocks noChangeAspect="1"/>
          </p:cNvPicPr>
          <p:nvPr/>
        </p:nvPicPr>
        <p:blipFill>
          <a:blip r:embed="rId7"/>
          <a:stretch>
            <a:fillRect/>
          </a:stretch>
        </p:blipFill>
        <p:spPr>
          <a:xfrm>
            <a:off x="3917185" y="322134"/>
            <a:ext cx="485775" cy="477679"/>
          </a:xfrm>
          <a:prstGeom prst="rect">
            <a:avLst/>
          </a:prstGeom>
        </p:spPr>
      </p:pic>
      <p:sp>
        <p:nvSpPr>
          <p:cNvPr id="3" name="TextBox 2">
            <a:extLst>
              <a:ext uri="{FF2B5EF4-FFF2-40B4-BE49-F238E27FC236}">
                <a16:creationId xmlns:a16="http://schemas.microsoft.com/office/drawing/2014/main" id="{D68D81FA-6466-495A-BF19-888C782158C7}"/>
              </a:ext>
            </a:extLst>
          </p:cNvPr>
          <p:cNvSpPr txBox="1"/>
          <p:nvPr/>
        </p:nvSpPr>
        <p:spPr>
          <a:xfrm>
            <a:off x="4737253" y="5521827"/>
            <a:ext cx="5266063" cy="369332"/>
          </a:xfrm>
          <a:prstGeom prst="rect">
            <a:avLst/>
          </a:prstGeom>
          <a:noFill/>
        </p:spPr>
        <p:txBody>
          <a:bodyPr wrap="square" rtlCol="0">
            <a:spAutoFit/>
          </a:bodyPr>
          <a:lstStyle/>
          <a:p>
            <a:r>
              <a:rPr lang="en-GB">
                <a:solidFill>
                  <a:schemeClr val="bg1"/>
                </a:solidFill>
              </a:rPr>
              <a:t>Animation holder</a:t>
            </a:r>
          </a:p>
        </p:txBody>
      </p:sp>
      <p:pic>
        <p:nvPicPr>
          <p:cNvPr id="24" name="Picture 23">
            <a:hlinkClick r:id="rId8"/>
            <a:extLst>
              <a:ext uri="{FF2B5EF4-FFF2-40B4-BE49-F238E27FC236}">
                <a16:creationId xmlns:a16="http://schemas.microsoft.com/office/drawing/2014/main" id="{2CE53644-5A22-4C70-B49C-8974EA94A202}"/>
              </a:ext>
            </a:extLst>
          </p:cNvPr>
          <p:cNvPicPr>
            <a:picLocks noChangeAspect="1"/>
          </p:cNvPicPr>
          <p:nvPr/>
        </p:nvPicPr>
        <p:blipFill>
          <a:blip r:embed="rId9"/>
          <a:stretch>
            <a:fillRect/>
          </a:stretch>
        </p:blipFill>
        <p:spPr>
          <a:xfrm>
            <a:off x="4453970" y="323563"/>
            <a:ext cx="485775" cy="476250"/>
          </a:xfrm>
          <a:prstGeom prst="rect">
            <a:avLst/>
          </a:prstGeom>
        </p:spPr>
      </p:pic>
      <p:cxnSp>
        <p:nvCxnSpPr>
          <p:cNvPr id="5" name="Straight Arrow Connector 4">
            <a:extLst>
              <a:ext uri="{FF2B5EF4-FFF2-40B4-BE49-F238E27FC236}">
                <a16:creationId xmlns:a16="http://schemas.microsoft.com/office/drawing/2014/main" id="{9FA1F1A7-B3C2-40D1-89B4-0CEACC169EDF}"/>
              </a:ext>
            </a:extLst>
          </p:cNvPr>
          <p:cNvCxnSpPr>
            <a:cxnSpLocks/>
            <a:stCxn id="14" idx="3"/>
            <a:endCxn id="11" idx="1"/>
          </p:cNvCxnSpPr>
          <p:nvPr/>
        </p:nvCxnSpPr>
        <p:spPr>
          <a:xfrm>
            <a:off x="5350670" y="2732608"/>
            <a:ext cx="831941" cy="532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F91A9F3-F70F-433D-BBC9-66790A8E286E}"/>
              </a:ext>
            </a:extLst>
          </p:cNvPr>
          <p:cNvCxnSpPr>
            <a:cxnSpLocks/>
            <a:stCxn id="13" idx="3"/>
            <a:endCxn id="11" idx="3"/>
          </p:cNvCxnSpPr>
          <p:nvPr/>
        </p:nvCxnSpPr>
        <p:spPr>
          <a:xfrm flipV="1">
            <a:off x="5350670" y="4220502"/>
            <a:ext cx="831941" cy="263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F388F9C-FF71-4408-8584-4C2079F1BFC1}"/>
              </a:ext>
            </a:extLst>
          </p:cNvPr>
          <p:cNvCxnSpPr>
            <a:cxnSpLocks/>
            <a:stCxn id="12" idx="1"/>
            <a:endCxn id="11" idx="7"/>
          </p:cNvCxnSpPr>
          <p:nvPr/>
        </p:nvCxnSpPr>
        <p:spPr>
          <a:xfrm flipH="1">
            <a:off x="8233478" y="2648995"/>
            <a:ext cx="831940" cy="1369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2C733B-4A59-487B-8AEE-AE3E6832763F}"/>
              </a:ext>
            </a:extLst>
          </p:cNvPr>
          <p:cNvCxnSpPr>
            <a:cxnSpLocks/>
            <a:stCxn id="15" idx="1"/>
            <a:endCxn id="11" idx="5"/>
          </p:cNvCxnSpPr>
          <p:nvPr/>
        </p:nvCxnSpPr>
        <p:spPr>
          <a:xfrm flipH="1" flipV="1">
            <a:off x="8233478" y="4220502"/>
            <a:ext cx="831941" cy="263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9B6702-AE8C-44F7-969A-8F9CB007EBC1}"/>
              </a:ext>
            </a:extLst>
          </p:cNvPr>
          <p:cNvSpPr txBox="1"/>
          <p:nvPr/>
        </p:nvSpPr>
        <p:spPr>
          <a:xfrm>
            <a:off x="4160072" y="6349771"/>
            <a:ext cx="5266063"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4288916643"/>
      </p:ext>
    </p:extLst>
  </p:cSld>
  <p:clrMapOvr>
    <a:masterClrMapping/>
  </p:clrMapOvr>
  <mc:AlternateContent xmlns:mc="http://schemas.openxmlformats.org/markup-compatibility/2006" xmlns:p14="http://schemas.microsoft.com/office/powerpoint/2010/main">
    <mc:Choice Requires="p14">
      <p:transition spd="slow" p14:dur="3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fade">
                                      <p:cBhvr>
                                        <p:cTn id="12" dur="750"/>
                                        <p:tgtEl>
                                          <p:spTgt spid="1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750"/>
                                        <p:tgtEl>
                                          <p:spTgt spid="1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bg/>
                                          </p:spTgt>
                                        </p:tgtEl>
                                        <p:attrNameLst>
                                          <p:attrName>style.visibility</p:attrName>
                                        </p:attrNameLst>
                                      </p:cBhvr>
                                      <p:to>
                                        <p:strVal val="visible"/>
                                      </p:to>
                                    </p:set>
                                    <p:animEffect transition="in" filter="fade">
                                      <p:cBhvr>
                                        <p:cTn id="20" dur="750"/>
                                        <p:tgtEl>
                                          <p:spTgt spid="12">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750"/>
                                        <p:tgtEl>
                                          <p:spTgt spid="1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bg/>
                                          </p:spTgt>
                                        </p:tgtEl>
                                        <p:attrNameLst>
                                          <p:attrName>style.visibility</p:attrName>
                                        </p:attrNameLst>
                                      </p:cBhvr>
                                      <p:to>
                                        <p:strVal val="visible"/>
                                      </p:to>
                                    </p:set>
                                    <p:animEffect transition="in" filter="fade">
                                      <p:cBhvr>
                                        <p:cTn id="28" dur="750"/>
                                        <p:tgtEl>
                                          <p:spTgt spid="13">
                                            <p:bg/>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750"/>
                                        <p:tgtEl>
                                          <p:spTgt spid="13">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bg/>
                                          </p:spTgt>
                                        </p:tgtEl>
                                        <p:attrNameLst>
                                          <p:attrName>style.visibility</p:attrName>
                                        </p:attrNameLst>
                                      </p:cBhvr>
                                      <p:to>
                                        <p:strVal val="visible"/>
                                      </p:to>
                                    </p:set>
                                    <p:animEffect transition="in" filter="fade">
                                      <p:cBhvr>
                                        <p:cTn id="36" dur="750"/>
                                        <p:tgtEl>
                                          <p:spTgt spid="15">
                                            <p:bg/>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75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75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75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750"/>
                                        <p:tgtEl>
                                          <p:spTgt spid="7"/>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75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2500"/>
                                  </p:stCondLst>
                                  <p:childTnLst>
                                    <p:set>
                                      <p:cBhvr>
                                        <p:cTn id="59" dur="1" fill="hold">
                                          <p:stCondLst>
                                            <p:cond delay="58999"/>
                                          </p:stCondLst>
                                        </p:cTn>
                                        <p:tgtEl>
                                          <p:spTgt spid="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2500"/>
                                  </p:stCondLst>
                                  <p:childTnLst>
                                    <p:set>
                                      <p:cBhvr>
                                        <p:cTn id="63" dur="1" fill="hold">
                                          <p:stCondLst>
                                            <p:cond delay="589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animBg="1"/>
      <p:bldP spid="13" grpId="0" build="p" animBg="1"/>
      <p:bldP spid="14" grpId="0" build="p" animBg="1"/>
      <p:bldP spid="15" grpId="0" build="p" animBg="1"/>
      <p:bldP spid="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6B6D1528-02C7-451A-99EF-4575EFB9A252}"/>
              </a:ext>
            </a:extLst>
          </p:cNvPr>
          <p:cNvSpPr/>
          <p:nvPr/>
        </p:nvSpPr>
        <p:spPr>
          <a:xfrm>
            <a:off x="2552180" y="2044012"/>
            <a:ext cx="8927770" cy="2046647"/>
          </a:xfrm>
          <a:prstGeom prst="roundRect">
            <a:avLst/>
          </a:prstGeom>
          <a:solidFill>
            <a:srgbClr val="742631"/>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Headings)"/>
            </a:endParaRPr>
          </a:p>
        </p:txBody>
      </p:sp>
      <p:sp>
        <p:nvSpPr>
          <p:cNvPr id="4" name="TextBox 3">
            <a:extLst>
              <a:ext uri="{FF2B5EF4-FFF2-40B4-BE49-F238E27FC236}">
                <a16:creationId xmlns:a16="http://schemas.microsoft.com/office/drawing/2014/main" id="{2EF91AF2-67C6-4630-A681-034D7B6E35E0}"/>
              </a:ext>
            </a:extLst>
          </p:cNvPr>
          <p:cNvSpPr txBox="1">
            <a:spLocks/>
          </p:cNvSpPr>
          <p:nvPr/>
        </p:nvSpPr>
        <p:spPr>
          <a:xfrm>
            <a:off x="3042602" y="1910821"/>
            <a:ext cx="7946925" cy="199712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schemeClr val="bg1"/>
              </a:solidFill>
              <a:latin typeface="+mj-lt"/>
            </a:endParaRPr>
          </a:p>
          <a:p>
            <a:pPr marL="0" indent="0" algn="ctr">
              <a:buNone/>
            </a:pPr>
            <a:r>
              <a:rPr lang="en-US" sz="2400" b="1" dirty="0">
                <a:solidFill>
                  <a:schemeClr val="bg1"/>
                </a:solidFill>
                <a:latin typeface="+mj-lt"/>
                <a:cs typeface="Calibri" panose="020F0502020204030204" pitchFamily="34" charset="0"/>
              </a:rPr>
              <a:t>(TOTAL INCENTIVE POT VALUE x (YOUR CONFIRMED THEFTS / TOTAL INDUSTRY CONFIRMED THEFTS))</a:t>
            </a:r>
          </a:p>
          <a:p>
            <a:pPr marL="0" indent="0" algn="ctr">
              <a:buNone/>
            </a:pPr>
            <a:r>
              <a:rPr lang="en-US" sz="2400" b="1" dirty="0">
                <a:solidFill>
                  <a:schemeClr val="bg1"/>
                </a:solidFill>
                <a:latin typeface="+mj-lt"/>
                <a:cs typeface="Calibri" panose="020F0502020204030204" pitchFamily="34" charset="0"/>
              </a:rPr>
              <a:t>– (TOTAL INCENTIVE POT VALUE x YOUR MARKET SHARE)</a:t>
            </a:r>
          </a:p>
          <a:p>
            <a:pPr marL="0" indent="0" algn="ctr">
              <a:buNone/>
            </a:pPr>
            <a:r>
              <a:rPr lang="en-US" sz="2400" dirty="0">
                <a:solidFill>
                  <a:schemeClr val="bg1"/>
                </a:solidFill>
                <a:latin typeface="+mj-lt"/>
                <a:cs typeface="Calibri" panose="020F0502020204030204" pitchFamily="34" charset="0"/>
              </a:rPr>
              <a:t>=</a:t>
            </a:r>
          </a:p>
          <a:p>
            <a:pPr marL="0" indent="0" algn="ctr">
              <a:buNone/>
            </a:pPr>
            <a:r>
              <a:rPr lang="en-US" sz="2400" b="1" dirty="0">
                <a:solidFill>
                  <a:schemeClr val="bg1"/>
                </a:solidFill>
                <a:latin typeface="+mj-lt"/>
                <a:cs typeface="Calibri" panose="020F0502020204030204" pitchFamily="34" charset="0"/>
              </a:rPr>
              <a:t>INCENTIVE PAYMENT </a:t>
            </a:r>
            <a:r>
              <a:rPr lang="en-US" sz="2400" dirty="0">
                <a:solidFill>
                  <a:schemeClr val="bg1"/>
                </a:solidFill>
                <a:latin typeface="+mj-lt"/>
                <a:cs typeface="Calibri" panose="020F0502020204030204" pitchFamily="34" charset="0"/>
              </a:rPr>
              <a:t>(£) </a:t>
            </a:r>
          </a:p>
          <a:p>
            <a:pPr marL="0" indent="0">
              <a:buNone/>
            </a:pPr>
            <a:endParaRPr lang="en-US" dirty="0">
              <a:latin typeface="+mj-lt"/>
            </a:endParaRPr>
          </a:p>
        </p:txBody>
      </p:sp>
      <p:graphicFrame>
        <p:nvGraphicFramePr>
          <p:cNvPr id="8" name="Diagram 7">
            <a:extLst>
              <a:ext uri="{FF2B5EF4-FFF2-40B4-BE49-F238E27FC236}">
                <a16:creationId xmlns:a16="http://schemas.microsoft.com/office/drawing/2014/main" id="{2CCDA2E9-AA99-42D8-B62C-E09D9CA579D9}"/>
              </a:ext>
            </a:extLst>
          </p:cNvPr>
          <p:cNvGraphicFramePr/>
          <p:nvPr>
            <p:extLst>
              <p:ext uri="{D42A27DB-BD31-4B8C-83A1-F6EECF244321}">
                <p14:modId xmlns:p14="http://schemas.microsoft.com/office/powerpoint/2010/main" val="3106689278"/>
              </p:ext>
            </p:extLst>
          </p:nvPr>
        </p:nvGraphicFramePr>
        <p:xfrm>
          <a:off x="2552179" y="4376010"/>
          <a:ext cx="8927770"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ubtitle 2">
            <a:extLst>
              <a:ext uri="{FF2B5EF4-FFF2-40B4-BE49-F238E27FC236}">
                <a16:creationId xmlns:a16="http://schemas.microsoft.com/office/drawing/2014/main" id="{FA3972EF-25E1-4BCF-A2BB-E169DD92ABAE}"/>
              </a:ext>
            </a:extLst>
          </p:cNvPr>
          <p:cNvSpPr>
            <a:spLocks noGrp="1"/>
          </p:cNvSpPr>
          <p:nvPr>
            <p:ph type="subTitle" idx="1"/>
          </p:nvPr>
        </p:nvSpPr>
        <p:spPr>
          <a:xfrm>
            <a:off x="2555887" y="1214311"/>
            <a:ext cx="8433640" cy="696510"/>
          </a:xfrm>
        </p:spPr>
        <p:txBody>
          <a:bodyPr vert="horz" lIns="91440" tIns="45720" rIns="91440" bIns="45720" rtlCol="0" anchor="t">
            <a:noAutofit/>
          </a:body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How ARE incentive payments CALCULATED?</a:t>
            </a: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pic>
        <p:nvPicPr>
          <p:cNvPr id="20" name="Picture 19">
            <a:hlinkClick r:id="" action="ppaction://hlinkshowjump?jump=nextslide"/>
            <a:extLst>
              <a:ext uri="{FF2B5EF4-FFF2-40B4-BE49-F238E27FC236}">
                <a16:creationId xmlns:a16="http://schemas.microsoft.com/office/drawing/2014/main" id="{BA001FDD-FA8E-4F7D-A648-089BAAC50A3E}"/>
              </a:ext>
            </a:extLst>
          </p:cNvPr>
          <p:cNvPicPr>
            <a:picLocks noChangeAspect="1"/>
          </p:cNvPicPr>
          <p:nvPr/>
        </p:nvPicPr>
        <p:blipFill>
          <a:blip r:embed="rId7"/>
          <a:stretch>
            <a:fillRect/>
          </a:stretch>
        </p:blipFill>
        <p:spPr>
          <a:xfrm>
            <a:off x="11127525" y="305316"/>
            <a:ext cx="704850" cy="447675"/>
          </a:xfrm>
          <a:prstGeom prst="rect">
            <a:avLst/>
          </a:prstGeom>
        </p:spPr>
      </p:pic>
      <p:pic>
        <p:nvPicPr>
          <p:cNvPr id="21" name="Picture 20">
            <a:hlinkClick r:id="" action="ppaction://hlinkshowjump?jump=previousslide"/>
            <a:extLst>
              <a:ext uri="{FF2B5EF4-FFF2-40B4-BE49-F238E27FC236}">
                <a16:creationId xmlns:a16="http://schemas.microsoft.com/office/drawing/2014/main" id="{9A3B3CBC-3E46-42F7-A7C3-4644348528FA}"/>
              </a:ext>
            </a:extLst>
          </p:cNvPr>
          <p:cNvPicPr>
            <a:picLocks noChangeAspect="1"/>
          </p:cNvPicPr>
          <p:nvPr/>
        </p:nvPicPr>
        <p:blipFill>
          <a:blip r:embed="rId8"/>
          <a:stretch>
            <a:fillRect/>
          </a:stretch>
        </p:blipFill>
        <p:spPr>
          <a:xfrm>
            <a:off x="5041765" y="305316"/>
            <a:ext cx="676275" cy="533400"/>
          </a:xfrm>
          <a:prstGeom prst="rect">
            <a:avLst/>
          </a:prstGeom>
        </p:spPr>
      </p:pic>
      <p:pic>
        <p:nvPicPr>
          <p:cNvPr id="9" name="Picture 8">
            <a:extLst>
              <a:ext uri="{FF2B5EF4-FFF2-40B4-BE49-F238E27FC236}">
                <a16:creationId xmlns:a16="http://schemas.microsoft.com/office/drawing/2014/main" id="{FE3F8C35-0686-401D-88B7-EB0EEDD5A135}"/>
              </a:ext>
            </a:extLst>
          </p:cNvPr>
          <p:cNvPicPr>
            <a:picLocks noChangeAspect="1"/>
          </p:cNvPicPr>
          <p:nvPr/>
        </p:nvPicPr>
        <p:blipFill rotWithShape="1">
          <a:blip r:embed="rId9"/>
          <a:srcRect r="5961" b="1387"/>
          <a:stretch/>
        </p:blipFill>
        <p:spPr>
          <a:xfrm>
            <a:off x="1" y="1"/>
            <a:ext cx="2355742" cy="6509288"/>
          </a:xfrm>
          <a:prstGeom prst="rect">
            <a:avLst/>
          </a:prstGeom>
        </p:spPr>
      </p:pic>
      <p:pic>
        <p:nvPicPr>
          <p:cNvPr id="12" name="Picture 11">
            <a:hlinkClick r:id="rId10" action="ppaction://hlinksldjump"/>
            <a:extLst>
              <a:ext uri="{FF2B5EF4-FFF2-40B4-BE49-F238E27FC236}">
                <a16:creationId xmlns:a16="http://schemas.microsoft.com/office/drawing/2014/main" id="{EEC63BE4-E61A-4114-AEA3-64CC52A6AD8B}"/>
              </a:ext>
            </a:extLst>
          </p:cNvPr>
          <p:cNvPicPr>
            <a:picLocks noChangeAspect="1"/>
          </p:cNvPicPr>
          <p:nvPr/>
        </p:nvPicPr>
        <p:blipFill>
          <a:blip r:embed="rId11"/>
          <a:stretch>
            <a:fillRect/>
          </a:stretch>
        </p:blipFill>
        <p:spPr>
          <a:xfrm>
            <a:off x="3917185" y="322134"/>
            <a:ext cx="485775" cy="477679"/>
          </a:xfrm>
          <a:prstGeom prst="rect">
            <a:avLst/>
          </a:prstGeom>
        </p:spPr>
      </p:pic>
      <p:pic>
        <p:nvPicPr>
          <p:cNvPr id="13" name="Picture 12">
            <a:hlinkClick r:id="rId12"/>
            <a:extLst>
              <a:ext uri="{FF2B5EF4-FFF2-40B4-BE49-F238E27FC236}">
                <a16:creationId xmlns:a16="http://schemas.microsoft.com/office/drawing/2014/main" id="{E90A361A-E263-49AC-8EF5-B5F7B304FEE1}"/>
              </a:ext>
            </a:extLst>
          </p:cNvPr>
          <p:cNvPicPr>
            <a:picLocks noChangeAspect="1"/>
          </p:cNvPicPr>
          <p:nvPr/>
        </p:nvPicPr>
        <p:blipFill>
          <a:blip r:embed="rId13"/>
          <a:stretch>
            <a:fillRect/>
          </a:stretch>
        </p:blipFill>
        <p:spPr>
          <a:xfrm>
            <a:off x="4453970" y="323563"/>
            <a:ext cx="485775" cy="476250"/>
          </a:xfrm>
          <a:prstGeom prst="rect">
            <a:avLst/>
          </a:prstGeom>
        </p:spPr>
      </p:pic>
    </p:spTree>
    <p:extLst>
      <p:ext uri="{BB962C8B-B14F-4D97-AF65-F5344CB8AC3E}">
        <p14:creationId xmlns:p14="http://schemas.microsoft.com/office/powerpoint/2010/main" val="1399358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12B4A5A-661E-4C17-AA95-26F5B0258CD2}"/>
              </a:ext>
            </a:extLst>
          </p:cNvPr>
          <p:cNvSpPr>
            <a:spLocks noGrp="1"/>
          </p:cNvSpPr>
          <p:nvPr>
            <p:ph type="subTitle" idx="1"/>
          </p:nvPr>
        </p:nvSpPr>
        <p:spPr>
          <a:xfrm>
            <a:off x="2568484" y="1804904"/>
            <a:ext cx="8913600" cy="1449741"/>
          </a:xfrm>
        </p:spPr>
        <p:txBody>
          <a:bodyPr>
            <a:noAutofit/>
          </a:bodyPr>
          <a:lstStyle/>
          <a:p>
            <a:pPr>
              <a:lnSpc>
                <a:spcPct val="100000"/>
              </a:lnSpc>
            </a:pPr>
            <a:r>
              <a:rPr lang="en-GB" sz="1400" dirty="0">
                <a:latin typeface="Arial" panose="020B0604020202020204" pitchFamily="34" charset="0"/>
                <a:cs typeface="Arial" panose="020B0604020202020204" pitchFamily="34" charset="0"/>
              </a:rPr>
              <a:t>Each month you are required to submit theft files to the REC Code Manager so that the REC Code Manager can administer the incentive scheme. The files submitted to the Code Manager are the monthly outcome files that were historically prepared by Suppliers in relation to the historic TRAS arrangements and the data within these files will be used to determine the size of your incentive payments. The file format can be found below in the Performance Assurance Report Catalogue within the list of ‘Operational Documents’. Further detail on the Scheme timeframes can also be found below.</a:t>
            </a:r>
          </a:p>
        </p:txBody>
      </p:sp>
      <p:grpSp>
        <p:nvGrpSpPr>
          <p:cNvPr id="13" name="Group 12">
            <a:extLst>
              <a:ext uri="{FF2B5EF4-FFF2-40B4-BE49-F238E27FC236}">
                <a16:creationId xmlns:a16="http://schemas.microsoft.com/office/drawing/2014/main" id="{A14809D1-6521-45FB-AB85-471BB2E89010}"/>
              </a:ext>
            </a:extLst>
          </p:cNvPr>
          <p:cNvGrpSpPr/>
          <p:nvPr/>
        </p:nvGrpSpPr>
        <p:grpSpPr>
          <a:xfrm>
            <a:off x="2361562" y="3483245"/>
            <a:ext cx="9619654" cy="1352598"/>
            <a:chOff x="806328" y="3225800"/>
            <a:chExt cx="9452097" cy="1360488"/>
          </a:xfrm>
          <a:solidFill>
            <a:srgbClr val="70ADA3"/>
          </a:solidFill>
        </p:grpSpPr>
        <p:sp>
          <p:nvSpPr>
            <p:cNvPr id="14" name="Chevron 10">
              <a:extLst>
                <a:ext uri="{FF2B5EF4-FFF2-40B4-BE49-F238E27FC236}">
                  <a16:creationId xmlns:a16="http://schemas.microsoft.com/office/drawing/2014/main" id="{7B7882F0-267B-4427-B65E-D62E4C5142ED}"/>
                </a:ext>
              </a:extLst>
            </p:cNvPr>
            <p:cNvSpPr>
              <a:spLocks/>
            </p:cNvSpPr>
            <p:nvPr/>
          </p:nvSpPr>
          <p:spPr>
            <a:xfrm>
              <a:off x="806328" y="3225800"/>
              <a:ext cx="2736972" cy="1360488"/>
            </a:xfrm>
            <a:prstGeom prst="chevron">
              <a:avLst/>
            </a:prstGeom>
            <a:grpFill/>
            <a:ln w="12700"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050" dirty="0">
                  <a:solidFill>
                    <a:schemeClr val="bg1"/>
                  </a:solidFill>
                  <a:latin typeface="Arial" panose="020B0604020202020204" pitchFamily="34" charset="0"/>
                  <a:cs typeface="Arial" panose="020B0604020202020204" pitchFamily="34" charset="0"/>
                </a:rPr>
                <a:t>You submit report on the REC Portal by the 1st WD of the following month (data for 1-30 Sept submitted by 1 Nov).</a:t>
              </a:r>
            </a:p>
          </p:txBody>
        </p:sp>
        <p:sp>
          <p:nvSpPr>
            <p:cNvPr id="15" name="Chevron 11">
              <a:extLst>
                <a:ext uri="{FF2B5EF4-FFF2-40B4-BE49-F238E27FC236}">
                  <a16:creationId xmlns:a16="http://schemas.microsoft.com/office/drawing/2014/main" id="{10EB355E-E9F7-4443-8136-57BEB1E00E30}"/>
                </a:ext>
              </a:extLst>
            </p:cNvPr>
            <p:cNvSpPr>
              <a:spLocks/>
            </p:cNvSpPr>
            <p:nvPr/>
          </p:nvSpPr>
          <p:spPr>
            <a:xfrm>
              <a:off x="3044703" y="3225800"/>
              <a:ext cx="2736972" cy="1360488"/>
            </a:xfrm>
            <a:prstGeom prst="chevron">
              <a:avLst/>
            </a:prstGeom>
            <a:grpFill/>
            <a:ln w="12700"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Arial" panose="020B0604020202020204" pitchFamily="34" charset="0"/>
                  <a:cs typeface="Arial" panose="020B0604020202020204" pitchFamily="34" charset="0"/>
                </a:rPr>
                <a:t>Code Manager publishes results monthly via the Performance Assurance Dashboard.</a:t>
              </a:r>
            </a:p>
          </p:txBody>
        </p:sp>
        <p:sp>
          <p:nvSpPr>
            <p:cNvPr id="16" name="Chevron 12">
              <a:extLst>
                <a:ext uri="{FF2B5EF4-FFF2-40B4-BE49-F238E27FC236}">
                  <a16:creationId xmlns:a16="http://schemas.microsoft.com/office/drawing/2014/main" id="{2343F09C-BEBA-4D3D-8CF3-CE08BF709F98}"/>
                </a:ext>
              </a:extLst>
            </p:cNvPr>
            <p:cNvSpPr>
              <a:spLocks/>
            </p:cNvSpPr>
            <p:nvPr/>
          </p:nvSpPr>
          <p:spPr>
            <a:xfrm>
              <a:off x="5283078" y="3225800"/>
              <a:ext cx="2736972" cy="1360488"/>
            </a:xfrm>
            <a:prstGeom prst="chevron">
              <a:avLst/>
            </a:prstGeom>
            <a:grpFill/>
            <a:ln w="12700"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bg1"/>
                  </a:solidFill>
                  <a:latin typeface="Arial" panose="020B0604020202020204" pitchFamily="34" charset="0"/>
                  <a:cs typeface="Arial" panose="020B0604020202020204" pitchFamily="34" charset="0"/>
                </a:rPr>
                <a:t>You may raise a query or challenge the results within 10 WDs of publication.</a:t>
              </a:r>
            </a:p>
          </p:txBody>
        </p:sp>
        <p:sp>
          <p:nvSpPr>
            <p:cNvPr id="17" name="Chevron 13">
              <a:extLst>
                <a:ext uri="{FF2B5EF4-FFF2-40B4-BE49-F238E27FC236}">
                  <a16:creationId xmlns:a16="http://schemas.microsoft.com/office/drawing/2014/main" id="{877574EE-0DB3-49D5-A39B-C72E73272066}"/>
                </a:ext>
              </a:extLst>
            </p:cNvPr>
            <p:cNvSpPr>
              <a:spLocks/>
            </p:cNvSpPr>
            <p:nvPr/>
          </p:nvSpPr>
          <p:spPr>
            <a:xfrm>
              <a:off x="7521453" y="3225800"/>
              <a:ext cx="2736972" cy="1360488"/>
            </a:xfrm>
            <a:prstGeom prst="chevron">
              <a:avLst/>
            </a:prstGeom>
            <a:grpFill/>
            <a:ln w="12700"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bg1"/>
                  </a:solidFill>
                  <a:latin typeface="Arial" panose="020B0604020202020204" pitchFamily="34" charset="0"/>
                  <a:cs typeface="Arial" panose="020B0604020202020204" pitchFamily="34" charset="0"/>
                </a:rPr>
                <a:t>Challenge investigated and report re-published where applicable.</a:t>
              </a:r>
            </a:p>
          </p:txBody>
        </p:sp>
      </p:grpSp>
      <p:pic>
        <p:nvPicPr>
          <p:cNvPr id="26" name="Picture 25">
            <a:hlinkClick r:id="" action="ppaction://hlinkshowjump?jump=nextslide"/>
            <a:extLst>
              <a:ext uri="{FF2B5EF4-FFF2-40B4-BE49-F238E27FC236}">
                <a16:creationId xmlns:a16="http://schemas.microsoft.com/office/drawing/2014/main" id="{28EBA011-91FC-4D84-B69F-B46456A57954}"/>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6C07F50D-EBA1-4B04-8893-B0B241CE80AE}"/>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70A4D3BD-83DA-45A9-A6DA-F120F7E327CA}"/>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19" name="Subtitle 2">
            <a:extLst>
              <a:ext uri="{FF2B5EF4-FFF2-40B4-BE49-F238E27FC236}">
                <a16:creationId xmlns:a16="http://schemas.microsoft.com/office/drawing/2014/main" id="{A7993289-05D6-4F60-AA66-F7F7E8C87AB3}"/>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Monthly Target reporting </a:t>
            </a:r>
            <a:r>
              <a:rPr lang="en-GB" sz="2400" b="1" cap="all" spc="250" dirty="0">
                <a:solidFill>
                  <a:srgbClr val="93BDB5"/>
                </a:solidFill>
                <a:latin typeface="Roboto" panose="02000000000000000000" pitchFamily="2" charset="0"/>
                <a:ea typeface="+mj-ea"/>
                <a:cs typeface="+mj-cs"/>
              </a:rPr>
              <a:t>1</a:t>
            </a:r>
            <a:r>
              <a:rPr lang="en-GB" sz="2400" b="1" cap="all" spc="250" dirty="0">
                <a:solidFill>
                  <a:srgbClr val="93BDB5"/>
                </a:solidFill>
                <a:latin typeface="Roboto" panose="02000000000000000000" pitchFamily="2" charset="0"/>
              </a:rPr>
              <a:t>/2</a:t>
            </a:r>
            <a:endParaRPr lang="en-GB" sz="2400" b="1" cap="all" spc="250" dirty="0">
              <a:solidFill>
                <a:srgbClr val="68A495"/>
              </a:solidFill>
              <a:latin typeface="Roboto" panose="02000000000000000000" pitchFamily="2" charset="0"/>
            </a:endParaRPr>
          </a:p>
          <a:p>
            <a:pPr>
              <a:lnSpc>
                <a:spcPct val="90000"/>
              </a:lnSpc>
              <a:spcBef>
                <a:spcPct val="0"/>
              </a:spcBef>
            </a:pPr>
            <a:r>
              <a:rPr lang="en-GB" sz="2400" b="1" cap="all" spc="250" dirty="0">
                <a:solidFill>
                  <a:srgbClr val="68A495"/>
                </a:solidFill>
                <a:latin typeface="Roboto" panose="02000000000000000000" pitchFamily="2" charset="0"/>
                <a:ea typeface="+mj-ea"/>
                <a:cs typeface="+mj-cs"/>
              </a:rPr>
              <a:t> </a:t>
            </a: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pic>
        <p:nvPicPr>
          <p:cNvPr id="18" name="Picture 17">
            <a:hlinkClick r:id="rId6" action="ppaction://hlinksldjump"/>
            <a:extLst>
              <a:ext uri="{FF2B5EF4-FFF2-40B4-BE49-F238E27FC236}">
                <a16:creationId xmlns:a16="http://schemas.microsoft.com/office/drawing/2014/main" id="{55107C42-6E56-4D06-AD4B-5AB50F6A2B98}"/>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28" name="Picture 27">
            <a:hlinkClick r:id="rId8"/>
            <a:extLst>
              <a:ext uri="{FF2B5EF4-FFF2-40B4-BE49-F238E27FC236}">
                <a16:creationId xmlns:a16="http://schemas.microsoft.com/office/drawing/2014/main" id="{527AEC01-EEC2-405D-8615-C65A544E80EE}"/>
              </a:ext>
            </a:extLst>
          </p:cNvPr>
          <p:cNvPicPr>
            <a:picLocks noChangeAspect="1"/>
          </p:cNvPicPr>
          <p:nvPr/>
        </p:nvPicPr>
        <p:blipFill>
          <a:blip r:embed="rId9"/>
          <a:stretch>
            <a:fillRect/>
          </a:stretch>
        </p:blipFill>
        <p:spPr>
          <a:xfrm>
            <a:off x="4453970" y="323563"/>
            <a:ext cx="485775" cy="476250"/>
          </a:xfrm>
          <a:prstGeom prst="rect">
            <a:avLst/>
          </a:prstGeom>
        </p:spPr>
      </p:pic>
      <p:sp>
        <p:nvSpPr>
          <p:cNvPr id="21" name="Rectangle: Rounded Corners 20">
            <a:extLst>
              <a:ext uri="{FF2B5EF4-FFF2-40B4-BE49-F238E27FC236}">
                <a16:creationId xmlns:a16="http://schemas.microsoft.com/office/drawing/2014/main" id="{25D1CEAD-4081-4400-BCBE-634F8BBACF7D}"/>
              </a:ext>
            </a:extLst>
          </p:cNvPr>
          <p:cNvSpPr/>
          <p:nvPr/>
        </p:nvSpPr>
        <p:spPr>
          <a:xfrm>
            <a:off x="10278737" y="5363343"/>
            <a:ext cx="1536081"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latin typeface="Arial" panose="020B0604020202020204" pitchFamily="34" charset="0"/>
                <a:cs typeface="Arial" panose="020B0604020202020204" pitchFamily="34" charset="0"/>
              </a:rPr>
              <a:t>PERFORMANCE ASSURANCE REPORT CATALOGUE</a:t>
            </a:r>
          </a:p>
        </p:txBody>
      </p:sp>
      <p:sp>
        <p:nvSpPr>
          <p:cNvPr id="29" name="Oval 28">
            <a:hlinkClick r:id="rId10"/>
            <a:extLst>
              <a:ext uri="{FF2B5EF4-FFF2-40B4-BE49-F238E27FC236}">
                <a16:creationId xmlns:a16="http://schemas.microsoft.com/office/drawing/2014/main" id="{C83D5B6A-4884-4710-90E1-2F6C181CD2BB}"/>
              </a:ext>
            </a:extLst>
          </p:cNvPr>
          <p:cNvSpPr/>
          <p:nvPr/>
        </p:nvSpPr>
        <p:spPr>
          <a:xfrm>
            <a:off x="10773185" y="596669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sp>
        <p:nvSpPr>
          <p:cNvPr id="23" name="TextBox 22">
            <a:extLst>
              <a:ext uri="{FF2B5EF4-FFF2-40B4-BE49-F238E27FC236}">
                <a16:creationId xmlns:a16="http://schemas.microsoft.com/office/drawing/2014/main" id="{B11FDD7D-6F17-4EF6-84D7-11C48E22D09F}"/>
              </a:ext>
            </a:extLst>
          </p:cNvPr>
          <p:cNvSpPr txBox="1"/>
          <p:nvPr/>
        </p:nvSpPr>
        <p:spPr>
          <a:xfrm>
            <a:off x="2930167" y="5563654"/>
            <a:ext cx="5266063" cy="369332"/>
          </a:xfrm>
          <a:prstGeom prst="rect">
            <a:avLst/>
          </a:prstGeom>
          <a:noFill/>
        </p:spPr>
        <p:txBody>
          <a:bodyPr wrap="square" rtlCol="0">
            <a:spAutoFit/>
          </a:bodyPr>
          <a:lstStyle/>
          <a:p>
            <a:r>
              <a:rPr lang="en-GB">
                <a:solidFill>
                  <a:schemeClr val="bg1"/>
                </a:solidFill>
              </a:rPr>
              <a:t>Animation holder</a:t>
            </a:r>
          </a:p>
        </p:txBody>
      </p:sp>
      <p:sp>
        <p:nvSpPr>
          <p:cNvPr id="2" name="Rectangle: Rounded Corners 1">
            <a:extLst>
              <a:ext uri="{FF2B5EF4-FFF2-40B4-BE49-F238E27FC236}">
                <a16:creationId xmlns:a16="http://schemas.microsoft.com/office/drawing/2014/main" id="{49F268F4-71C3-D2C5-AD5E-1BF4D672851F}"/>
              </a:ext>
            </a:extLst>
          </p:cNvPr>
          <p:cNvSpPr/>
          <p:nvPr/>
        </p:nvSpPr>
        <p:spPr>
          <a:xfrm>
            <a:off x="8387309" y="5363343"/>
            <a:ext cx="1536081"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latin typeface="Arial" panose="020B0604020202020204" pitchFamily="34" charset="0"/>
                <a:cs typeface="Arial" panose="020B0604020202020204" pitchFamily="34" charset="0"/>
              </a:rPr>
              <a:t>THEFT INCENTIVE SCHEME REPORTING TIMEFRAMES</a:t>
            </a:r>
          </a:p>
        </p:txBody>
      </p:sp>
      <p:sp>
        <p:nvSpPr>
          <p:cNvPr id="3" name="Oval 2">
            <a:hlinkClick r:id="rId11"/>
            <a:extLst>
              <a:ext uri="{FF2B5EF4-FFF2-40B4-BE49-F238E27FC236}">
                <a16:creationId xmlns:a16="http://schemas.microsoft.com/office/drawing/2014/main" id="{2D913725-0DF6-DC0C-D127-1D49FB8E6746}"/>
              </a:ext>
            </a:extLst>
          </p:cNvPr>
          <p:cNvSpPr/>
          <p:nvPr/>
        </p:nvSpPr>
        <p:spPr>
          <a:xfrm>
            <a:off x="8881757" y="5979633"/>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Arial" panose="020B0604020202020204" pitchFamily="34" charset="0"/>
                <a:cs typeface="Arial" panose="020B0604020202020204" pitchFamily="34" charset="0"/>
              </a:rPr>
              <a:t>READ MORE</a:t>
            </a:r>
          </a:p>
          <a:p>
            <a:pPr algn="ctr"/>
            <a:r>
              <a:rPr lang="en-GB" sz="200" b="1">
                <a:latin typeface="Arial" panose="020B0604020202020204" pitchFamily="34" charset="0"/>
                <a:cs typeface="Arial" panose="020B0604020202020204" pitchFamily="34" charset="0"/>
              </a:rPr>
              <a:t>CLICK HERE</a:t>
            </a:r>
          </a:p>
        </p:txBody>
      </p:sp>
    </p:spTree>
    <p:extLst>
      <p:ext uri="{BB962C8B-B14F-4D97-AF65-F5344CB8AC3E}">
        <p14:creationId xmlns:p14="http://schemas.microsoft.com/office/powerpoint/2010/main" val="40698855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2500"/>
                                  </p:stCondLst>
                                  <p:childTnLst>
                                    <p:set>
                                      <p:cBhvr>
                                        <p:cTn id="11" dur="1" fill="hold">
                                          <p:stCondLst>
                                            <p:cond delay="589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0ED5E438-9780-4DF3-94B3-707BBF4ECAF4}"/>
              </a:ext>
            </a:extLst>
          </p:cNvPr>
          <p:cNvGraphicFramePr/>
          <p:nvPr>
            <p:extLst>
              <p:ext uri="{D42A27DB-BD31-4B8C-83A1-F6EECF244321}">
                <p14:modId xmlns:p14="http://schemas.microsoft.com/office/powerpoint/2010/main" val="1747961867"/>
              </p:ext>
            </p:extLst>
          </p:nvPr>
        </p:nvGraphicFramePr>
        <p:xfrm>
          <a:off x="3863965" y="2071993"/>
          <a:ext cx="6823721" cy="357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Picture 25">
            <a:hlinkClick r:id="" action="ppaction://hlinkshowjump?jump=nextslide"/>
            <a:extLst>
              <a:ext uri="{FF2B5EF4-FFF2-40B4-BE49-F238E27FC236}">
                <a16:creationId xmlns:a16="http://schemas.microsoft.com/office/drawing/2014/main" id="{28EBA011-91FC-4D84-B69F-B46456A57954}"/>
              </a:ext>
            </a:extLst>
          </p:cNvPr>
          <p:cNvPicPr>
            <a:picLocks noChangeAspect="1"/>
          </p:cNvPicPr>
          <p:nvPr/>
        </p:nvPicPr>
        <p:blipFill>
          <a:blip r:embed="rId7"/>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6C07F50D-EBA1-4B04-8893-B0B241CE80AE}"/>
              </a:ext>
            </a:extLst>
          </p:cNvPr>
          <p:cNvPicPr>
            <a:picLocks noChangeAspect="1"/>
          </p:cNvPicPr>
          <p:nvPr/>
        </p:nvPicPr>
        <p:blipFill>
          <a:blip r:embed="rId8"/>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70A4D3BD-83DA-45A9-A6DA-F120F7E327CA}"/>
              </a:ext>
            </a:extLst>
          </p:cNvPr>
          <p:cNvPicPr>
            <a:picLocks noChangeAspect="1"/>
          </p:cNvPicPr>
          <p:nvPr/>
        </p:nvPicPr>
        <p:blipFill rotWithShape="1">
          <a:blip r:embed="rId9"/>
          <a:srcRect r="5961" b="1387"/>
          <a:stretch/>
        </p:blipFill>
        <p:spPr>
          <a:xfrm>
            <a:off x="1" y="1"/>
            <a:ext cx="2355742" cy="6509288"/>
          </a:xfrm>
          <a:prstGeom prst="rect">
            <a:avLst/>
          </a:prstGeom>
        </p:spPr>
      </p:pic>
      <p:sp>
        <p:nvSpPr>
          <p:cNvPr id="19" name="Subtitle 2">
            <a:extLst>
              <a:ext uri="{FF2B5EF4-FFF2-40B4-BE49-F238E27FC236}">
                <a16:creationId xmlns:a16="http://schemas.microsoft.com/office/drawing/2014/main" id="{A7993289-05D6-4F60-AA66-F7F7E8C87AB3}"/>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Monthly Target reporting </a:t>
            </a:r>
            <a:r>
              <a:rPr lang="en-GB" sz="2400" b="1" cap="all" spc="250">
                <a:solidFill>
                  <a:srgbClr val="93BDB5"/>
                </a:solidFill>
                <a:latin typeface="Roboto" panose="02000000000000000000" pitchFamily="2" charset="0"/>
              </a:rPr>
              <a:t>2/2</a:t>
            </a:r>
            <a:endParaRPr lang="en-GB" sz="2400" b="1" cap="all" spc="250">
              <a:solidFill>
                <a:srgbClr val="68A495"/>
              </a:solidFill>
              <a:latin typeface="Roboto" panose="02000000000000000000" pitchFamily="2" charset="0"/>
            </a:endParaRPr>
          </a:p>
          <a:p>
            <a:pPr>
              <a:lnSpc>
                <a:spcPct val="90000"/>
              </a:lnSpc>
              <a:spcBef>
                <a:spcPct val="0"/>
              </a:spcBef>
            </a:pPr>
            <a:r>
              <a:rPr lang="en-GB" sz="2400" b="1" cap="all" spc="250">
                <a:solidFill>
                  <a:srgbClr val="68A495"/>
                </a:solidFill>
                <a:latin typeface="Roboto" panose="02000000000000000000" pitchFamily="2" charset="0"/>
                <a:ea typeface="+mj-ea"/>
                <a:cs typeface="+mj-cs"/>
              </a:rPr>
              <a:t> </a:t>
            </a: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9" name="Picture 8">
            <a:hlinkClick r:id="rId10" action="ppaction://hlinksldjump"/>
            <a:extLst>
              <a:ext uri="{FF2B5EF4-FFF2-40B4-BE49-F238E27FC236}">
                <a16:creationId xmlns:a16="http://schemas.microsoft.com/office/drawing/2014/main" id="{B1CC688E-6899-4542-8779-428786165485}"/>
              </a:ext>
            </a:extLst>
          </p:cNvPr>
          <p:cNvPicPr>
            <a:picLocks noChangeAspect="1"/>
          </p:cNvPicPr>
          <p:nvPr/>
        </p:nvPicPr>
        <p:blipFill>
          <a:blip r:embed="rId11"/>
          <a:stretch>
            <a:fillRect/>
          </a:stretch>
        </p:blipFill>
        <p:spPr>
          <a:xfrm>
            <a:off x="3917185" y="322134"/>
            <a:ext cx="485775" cy="477679"/>
          </a:xfrm>
          <a:prstGeom prst="rect">
            <a:avLst/>
          </a:prstGeom>
        </p:spPr>
      </p:pic>
      <p:sp>
        <p:nvSpPr>
          <p:cNvPr id="10" name="TextBox 9">
            <a:extLst>
              <a:ext uri="{FF2B5EF4-FFF2-40B4-BE49-F238E27FC236}">
                <a16:creationId xmlns:a16="http://schemas.microsoft.com/office/drawing/2014/main" id="{ADA7362C-FEA8-4990-8F81-39D1733FBF90}"/>
              </a:ext>
            </a:extLst>
          </p:cNvPr>
          <p:cNvSpPr txBox="1"/>
          <p:nvPr/>
        </p:nvSpPr>
        <p:spPr>
          <a:xfrm>
            <a:off x="4160072" y="5995552"/>
            <a:ext cx="5266063" cy="369332"/>
          </a:xfrm>
          <a:prstGeom prst="rect">
            <a:avLst/>
          </a:prstGeom>
          <a:noFill/>
        </p:spPr>
        <p:txBody>
          <a:bodyPr wrap="square" rtlCol="0">
            <a:spAutoFit/>
          </a:bodyPr>
          <a:lstStyle/>
          <a:p>
            <a:r>
              <a:rPr lang="en-GB" dirty="0">
                <a:solidFill>
                  <a:schemeClr val="bg1"/>
                </a:solidFill>
              </a:rPr>
              <a:t>Animation holder</a:t>
            </a:r>
          </a:p>
        </p:txBody>
      </p:sp>
      <p:pic>
        <p:nvPicPr>
          <p:cNvPr id="11" name="Picture 10">
            <a:hlinkClick r:id="rId12"/>
            <a:extLst>
              <a:ext uri="{FF2B5EF4-FFF2-40B4-BE49-F238E27FC236}">
                <a16:creationId xmlns:a16="http://schemas.microsoft.com/office/drawing/2014/main" id="{ED63FA17-42F7-4D06-8AF8-4189D52091E0}"/>
              </a:ext>
            </a:extLst>
          </p:cNvPr>
          <p:cNvPicPr>
            <a:picLocks noChangeAspect="1"/>
          </p:cNvPicPr>
          <p:nvPr/>
        </p:nvPicPr>
        <p:blipFill>
          <a:blip r:embed="rId13"/>
          <a:stretch>
            <a:fillRect/>
          </a:stretch>
        </p:blipFill>
        <p:spPr>
          <a:xfrm>
            <a:off x="4453970" y="323563"/>
            <a:ext cx="485775" cy="476250"/>
          </a:xfrm>
          <a:prstGeom prst="rect">
            <a:avLst/>
          </a:prstGeom>
        </p:spPr>
      </p:pic>
      <p:sp>
        <p:nvSpPr>
          <p:cNvPr id="12" name="TextBox 11">
            <a:extLst>
              <a:ext uri="{FF2B5EF4-FFF2-40B4-BE49-F238E27FC236}">
                <a16:creationId xmlns:a16="http://schemas.microsoft.com/office/drawing/2014/main" id="{0298DA1C-DFA2-4712-9F88-2292B16B9518}"/>
              </a:ext>
            </a:extLst>
          </p:cNvPr>
          <p:cNvSpPr txBox="1"/>
          <p:nvPr/>
        </p:nvSpPr>
        <p:spPr>
          <a:xfrm>
            <a:off x="4312472" y="6147952"/>
            <a:ext cx="5266063" cy="369332"/>
          </a:xfrm>
          <a:prstGeom prst="rect">
            <a:avLst/>
          </a:prstGeom>
          <a:noFill/>
        </p:spPr>
        <p:txBody>
          <a:bodyPr wrap="square" rtlCol="0">
            <a:spAutoFit/>
          </a:bodyPr>
          <a:lstStyle/>
          <a:p>
            <a:r>
              <a:rPr lang="en-GB" dirty="0">
                <a:solidFill>
                  <a:schemeClr val="bg1"/>
                </a:solidFill>
              </a:rPr>
              <a:t>Animation holder</a:t>
            </a:r>
          </a:p>
        </p:txBody>
      </p:sp>
    </p:spTree>
    <p:extLst>
      <p:ext uri="{BB962C8B-B14F-4D97-AF65-F5344CB8AC3E}">
        <p14:creationId xmlns:p14="http://schemas.microsoft.com/office/powerpoint/2010/main" val="141909711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dgm id="{BDCF1481-0CAE-4E31-A987-AAFA7504051D}"/>
                                            </p:graphicEl>
                                          </p:spTgt>
                                        </p:tgtEl>
                                        <p:attrNameLst>
                                          <p:attrName>style.visibility</p:attrName>
                                        </p:attrNameLst>
                                      </p:cBhvr>
                                      <p:to>
                                        <p:strVal val="visible"/>
                                      </p:to>
                                    </p:set>
                                    <p:animEffect transition="in" filter="fade">
                                      <p:cBhvr>
                                        <p:cTn id="7" dur="500"/>
                                        <p:tgtEl>
                                          <p:spTgt spid="18">
                                            <p:graphicEl>
                                              <a:dgm id="{BDCF1481-0CAE-4E31-A987-AAFA7504051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graphicEl>
                                              <a:dgm id="{A525B90E-C5A6-4B0B-B58A-3355CF362032}"/>
                                            </p:graphicEl>
                                          </p:spTgt>
                                        </p:tgtEl>
                                        <p:attrNameLst>
                                          <p:attrName>style.visibility</p:attrName>
                                        </p:attrNameLst>
                                      </p:cBhvr>
                                      <p:to>
                                        <p:strVal val="visible"/>
                                      </p:to>
                                    </p:set>
                                    <p:animEffect transition="in" filter="fade">
                                      <p:cBhvr>
                                        <p:cTn id="12" dur="500"/>
                                        <p:tgtEl>
                                          <p:spTgt spid="18">
                                            <p:graphicEl>
                                              <a:dgm id="{A525B90E-C5A6-4B0B-B58A-3355CF36203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graphicEl>
                                              <a:dgm id="{348D1D8F-9237-4458-8234-3FB57907A94F}"/>
                                            </p:graphicEl>
                                          </p:spTgt>
                                        </p:tgtEl>
                                        <p:attrNameLst>
                                          <p:attrName>style.visibility</p:attrName>
                                        </p:attrNameLst>
                                      </p:cBhvr>
                                      <p:to>
                                        <p:strVal val="visible"/>
                                      </p:to>
                                    </p:set>
                                    <p:animEffect transition="in" filter="fade">
                                      <p:cBhvr>
                                        <p:cTn id="15" dur="500"/>
                                        <p:tgtEl>
                                          <p:spTgt spid="18">
                                            <p:graphicEl>
                                              <a:dgm id="{348D1D8F-9237-4458-8234-3FB57907A94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graphicEl>
                                              <a:dgm id="{249695A6-3668-44FD-A5C0-6229131BBCAF}"/>
                                            </p:graphicEl>
                                          </p:spTgt>
                                        </p:tgtEl>
                                        <p:attrNameLst>
                                          <p:attrName>style.visibility</p:attrName>
                                        </p:attrNameLst>
                                      </p:cBhvr>
                                      <p:to>
                                        <p:strVal val="visible"/>
                                      </p:to>
                                    </p:set>
                                    <p:animEffect transition="in" filter="fade">
                                      <p:cBhvr>
                                        <p:cTn id="20" dur="500"/>
                                        <p:tgtEl>
                                          <p:spTgt spid="18">
                                            <p:graphicEl>
                                              <a:dgm id="{249695A6-3668-44FD-A5C0-6229131BBCA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graphicEl>
                                              <a:dgm id="{224C4D4B-6CE8-4F54-949F-665CCC042D49}"/>
                                            </p:graphicEl>
                                          </p:spTgt>
                                        </p:tgtEl>
                                        <p:attrNameLst>
                                          <p:attrName>style.visibility</p:attrName>
                                        </p:attrNameLst>
                                      </p:cBhvr>
                                      <p:to>
                                        <p:strVal val="visible"/>
                                      </p:to>
                                    </p:set>
                                    <p:animEffect transition="in" filter="fade">
                                      <p:cBhvr>
                                        <p:cTn id="23" dur="500"/>
                                        <p:tgtEl>
                                          <p:spTgt spid="18">
                                            <p:graphicEl>
                                              <a:dgm id="{224C4D4B-6CE8-4F54-949F-665CCC042D4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graphicEl>
                                              <a:dgm id="{A58E5C9C-F2F7-454F-A1DD-A4A488796806}"/>
                                            </p:graphicEl>
                                          </p:spTgt>
                                        </p:tgtEl>
                                        <p:attrNameLst>
                                          <p:attrName>style.visibility</p:attrName>
                                        </p:attrNameLst>
                                      </p:cBhvr>
                                      <p:to>
                                        <p:strVal val="visible"/>
                                      </p:to>
                                    </p:set>
                                    <p:animEffect transition="in" filter="fade">
                                      <p:cBhvr>
                                        <p:cTn id="28" dur="500"/>
                                        <p:tgtEl>
                                          <p:spTgt spid="18">
                                            <p:graphicEl>
                                              <a:dgm id="{A58E5C9C-F2F7-454F-A1DD-A4A48879680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graphicEl>
                                              <a:dgm id="{84873516-FD04-4AF3-A78F-802FF26BC73E}"/>
                                            </p:graphicEl>
                                          </p:spTgt>
                                        </p:tgtEl>
                                        <p:attrNameLst>
                                          <p:attrName>style.visibility</p:attrName>
                                        </p:attrNameLst>
                                      </p:cBhvr>
                                      <p:to>
                                        <p:strVal val="visible"/>
                                      </p:to>
                                    </p:set>
                                    <p:animEffect transition="in" filter="fade">
                                      <p:cBhvr>
                                        <p:cTn id="31" dur="500"/>
                                        <p:tgtEl>
                                          <p:spTgt spid="18">
                                            <p:graphicEl>
                                              <a:dgm id="{84873516-FD04-4AF3-A78F-802FF26BC73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2500"/>
                                  </p:stCondLst>
                                  <p:childTnLst>
                                    <p:set>
                                      <p:cBhvr>
                                        <p:cTn id="35" dur="1" fill="hold">
                                          <p:stCondLst>
                                            <p:cond delay="58999"/>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2500"/>
                                  </p:stCondLst>
                                  <p:childTnLst>
                                    <p:set>
                                      <p:cBhvr>
                                        <p:cTn id="39" dur="1" fill="hold">
                                          <p:stCondLst>
                                            <p:cond delay="58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926D60-1F69-42C6-8F75-C5C03BF792C4}"/>
              </a:ext>
            </a:extLst>
          </p:cNvPr>
          <p:cNvPicPr>
            <a:picLocks noChangeAspect="1"/>
          </p:cNvPicPr>
          <p:nvPr/>
        </p:nvPicPr>
        <p:blipFill rotWithShape="1">
          <a:blip r:embed="rId2"/>
          <a:srcRect r="5961" b="1387"/>
          <a:stretch/>
        </p:blipFill>
        <p:spPr>
          <a:xfrm>
            <a:off x="1" y="1"/>
            <a:ext cx="2355742" cy="6509288"/>
          </a:xfrm>
          <a:prstGeom prst="rect">
            <a:avLst/>
          </a:prstGeom>
        </p:spPr>
      </p:pic>
      <p:sp>
        <p:nvSpPr>
          <p:cNvPr id="4" name="Subtitle 2">
            <a:extLst>
              <a:ext uri="{FF2B5EF4-FFF2-40B4-BE49-F238E27FC236}">
                <a16:creationId xmlns:a16="http://schemas.microsoft.com/office/drawing/2014/main" id="{112B4A5A-661E-4C17-AA95-26F5B0258CD2}"/>
              </a:ext>
            </a:extLst>
          </p:cNvPr>
          <p:cNvSpPr>
            <a:spLocks noGrp="1"/>
          </p:cNvSpPr>
          <p:nvPr>
            <p:ph type="subTitle" idx="1"/>
          </p:nvPr>
        </p:nvSpPr>
        <p:spPr>
          <a:xfrm>
            <a:off x="2555887" y="2032356"/>
            <a:ext cx="8924063" cy="2906236"/>
          </a:xfrm>
        </p:spPr>
        <p:txBody>
          <a:bodyPr>
            <a:noAutofit/>
          </a:bodyPr>
          <a:lstStyle/>
          <a:p>
            <a:pPr>
              <a:lnSpc>
                <a:spcPct val="100000"/>
              </a:lnSpc>
            </a:pPr>
            <a:r>
              <a:rPr lang="en-GB" sz="1400" dirty="0">
                <a:latin typeface="Arial" panose="020B0604020202020204" pitchFamily="34" charset="0"/>
                <a:cs typeface="Arial" panose="020B0604020202020204" pitchFamily="34" charset="0"/>
              </a:rPr>
              <a:t>The REC Code Manager will aim to publish the final confirmed theft results for the Reporting Year by the end of July, after the closing of the final query window. </a:t>
            </a:r>
          </a:p>
          <a:p>
            <a:pPr>
              <a:lnSpc>
                <a:spcPct val="100000"/>
              </a:lnSpc>
            </a:pPr>
            <a:r>
              <a:rPr lang="en-GB" sz="1400" dirty="0">
                <a:latin typeface="Arial" panose="020B0604020202020204" pitchFamily="34" charset="0"/>
                <a:cs typeface="Arial" panose="020B0604020202020204" pitchFamily="34" charset="0"/>
              </a:rPr>
              <a:t>Based on Confirmed Energy Thefts reported by you and the overall market compared to your market share you will be determined to be in a net debit or credit position for the Reporting Year. Note that this calculation is performed separately for each incentive pot.</a:t>
            </a:r>
          </a:p>
          <a:p>
            <a:pPr>
              <a:lnSpc>
                <a:spcPct val="100000"/>
              </a:lnSpc>
            </a:pPr>
            <a:r>
              <a:rPr lang="en-GB" sz="1400" dirty="0">
                <a:latin typeface="Arial" panose="020B0604020202020204" pitchFamily="34" charset="0"/>
                <a:cs typeface="Arial" panose="020B0604020202020204" pitchFamily="34" charset="0"/>
              </a:rPr>
              <a:t>You will be notified of your debit/credit value within 144 days after the end of the TDIS Reporting Year. </a:t>
            </a:r>
          </a:p>
          <a:p>
            <a:pPr>
              <a:lnSpc>
                <a:spcPct val="100000"/>
              </a:lnSpc>
            </a:pPr>
            <a:endParaRPr lang="en-GB"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ACA9219-46EB-4DC5-B0D1-91F11838F085}"/>
              </a:ext>
            </a:extLst>
          </p:cNvPr>
          <p:cNvSpPr/>
          <p:nvPr/>
        </p:nvSpPr>
        <p:spPr>
          <a:xfrm>
            <a:off x="2374975" y="5196767"/>
            <a:ext cx="344978" cy="16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accent6"/>
              </a:solidFill>
            </a:endParaRPr>
          </a:p>
        </p:txBody>
      </p:sp>
      <p:sp>
        <p:nvSpPr>
          <p:cNvPr id="2" name="Rectangle: Rounded Corners 1">
            <a:extLst>
              <a:ext uri="{FF2B5EF4-FFF2-40B4-BE49-F238E27FC236}">
                <a16:creationId xmlns:a16="http://schemas.microsoft.com/office/drawing/2014/main" id="{16893451-938C-4814-AD6E-271706FC7C72}"/>
              </a:ext>
            </a:extLst>
          </p:cNvPr>
          <p:cNvSpPr/>
          <p:nvPr/>
        </p:nvSpPr>
        <p:spPr>
          <a:xfrm>
            <a:off x="2798490" y="6144313"/>
            <a:ext cx="8681460" cy="364976"/>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You will be informed of your debit/credit amount within 144 days after the end of the TDIS Reporting Year.</a:t>
            </a:r>
          </a:p>
        </p:txBody>
      </p:sp>
      <p:pic>
        <p:nvPicPr>
          <p:cNvPr id="17" name="Picture 16">
            <a:hlinkClick r:id="" action="ppaction://hlinkshowjump?jump=nextslide"/>
            <a:extLst>
              <a:ext uri="{FF2B5EF4-FFF2-40B4-BE49-F238E27FC236}">
                <a16:creationId xmlns:a16="http://schemas.microsoft.com/office/drawing/2014/main" id="{FB4FAAFE-F43E-438F-BA4A-456ACDD75C0B}"/>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8" name="Picture 17">
            <a:hlinkClick r:id="" action="ppaction://hlinkshowjump?jump=previousslide"/>
            <a:extLst>
              <a:ext uri="{FF2B5EF4-FFF2-40B4-BE49-F238E27FC236}">
                <a16:creationId xmlns:a16="http://schemas.microsoft.com/office/drawing/2014/main" id="{11323E0F-E8CE-4392-B688-76B7E86CE853}"/>
              </a:ext>
            </a:extLst>
          </p:cNvPr>
          <p:cNvPicPr>
            <a:picLocks noChangeAspect="1"/>
          </p:cNvPicPr>
          <p:nvPr/>
        </p:nvPicPr>
        <p:blipFill>
          <a:blip r:embed="rId4"/>
          <a:stretch>
            <a:fillRect/>
          </a:stretch>
        </p:blipFill>
        <p:spPr>
          <a:xfrm>
            <a:off x="5041765" y="305316"/>
            <a:ext cx="676275" cy="533400"/>
          </a:xfrm>
          <a:prstGeom prst="rect">
            <a:avLst/>
          </a:prstGeom>
        </p:spPr>
      </p:pic>
      <p:sp>
        <p:nvSpPr>
          <p:cNvPr id="11" name="Subtitle 2">
            <a:extLst>
              <a:ext uri="{FF2B5EF4-FFF2-40B4-BE49-F238E27FC236}">
                <a16:creationId xmlns:a16="http://schemas.microsoft.com/office/drawing/2014/main" id="{E78516E6-E537-4A37-9255-00629B1BAB0C}"/>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Annual reporting</a:t>
            </a:r>
            <a:endParaRPr lang="en-GB" sz="2400" b="1" cap="all" spc="250" dirty="0">
              <a:solidFill>
                <a:srgbClr val="68A495"/>
              </a:solidFill>
              <a:latin typeface="Roboto" panose="02000000000000000000" pitchFamily="2" charset="0"/>
            </a:endParaRPr>
          </a:p>
          <a:p>
            <a:pPr>
              <a:lnSpc>
                <a:spcPct val="90000"/>
              </a:lnSpc>
              <a:spcBef>
                <a:spcPct val="0"/>
              </a:spcBef>
            </a:pPr>
            <a:r>
              <a:rPr lang="en-GB" sz="2400" b="1" cap="all" spc="250" dirty="0">
                <a:solidFill>
                  <a:srgbClr val="68A495"/>
                </a:solidFill>
                <a:latin typeface="Roboto" panose="02000000000000000000" pitchFamily="2" charset="0"/>
                <a:ea typeface="+mj-ea"/>
                <a:cs typeface="+mj-cs"/>
              </a:rPr>
              <a:t> </a:t>
            </a: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pic>
        <p:nvPicPr>
          <p:cNvPr id="13" name="Picture 12">
            <a:hlinkClick r:id="rId5" action="ppaction://hlinksldjump"/>
            <a:extLst>
              <a:ext uri="{FF2B5EF4-FFF2-40B4-BE49-F238E27FC236}">
                <a16:creationId xmlns:a16="http://schemas.microsoft.com/office/drawing/2014/main" id="{543C5F58-5440-4ADB-B98C-39DC0476E892}"/>
              </a:ext>
            </a:extLst>
          </p:cNvPr>
          <p:cNvPicPr>
            <a:picLocks noChangeAspect="1"/>
          </p:cNvPicPr>
          <p:nvPr/>
        </p:nvPicPr>
        <p:blipFill>
          <a:blip r:embed="rId6"/>
          <a:stretch>
            <a:fillRect/>
          </a:stretch>
        </p:blipFill>
        <p:spPr>
          <a:xfrm>
            <a:off x="3917185" y="322134"/>
            <a:ext cx="485775" cy="477679"/>
          </a:xfrm>
          <a:prstGeom prst="rect">
            <a:avLst/>
          </a:prstGeom>
        </p:spPr>
      </p:pic>
      <p:pic>
        <p:nvPicPr>
          <p:cNvPr id="14" name="Picture 13">
            <a:hlinkClick r:id="rId7"/>
            <a:extLst>
              <a:ext uri="{FF2B5EF4-FFF2-40B4-BE49-F238E27FC236}">
                <a16:creationId xmlns:a16="http://schemas.microsoft.com/office/drawing/2014/main" id="{6F11C7D9-1B67-492F-9162-CFD8FBBDD22F}"/>
              </a:ext>
            </a:extLst>
          </p:cNvPr>
          <p:cNvPicPr>
            <a:picLocks noChangeAspect="1"/>
          </p:cNvPicPr>
          <p:nvPr/>
        </p:nvPicPr>
        <p:blipFill>
          <a:blip r:embed="rId8"/>
          <a:stretch>
            <a:fillRect/>
          </a:stretch>
        </p:blipFill>
        <p:spPr>
          <a:xfrm>
            <a:off x="4453970" y="323563"/>
            <a:ext cx="485775" cy="476250"/>
          </a:xfrm>
          <a:prstGeom prst="rect">
            <a:avLst/>
          </a:prstGeom>
        </p:spPr>
      </p:pic>
    </p:spTree>
    <p:extLst>
      <p:ext uri="{BB962C8B-B14F-4D97-AF65-F5344CB8AC3E}">
        <p14:creationId xmlns:p14="http://schemas.microsoft.com/office/powerpoint/2010/main" val="322674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hglover\AppData\Local\Temp\Templafy\PowerPointVsto\Assets\28645e38-8cd6-4281-b338-9a7fe9ea5791.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epcampbell\AppData\Local\Temp\Templafy\PowerPointVsto\Assets\bzi_inn_glb_ho_2072_lo.p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SharedWithUsers xmlns="d5e8df70-7ba7-462a-92bc-0eb2af61e599">
      <UserInfo>
        <DisplayName>Waghorn, Andrew M</DisplayName>
        <AccountId>20</AccountId>
        <AccountType/>
      </UserInfo>
      <UserInfo>
        <DisplayName>Williams, Lewis</DisplayName>
        <AccountId>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F7183A-8B06-4131-A8D4-90B83E396FF4}">
  <ds:schemaRefs>
    <ds:schemaRef ds:uri="http://schemas.microsoft.com/office/2006/metadata/properties"/>
    <ds:schemaRef ds:uri="http://schemas.microsoft.com/office/infopath/2007/PartnerControls"/>
    <ds:schemaRef ds:uri="58dbe026-c2b7-4f74-8c27-82ec413bac0d"/>
    <ds:schemaRef ds:uri="http://purl.org/dc/dcmitype/"/>
    <ds:schemaRef ds:uri="http://purl.org/dc/elements/1.1/"/>
    <ds:schemaRef ds:uri="http://purl.org/dc/terms/"/>
    <ds:schemaRef ds:uri="http://schemas.openxmlformats.org/package/2006/metadata/core-properties"/>
    <ds:schemaRef ds:uri="http://schemas.microsoft.com/office/2006/documentManagement/types"/>
    <ds:schemaRef ds:uri="9aec8e27-46b6-4dfa-bdad-04f5a9be56ad"/>
    <ds:schemaRef ds:uri="http://www.w3.org/XML/1998/namespace"/>
  </ds:schemaRefs>
</ds:datastoreItem>
</file>

<file path=customXml/itemProps2.xml><?xml version="1.0" encoding="utf-8"?>
<ds:datastoreItem xmlns:ds="http://schemas.openxmlformats.org/officeDocument/2006/customXml" ds:itemID="{C496B8E8-D1AD-4DE7-BCAB-65E09AA9D290}">
  <ds:schemaRefs>
    <ds:schemaRef ds:uri="http://schemas.microsoft.com/sharepoint/v3/contenttype/forms"/>
  </ds:schemaRefs>
</ds:datastoreItem>
</file>

<file path=customXml/itemProps3.xml><?xml version="1.0" encoding="utf-8"?>
<ds:datastoreItem xmlns:ds="http://schemas.openxmlformats.org/officeDocument/2006/customXml" ds:itemID="{2EECB2AF-8C75-4E90-A8A6-4F5D712778F0}"/>
</file>

<file path=docProps/app.xml><?xml version="1.0" encoding="utf-8"?>
<Properties xmlns="http://schemas.openxmlformats.org/officeDocument/2006/extended-properties" xmlns:vt="http://schemas.openxmlformats.org/officeDocument/2006/docPropsVTypes">
  <TotalTime>732</TotalTime>
  <Words>1511</Words>
  <Application>Microsoft Office PowerPoint</Application>
  <PresentationFormat>Widescreen</PresentationFormat>
  <Paragraphs>194</Paragraphs>
  <Slides>17</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Calibri</vt:lpstr>
      <vt:lpstr>Calibri Light</vt:lpstr>
      <vt:lpstr>Roboto</vt:lpstr>
      <vt:lpstr>Roboto (Headings)</vt:lpstr>
      <vt:lpstr>Roboto Slab</vt:lpstr>
      <vt:lpstr>Roboto Slab regular</vt:lpstr>
      <vt:lpstr>Wingdings</vt:lpstr>
      <vt:lpstr>Wingdings 2</vt:lpstr>
      <vt:lpstr>Office Theme</vt:lpstr>
      <vt:lpstr>CONTENT SLIDE</vt:lpstr>
      <vt:lpstr>PowerPoint Presentation</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ETTOS</vt:lpstr>
      <vt:lpstr>PowerPoint Presentation</vt:lpstr>
      <vt:lpstr>Submitting Energy theft Files 1/4</vt:lpstr>
      <vt:lpstr>Submitting Energy theft Files 2/4</vt:lpstr>
      <vt:lpstr>Submitting Energy theft Files 3/4</vt:lpstr>
      <vt:lpstr>Submitting Energy theft Files 4/4</vt:lpstr>
      <vt:lpstr>PowerPoint Presentation</vt:lpstr>
      <vt:lpstr>Further areas of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Theft User Guide v.1.0 FINAL</dc:title>
  <dc:creator>Bermudez Alvarez, Cristina</dc:creator>
  <cp:lastModifiedBy>Williams, Lewis</cp:lastModifiedBy>
  <cp:revision>8</cp:revision>
  <dcterms:created xsi:type="dcterms:W3CDTF">2021-05-24T12:44:42Z</dcterms:created>
  <dcterms:modified xsi:type="dcterms:W3CDTF">2023-06-22T13:22:10Z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2021-05-24T12:44:43Z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7b11192d-b46d-4d9e-883b-12c6654090a9</vt:lpwstr>
  </property>
  <property fmtid="{D5CDD505-2E9C-101B-9397-08002B2CF9AE}" pid="8" name="MSIP_Label_ea60d57e-af5b-4752-ac57-3e4f28ca11dc_ContentBits">
    <vt:lpwstr>0</vt:lpwstr>
  </property>
  <property fmtid="{D5CDD505-2E9C-101B-9397-08002B2CF9AE}" pid="9" name="ContentTypeId">
    <vt:lpwstr>0x0101003A9D1BF19C22A248B6F8E3EABC10E12A</vt:lpwstr>
  </property>
  <property fmtid="{D5CDD505-2E9C-101B-9397-08002B2CF9AE}" pid="10" name="MediaServiceImageTags">
    <vt:lpwstr/>
  </property>
</Properties>
</file>