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1" r:id="rId5"/>
  </p:sldMasterIdLst>
  <p:notesMasterIdLst>
    <p:notesMasterId r:id="rId18"/>
  </p:notesMasterIdLst>
  <p:sldIdLst>
    <p:sldId id="256" r:id="rId6"/>
    <p:sldId id="265" r:id="rId7"/>
    <p:sldId id="264" r:id="rId8"/>
    <p:sldId id="368" r:id="rId9"/>
    <p:sldId id="364" r:id="rId10"/>
    <p:sldId id="272" r:id="rId11"/>
    <p:sldId id="356" r:id="rId12"/>
    <p:sldId id="362" r:id="rId13"/>
    <p:sldId id="353" r:id="rId14"/>
    <p:sldId id="350" r:id="rId15"/>
    <p:sldId id="349"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706629-7BBF-D22B-77AB-6166EDB88340}" name="Scott-Picton, Georgina" initials="SPG" userId="S::gescottpicton@deloitte.co.uk::ef0a8b2a-fa4d-440f-83f5-cc291b573013" providerId="AD"/>
  <p188:author id="{3483116B-250C-1FFD-C7BE-EB6E57A2DF23}" name="Aiyesha Andrade" initials="AA" userId="S::Aiyesha.Andrade@retailenergycode.co.uk::02165738-feda-4d85-84a6-21b20ae4da40" providerId="AD"/>
  <p188:author id="{B34DF589-1AF3-4C93-BFBB-B2751CE52CC9}" name="Thornton, Andy" initials="TA" userId="S::ajthornton@deloitte.co.uk::d3e7c5db-7078-40a9-aeb2-43156c04c81e" providerId="AD"/>
  <p188:author id="{9040898D-64CE-1916-0418-5E9191314D41}" name="Moden, Anton" initials="MA" userId="S::amoden@deloitte.co.uk::7b35dd8e-c9e7-4680-8f41-28c9dafada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rah Jones" initials="SJ" lastIdx="16" clrIdx="6">
    <p:extLst>
      <p:ext uri="{19B8F6BF-5375-455C-9EA6-DF929625EA0E}">
        <p15:presenceInfo xmlns:p15="http://schemas.microsoft.com/office/powerpoint/2012/main" userId="S::sarah.jones@SJW-Energy.co.uk::547e17a6-5e6b-48a9-88ae-da4c0cd98a84" providerId="AD"/>
      </p:ext>
    </p:extLst>
  </p:cmAuthor>
  <p:cmAuthor id="1" name="Moden, Anton" initials="MA" lastIdx="7" clrIdx="0">
    <p:extLst>
      <p:ext uri="{19B8F6BF-5375-455C-9EA6-DF929625EA0E}">
        <p15:presenceInfo xmlns:p15="http://schemas.microsoft.com/office/powerpoint/2012/main" userId="S::amoden@deloitte.co.uk::7b35dd8e-c9e7-4680-8f41-28c9dafada4a" providerId="AD"/>
      </p:ext>
    </p:extLst>
  </p:cmAuthor>
  <p:cmAuthor id="8" name="Andrew Wallace" initials="AW" lastIdx="18" clrIdx="7">
    <p:extLst>
      <p:ext uri="{19B8F6BF-5375-455C-9EA6-DF929625EA0E}">
        <p15:presenceInfo xmlns:p15="http://schemas.microsoft.com/office/powerpoint/2012/main" userId="Andrew Wallace" providerId="None"/>
      </p:ext>
    </p:extLst>
  </p:cmAuthor>
  <p:cmAuthor id="2" name="Bermudez Alvarez, Cristina" initials="BAC" lastIdx="4" clrIdx="1">
    <p:extLst>
      <p:ext uri="{19B8F6BF-5375-455C-9EA6-DF929625EA0E}">
        <p15:presenceInfo xmlns:p15="http://schemas.microsoft.com/office/powerpoint/2012/main" userId="S::cbermudezalvarez@deloitte.co.uk::212f97fe-44f6-4733-9e40-3af687628ecd" providerId="AD"/>
      </p:ext>
    </p:extLst>
  </p:cmAuthor>
  <p:cmAuthor id="9" name="jonathan dixon" initials="jd" lastIdx="10" clrIdx="8">
    <p:extLst>
      <p:ext uri="{19B8F6BF-5375-455C-9EA6-DF929625EA0E}">
        <p15:presenceInfo xmlns:p15="http://schemas.microsoft.com/office/powerpoint/2012/main" userId="a0850bd446d244ba" providerId="Windows Live"/>
      </p:ext>
    </p:extLst>
  </p:cmAuthor>
  <p:cmAuthor id="3" name="Allsopp, Harry" initials="AH" lastIdx="1" clrIdx="2">
    <p:extLst>
      <p:ext uri="{19B8F6BF-5375-455C-9EA6-DF929625EA0E}">
        <p15:presenceInfo xmlns:p15="http://schemas.microsoft.com/office/powerpoint/2012/main" userId="S::hallsopp@deloitte.co.uk::94ebb2aa-f163-4c7f-b3ec-a70db5e1e138" providerId="AD"/>
      </p:ext>
    </p:extLst>
  </p:cmAuthor>
  <p:cmAuthor id="10" name="Campbell, Eliana" initials="CE" lastIdx="8" clrIdx="9">
    <p:extLst>
      <p:ext uri="{19B8F6BF-5375-455C-9EA6-DF929625EA0E}">
        <p15:presenceInfo xmlns:p15="http://schemas.microsoft.com/office/powerpoint/2012/main" userId="S::epcampbell@deloitte.co.uk::31440c79-e180-496b-8c54-25891199ed35" providerId="AD"/>
      </p:ext>
    </p:extLst>
  </p:cmAuthor>
  <p:cmAuthor id="4" name="Carlton, Walter" initials="CW" lastIdx="21" clrIdx="3">
    <p:extLst>
      <p:ext uri="{19B8F6BF-5375-455C-9EA6-DF929625EA0E}">
        <p15:presenceInfo xmlns:p15="http://schemas.microsoft.com/office/powerpoint/2012/main" userId="S::wcarlton@deloitte.co.uk::a95b5c81-c3d7-4b41-881d-c06e0bc4b070" providerId="AD"/>
      </p:ext>
    </p:extLst>
  </p:cmAuthor>
  <p:cmAuthor id="5" name="Sagar, Prashant" initials="SP" lastIdx="59" clrIdx="4">
    <p:extLst>
      <p:ext uri="{19B8F6BF-5375-455C-9EA6-DF929625EA0E}">
        <p15:presenceInfo xmlns:p15="http://schemas.microsoft.com/office/powerpoint/2012/main" userId="S::pvsagar@deloitte.co.uk::01a45a03-0244-4886-be81-3484f634c76e" providerId="AD"/>
      </p:ext>
    </p:extLst>
  </p:cmAuthor>
  <p:cmAuthor id="6" name="Darracott, Dave" initials="DD" lastIdx="3" clrIdx="5">
    <p:extLst>
      <p:ext uri="{19B8F6BF-5375-455C-9EA6-DF929625EA0E}">
        <p15:presenceInfo xmlns:p15="http://schemas.microsoft.com/office/powerpoint/2012/main" userId="S::dadarracott@deloitte.co.uk::72cdf4f9-d097-4581-a7cf-a35e88ba5c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A3"/>
    <a:srgbClr val="4D8934"/>
    <a:srgbClr val="43B02A"/>
    <a:srgbClr val="25993B"/>
    <a:srgbClr val="008000"/>
    <a:srgbClr val="A0C6B3"/>
    <a:srgbClr val="BBD2B2"/>
    <a:srgbClr val="046A38"/>
    <a:srgbClr val="B7E1A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67190-851D-4542-9ADD-DBF493994278}" v="801" dt="2023-03-30T19:43:45.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070" autoAdjust="0"/>
  </p:normalViewPr>
  <p:slideViewPr>
    <p:cSldViewPr snapToGrid="0">
      <p:cViewPr>
        <p:scale>
          <a:sx n="65" d="100"/>
          <a:sy n="65" d="100"/>
        </p:scale>
        <p:origin x="1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Picton, Georgina" userId="ef0a8b2a-fa4d-440f-83f5-cc291b573013" providerId="ADAL" clId="{C9C67190-851D-4542-9ADD-DBF493994278}"/>
    <pc:docChg chg="undo redo custSel modSld">
      <pc:chgData name="Scott-Picton, Georgina" userId="ef0a8b2a-fa4d-440f-83f5-cc291b573013" providerId="ADAL" clId="{C9C67190-851D-4542-9ADD-DBF493994278}" dt="2023-03-30T19:43:45.842" v="3171"/>
      <pc:docMkLst>
        <pc:docMk/>
      </pc:docMkLst>
      <pc:sldChg chg="modAnim">
        <pc:chgData name="Scott-Picton, Georgina" userId="ef0a8b2a-fa4d-440f-83f5-cc291b573013" providerId="ADAL" clId="{C9C67190-851D-4542-9ADD-DBF493994278}" dt="2023-03-30T19:42:14.780" v="3148"/>
        <pc:sldMkLst>
          <pc:docMk/>
          <pc:sldMk cId="49629790" sldId="256"/>
        </pc:sldMkLst>
      </pc:sldChg>
      <pc:sldChg chg="modAnim">
        <pc:chgData name="Scott-Picton, Georgina" userId="ef0a8b2a-fa4d-440f-83f5-cc291b573013" providerId="ADAL" clId="{C9C67190-851D-4542-9ADD-DBF493994278}" dt="2023-03-30T19:42:27.652" v="3152"/>
        <pc:sldMkLst>
          <pc:docMk/>
          <pc:sldMk cId="120540919" sldId="265"/>
        </pc:sldMkLst>
      </pc:sldChg>
      <pc:sldChg chg="addSp delSp modSp mod modAnim">
        <pc:chgData name="Scott-Picton, Georgina" userId="ef0a8b2a-fa4d-440f-83f5-cc291b573013" providerId="ADAL" clId="{C9C67190-851D-4542-9ADD-DBF493994278}" dt="2023-03-30T19:42:37.251" v="3154"/>
        <pc:sldMkLst>
          <pc:docMk/>
          <pc:sldMk cId="494479717" sldId="349"/>
        </pc:sldMkLst>
        <pc:spChg chg="add del mod topLvl">
          <ac:chgData name="Scott-Picton, Georgina" userId="ef0a8b2a-fa4d-440f-83f5-cc291b573013" providerId="ADAL" clId="{C9C67190-851D-4542-9ADD-DBF493994278}" dt="2023-03-30T19:40:15.100" v="3145" actId="164"/>
          <ac:spMkLst>
            <pc:docMk/>
            <pc:sldMk cId="494479717" sldId="349"/>
            <ac:spMk id="3" creationId="{6F554EED-35B8-B5F7-0BE0-4DE0FCCD14FA}"/>
          </ac:spMkLst>
        </pc:spChg>
        <pc:grpChg chg="add del mod">
          <ac:chgData name="Scott-Picton, Georgina" userId="ef0a8b2a-fa4d-440f-83f5-cc291b573013" providerId="ADAL" clId="{C9C67190-851D-4542-9ADD-DBF493994278}" dt="2023-03-30T19:38:46.052" v="3118" actId="164"/>
          <ac:grpSpMkLst>
            <pc:docMk/>
            <pc:sldMk cId="494479717" sldId="349"/>
            <ac:grpSpMk id="4" creationId="{979B61C8-2A03-35D1-EC4B-A8177F053D2E}"/>
          </ac:grpSpMkLst>
        </pc:grpChg>
        <pc:grpChg chg="add mod">
          <ac:chgData name="Scott-Picton, Georgina" userId="ef0a8b2a-fa4d-440f-83f5-cc291b573013" providerId="ADAL" clId="{C9C67190-851D-4542-9ADD-DBF493994278}" dt="2023-03-30T19:39:11.604" v="3122" actId="164"/>
          <ac:grpSpMkLst>
            <pc:docMk/>
            <pc:sldMk cId="494479717" sldId="349"/>
            <ac:grpSpMk id="5" creationId="{9AD2D5BC-2855-3E0C-FEF0-E6A4F5E23055}"/>
          </ac:grpSpMkLst>
        </pc:grpChg>
        <pc:grpChg chg="add mod">
          <ac:chgData name="Scott-Picton, Georgina" userId="ef0a8b2a-fa4d-440f-83f5-cc291b573013" providerId="ADAL" clId="{C9C67190-851D-4542-9ADD-DBF493994278}" dt="2023-03-30T19:40:15.100" v="3145" actId="164"/>
          <ac:grpSpMkLst>
            <pc:docMk/>
            <pc:sldMk cId="494479717" sldId="349"/>
            <ac:grpSpMk id="6" creationId="{489A990C-78A3-F75A-FE7E-4DDDE8416F98}"/>
          </ac:grpSpMkLst>
        </pc:grpChg>
        <pc:picChg chg="mod topLvl">
          <ac:chgData name="Scott-Picton, Georgina" userId="ef0a8b2a-fa4d-440f-83f5-cc291b573013" providerId="ADAL" clId="{C9C67190-851D-4542-9ADD-DBF493994278}" dt="2023-03-30T19:40:15.100" v="3145" actId="164"/>
          <ac:picMkLst>
            <pc:docMk/>
            <pc:sldMk cId="494479717" sldId="349"/>
            <ac:picMk id="11" creationId="{2A089525-EC06-4BB1-AA53-F24F5C00FCD1}"/>
          </ac:picMkLst>
        </pc:picChg>
      </pc:sldChg>
      <pc:sldChg chg="addSp delSp modSp mod">
        <pc:chgData name="Scott-Picton, Georgina" userId="ef0a8b2a-fa4d-440f-83f5-cc291b573013" providerId="ADAL" clId="{C9C67190-851D-4542-9ADD-DBF493994278}" dt="2023-03-30T19:37:41.489" v="3112" actId="1076"/>
        <pc:sldMkLst>
          <pc:docMk/>
          <pc:sldMk cId="1651195969" sldId="350"/>
        </pc:sldMkLst>
        <pc:spChg chg="mod">
          <ac:chgData name="Scott-Picton, Georgina" userId="ef0a8b2a-fa4d-440f-83f5-cc291b573013" providerId="ADAL" clId="{C9C67190-851D-4542-9ADD-DBF493994278}" dt="2023-03-30T18:25:31.075" v="1312"/>
          <ac:spMkLst>
            <pc:docMk/>
            <pc:sldMk cId="1651195969" sldId="350"/>
            <ac:spMk id="7" creationId="{9A1D6AC3-9841-8DE1-2142-996E204A11C2}"/>
          </ac:spMkLst>
        </pc:spChg>
        <pc:spChg chg="mod">
          <ac:chgData name="Scott-Picton, Georgina" userId="ef0a8b2a-fa4d-440f-83f5-cc291b573013" providerId="ADAL" clId="{C9C67190-851D-4542-9ADD-DBF493994278}" dt="2023-03-30T19:34:02.608" v="3011" actId="1035"/>
          <ac:spMkLst>
            <pc:docMk/>
            <pc:sldMk cId="1651195969" sldId="350"/>
            <ac:spMk id="68" creationId="{132CF35B-3858-0124-42EB-1B6BBC6C3025}"/>
          </ac:spMkLst>
        </pc:spChg>
        <pc:spChg chg="mod">
          <ac:chgData name="Scott-Picton, Georgina" userId="ef0a8b2a-fa4d-440f-83f5-cc291b573013" providerId="ADAL" clId="{C9C67190-851D-4542-9ADD-DBF493994278}" dt="2023-03-30T19:35:24.363" v="3057" actId="1036"/>
          <ac:spMkLst>
            <pc:docMk/>
            <pc:sldMk cId="1651195969" sldId="350"/>
            <ac:spMk id="72" creationId="{01F6970E-EB18-709C-137F-695D2AD34E30}"/>
          </ac:spMkLst>
        </pc:spChg>
        <pc:spChg chg="mod">
          <ac:chgData name="Scott-Picton, Georgina" userId="ef0a8b2a-fa4d-440f-83f5-cc291b573013" providerId="ADAL" clId="{C9C67190-851D-4542-9ADD-DBF493994278}" dt="2023-03-30T19:36:01.154" v="3079" actId="1036"/>
          <ac:spMkLst>
            <pc:docMk/>
            <pc:sldMk cId="1651195969" sldId="350"/>
            <ac:spMk id="73" creationId="{120D9891-6ACC-1E14-9BC7-CCA5C2B22B6E}"/>
          </ac:spMkLst>
        </pc:spChg>
        <pc:spChg chg="mod">
          <ac:chgData name="Scott-Picton, Georgina" userId="ef0a8b2a-fa4d-440f-83f5-cc291b573013" providerId="ADAL" clId="{C9C67190-851D-4542-9ADD-DBF493994278}" dt="2023-03-30T19:36:40.939" v="3095" actId="1035"/>
          <ac:spMkLst>
            <pc:docMk/>
            <pc:sldMk cId="1651195969" sldId="350"/>
            <ac:spMk id="74" creationId="{629A6A97-DEF4-C143-1AC8-45A67B0DEEB0}"/>
          </ac:spMkLst>
        </pc:spChg>
        <pc:spChg chg="mod">
          <ac:chgData name="Scott-Picton, Georgina" userId="ef0a8b2a-fa4d-440f-83f5-cc291b573013" providerId="ADAL" clId="{C9C67190-851D-4542-9ADD-DBF493994278}" dt="2023-03-30T19:37:27.002" v="3110" actId="1037"/>
          <ac:spMkLst>
            <pc:docMk/>
            <pc:sldMk cId="1651195969" sldId="350"/>
            <ac:spMk id="75" creationId="{D36C758F-773C-1CB3-B445-90DF4269CC89}"/>
          </ac:spMkLst>
        </pc:spChg>
        <pc:spChg chg="mod">
          <ac:chgData name="Scott-Picton, Georgina" userId="ef0a8b2a-fa4d-440f-83f5-cc291b573013" providerId="ADAL" clId="{C9C67190-851D-4542-9ADD-DBF493994278}" dt="2023-03-30T19:35:37.497" v="3060" actId="1076"/>
          <ac:spMkLst>
            <pc:docMk/>
            <pc:sldMk cId="1651195969" sldId="350"/>
            <ac:spMk id="77" creationId="{FC629A74-A441-CDD0-3209-412691BA3B3F}"/>
          </ac:spMkLst>
        </pc:spChg>
        <pc:spChg chg="mod">
          <ac:chgData name="Scott-Picton, Georgina" userId="ef0a8b2a-fa4d-440f-83f5-cc291b573013" providerId="ADAL" clId="{C9C67190-851D-4542-9ADD-DBF493994278}" dt="2023-03-30T19:36:51.934" v="3098" actId="1036"/>
          <ac:spMkLst>
            <pc:docMk/>
            <pc:sldMk cId="1651195969" sldId="350"/>
            <ac:spMk id="78" creationId="{24095B92-704B-243B-5CCA-21B7D41058CA}"/>
          </ac:spMkLst>
        </pc:spChg>
        <pc:spChg chg="mod">
          <ac:chgData name="Scott-Picton, Georgina" userId="ef0a8b2a-fa4d-440f-83f5-cc291b573013" providerId="ADAL" clId="{C9C67190-851D-4542-9ADD-DBF493994278}" dt="2023-03-30T19:36:48.860" v="3096" actId="1076"/>
          <ac:spMkLst>
            <pc:docMk/>
            <pc:sldMk cId="1651195969" sldId="350"/>
            <ac:spMk id="79" creationId="{6E9C294F-4039-7E3E-F923-BE44C3CEDA08}"/>
          </ac:spMkLst>
        </pc:spChg>
        <pc:spChg chg="mod">
          <ac:chgData name="Scott-Picton, Georgina" userId="ef0a8b2a-fa4d-440f-83f5-cc291b573013" providerId="ADAL" clId="{C9C67190-851D-4542-9ADD-DBF493994278}" dt="2023-03-30T19:37:41.489" v="3112" actId="1076"/>
          <ac:spMkLst>
            <pc:docMk/>
            <pc:sldMk cId="1651195969" sldId="350"/>
            <ac:spMk id="80" creationId="{0083926F-7417-C71D-65CE-6BBA128A3E72}"/>
          </ac:spMkLst>
        </pc:spChg>
        <pc:spChg chg="mod">
          <ac:chgData name="Scott-Picton, Georgina" userId="ef0a8b2a-fa4d-440f-83f5-cc291b573013" providerId="ADAL" clId="{C9C67190-851D-4542-9ADD-DBF493994278}" dt="2023-03-30T19:37:31.639" v="3111" actId="1038"/>
          <ac:spMkLst>
            <pc:docMk/>
            <pc:sldMk cId="1651195969" sldId="350"/>
            <ac:spMk id="81" creationId="{4B830C29-D5B8-CD98-DA14-3B363F34C331}"/>
          </ac:spMkLst>
        </pc:spChg>
        <pc:grpChg chg="add mod">
          <ac:chgData name="Scott-Picton, Georgina" userId="ef0a8b2a-fa4d-440f-83f5-cc291b573013" providerId="ADAL" clId="{C9C67190-851D-4542-9ADD-DBF493994278}" dt="2023-03-30T18:26:00.091" v="1325" actId="1038"/>
          <ac:grpSpMkLst>
            <pc:docMk/>
            <pc:sldMk cId="1651195969" sldId="350"/>
            <ac:grpSpMk id="3" creationId="{B0611B78-3737-E0DB-F17D-A13CA5284698}"/>
          </ac:grpSpMkLst>
        </pc:grpChg>
        <pc:grpChg chg="mod">
          <ac:chgData name="Scott-Picton, Georgina" userId="ef0a8b2a-fa4d-440f-83f5-cc291b573013" providerId="ADAL" clId="{C9C67190-851D-4542-9ADD-DBF493994278}" dt="2023-03-30T19:32:39.490" v="2993" actId="1076"/>
          <ac:grpSpMkLst>
            <pc:docMk/>
            <pc:sldMk cId="1651195969" sldId="350"/>
            <ac:grpSpMk id="43" creationId="{8DDD6BCC-ECDE-D700-4A9B-2BAC6C13DFF5}"/>
          </ac:grpSpMkLst>
        </pc:grpChg>
        <pc:grpChg chg="mod">
          <ac:chgData name="Scott-Picton, Georgina" userId="ef0a8b2a-fa4d-440f-83f5-cc291b573013" providerId="ADAL" clId="{C9C67190-851D-4542-9ADD-DBF493994278}" dt="2023-03-30T19:37:17.895" v="3108" actId="1036"/>
          <ac:grpSpMkLst>
            <pc:docMk/>
            <pc:sldMk cId="1651195969" sldId="350"/>
            <ac:grpSpMk id="84" creationId="{35F2F770-9364-231F-1F5F-0341A0987089}"/>
          </ac:grpSpMkLst>
        </pc:grpChg>
        <pc:picChg chg="mod">
          <ac:chgData name="Scott-Picton, Georgina" userId="ef0a8b2a-fa4d-440f-83f5-cc291b573013" providerId="ADAL" clId="{C9C67190-851D-4542-9ADD-DBF493994278}" dt="2023-03-30T18:25:31.075" v="1312"/>
          <ac:picMkLst>
            <pc:docMk/>
            <pc:sldMk cId="1651195969" sldId="350"/>
            <ac:picMk id="6" creationId="{C9C2866D-C9A1-27F7-465D-FC5054793715}"/>
          </ac:picMkLst>
        </pc:picChg>
        <pc:picChg chg="del mod">
          <ac:chgData name="Scott-Picton, Georgina" userId="ef0a8b2a-fa4d-440f-83f5-cc291b573013" providerId="ADAL" clId="{C9C67190-851D-4542-9ADD-DBF493994278}" dt="2023-03-30T18:25:38.109" v="1315" actId="478"/>
          <ac:picMkLst>
            <pc:docMk/>
            <pc:sldMk cId="1651195969" sldId="350"/>
            <ac:picMk id="56" creationId="{87B3CC8A-F325-9D90-2B58-98CA0C8301D3}"/>
          </ac:picMkLst>
        </pc:picChg>
        <pc:cxnChg chg="add del mod">
          <ac:chgData name="Scott-Picton, Georgina" userId="ef0a8b2a-fa4d-440f-83f5-cc291b573013" providerId="ADAL" clId="{C9C67190-851D-4542-9ADD-DBF493994278}" dt="2023-03-30T19:32:49.524" v="2995" actId="14100"/>
          <ac:cxnSpMkLst>
            <pc:docMk/>
            <pc:sldMk cId="1651195969" sldId="350"/>
            <ac:cxnSpMk id="2" creationId="{810710C0-5585-2913-9BB8-250B087E0FB7}"/>
          </ac:cxnSpMkLst>
        </pc:cxnChg>
        <pc:cxnChg chg="mod">
          <ac:chgData name="Scott-Picton, Georgina" userId="ef0a8b2a-fa4d-440f-83f5-cc291b573013" providerId="ADAL" clId="{C9C67190-851D-4542-9ADD-DBF493994278}" dt="2023-03-30T19:32:54.023" v="2997" actId="14100"/>
          <ac:cxnSpMkLst>
            <pc:docMk/>
            <pc:sldMk cId="1651195969" sldId="350"/>
            <ac:cxnSpMk id="4" creationId="{11FE83B4-EB7B-0B9F-E62A-A8FD1BBDFFA5}"/>
          </ac:cxnSpMkLst>
        </pc:cxnChg>
        <pc:cxnChg chg="mod">
          <ac:chgData name="Scott-Picton, Georgina" userId="ef0a8b2a-fa4d-440f-83f5-cc291b573013" providerId="ADAL" clId="{C9C67190-851D-4542-9ADD-DBF493994278}" dt="2023-03-30T19:32:56.761" v="2999" actId="1037"/>
          <ac:cxnSpMkLst>
            <pc:docMk/>
            <pc:sldMk cId="1651195969" sldId="350"/>
            <ac:cxnSpMk id="5" creationId="{5F7A9218-F1F1-A0BC-A832-89B0BB4A28C3}"/>
          </ac:cxnSpMkLst>
        </pc:cxnChg>
        <pc:cxnChg chg="add del mod">
          <ac:chgData name="Scott-Picton, Georgina" userId="ef0a8b2a-fa4d-440f-83f5-cc291b573013" providerId="ADAL" clId="{C9C67190-851D-4542-9ADD-DBF493994278}" dt="2023-03-30T19:32:36.648" v="2991" actId="11529"/>
          <ac:cxnSpMkLst>
            <pc:docMk/>
            <pc:sldMk cId="1651195969" sldId="350"/>
            <ac:cxnSpMk id="13" creationId="{FE193ACA-BCF0-81A2-0354-A3C5A12228F8}"/>
          </ac:cxnSpMkLst>
        </pc:cxnChg>
        <pc:cxnChg chg="mod">
          <ac:chgData name="Scott-Picton, Georgina" userId="ef0a8b2a-fa4d-440f-83f5-cc291b573013" providerId="ADAL" clId="{C9C67190-851D-4542-9ADD-DBF493994278}" dt="2023-03-30T19:34:02.608" v="3011" actId="1035"/>
          <ac:cxnSpMkLst>
            <pc:docMk/>
            <pc:sldMk cId="1651195969" sldId="350"/>
            <ac:cxnSpMk id="92" creationId="{2587EB66-6C68-78F7-7BC6-BAA23F88E6B3}"/>
          </ac:cxnSpMkLst>
        </pc:cxnChg>
        <pc:cxnChg chg="mod">
          <ac:chgData name="Scott-Picton, Georgina" userId="ef0a8b2a-fa4d-440f-83f5-cc291b573013" providerId="ADAL" clId="{C9C67190-851D-4542-9ADD-DBF493994278}" dt="2023-03-30T19:35:31.310" v="3059" actId="14100"/>
          <ac:cxnSpMkLst>
            <pc:docMk/>
            <pc:sldMk cId="1651195969" sldId="350"/>
            <ac:cxnSpMk id="93" creationId="{2C8044B0-5926-3389-A3D7-63620D86D413}"/>
          </ac:cxnSpMkLst>
        </pc:cxnChg>
        <pc:cxnChg chg="mod">
          <ac:chgData name="Scott-Picton, Georgina" userId="ef0a8b2a-fa4d-440f-83f5-cc291b573013" providerId="ADAL" clId="{C9C67190-851D-4542-9ADD-DBF493994278}" dt="2023-03-30T19:35:24.363" v="3057" actId="1036"/>
          <ac:cxnSpMkLst>
            <pc:docMk/>
            <pc:sldMk cId="1651195969" sldId="350"/>
            <ac:cxnSpMk id="94" creationId="{FF22900A-BC70-8343-7C50-2EE7C7EA51FA}"/>
          </ac:cxnSpMkLst>
        </pc:cxnChg>
        <pc:cxnChg chg="mod">
          <ac:chgData name="Scott-Picton, Georgina" userId="ef0a8b2a-fa4d-440f-83f5-cc291b573013" providerId="ADAL" clId="{C9C67190-851D-4542-9ADD-DBF493994278}" dt="2023-03-30T19:36:01.154" v="3079" actId="1036"/>
          <ac:cxnSpMkLst>
            <pc:docMk/>
            <pc:sldMk cId="1651195969" sldId="350"/>
            <ac:cxnSpMk id="95" creationId="{C697401E-B3DB-1B01-D790-482AAD79435D}"/>
          </ac:cxnSpMkLst>
        </pc:cxnChg>
        <pc:cxnChg chg="mod">
          <ac:chgData name="Scott-Picton, Georgina" userId="ef0a8b2a-fa4d-440f-83f5-cc291b573013" providerId="ADAL" clId="{C9C67190-851D-4542-9ADD-DBF493994278}" dt="2023-03-30T19:36:40.939" v="3095" actId="1035"/>
          <ac:cxnSpMkLst>
            <pc:docMk/>
            <pc:sldMk cId="1651195969" sldId="350"/>
            <ac:cxnSpMk id="96" creationId="{C379949A-DCDF-22DA-6A76-736082660829}"/>
          </ac:cxnSpMkLst>
        </pc:cxnChg>
        <pc:cxnChg chg="mod">
          <ac:chgData name="Scott-Picton, Georgina" userId="ef0a8b2a-fa4d-440f-83f5-cc291b573013" providerId="ADAL" clId="{C9C67190-851D-4542-9ADD-DBF493994278}" dt="2023-03-30T19:37:27.002" v="3110" actId="1037"/>
          <ac:cxnSpMkLst>
            <pc:docMk/>
            <pc:sldMk cId="1651195969" sldId="350"/>
            <ac:cxnSpMk id="97" creationId="{DE63ED5D-6380-812B-6414-F27A79FC6AAE}"/>
          </ac:cxnSpMkLst>
        </pc:cxnChg>
      </pc:sldChg>
      <pc:sldChg chg="addSp delSp modSp mod">
        <pc:chgData name="Scott-Picton, Georgina" userId="ef0a8b2a-fa4d-440f-83f5-cc291b573013" providerId="ADAL" clId="{C9C67190-851D-4542-9ADD-DBF493994278}" dt="2023-03-30T19:12:56.778" v="2757" actId="1076"/>
        <pc:sldMkLst>
          <pc:docMk/>
          <pc:sldMk cId="4231347567" sldId="351"/>
        </pc:sldMkLst>
        <pc:spChg chg="add del mod">
          <ac:chgData name="Scott-Picton, Georgina" userId="ef0a8b2a-fa4d-440f-83f5-cc291b573013" providerId="ADAL" clId="{C9C67190-851D-4542-9ADD-DBF493994278}" dt="2023-03-30T18:36:29.343" v="1421" actId="478"/>
          <ac:spMkLst>
            <pc:docMk/>
            <pc:sldMk cId="4231347567" sldId="351"/>
            <ac:spMk id="8" creationId="{8C839AC7-8EE5-3DA7-29FE-856A44A674AD}"/>
          </ac:spMkLst>
        </pc:spChg>
        <pc:spChg chg="add del mod">
          <ac:chgData name="Scott-Picton, Georgina" userId="ef0a8b2a-fa4d-440f-83f5-cc291b573013" providerId="ADAL" clId="{C9C67190-851D-4542-9ADD-DBF493994278}" dt="2023-03-30T18:44:08.146" v="1629" actId="478"/>
          <ac:spMkLst>
            <pc:docMk/>
            <pc:sldMk cId="4231347567" sldId="351"/>
            <ac:spMk id="9" creationId="{6629BB77-D4C2-4A2E-B2DC-5F4D334F8776}"/>
          </ac:spMkLst>
        </pc:spChg>
        <pc:spChg chg="add del mod">
          <ac:chgData name="Scott-Picton, Georgina" userId="ef0a8b2a-fa4d-440f-83f5-cc291b573013" providerId="ADAL" clId="{C9C67190-851D-4542-9ADD-DBF493994278}" dt="2023-03-30T18:38:46.112" v="1474" actId="478"/>
          <ac:spMkLst>
            <pc:docMk/>
            <pc:sldMk cId="4231347567" sldId="351"/>
            <ac:spMk id="10" creationId="{66F4F10D-0DC2-3B91-C3C8-75103DD0C9C4}"/>
          </ac:spMkLst>
        </pc:spChg>
        <pc:spChg chg="add mod">
          <ac:chgData name="Scott-Picton, Georgina" userId="ef0a8b2a-fa4d-440f-83f5-cc291b573013" providerId="ADAL" clId="{C9C67190-851D-4542-9ADD-DBF493994278}" dt="2023-03-30T19:04:52.801" v="2663" actId="1076"/>
          <ac:spMkLst>
            <pc:docMk/>
            <pc:sldMk cId="4231347567" sldId="351"/>
            <ac:spMk id="12" creationId="{7351A0D1-F00F-974B-FD72-3CD3B3961B0A}"/>
          </ac:spMkLst>
        </pc:spChg>
        <pc:spChg chg="add mod">
          <ac:chgData name="Scott-Picton, Georgina" userId="ef0a8b2a-fa4d-440f-83f5-cc291b573013" providerId="ADAL" clId="{C9C67190-851D-4542-9ADD-DBF493994278}" dt="2023-03-30T19:06:21.178" v="2678" actId="1076"/>
          <ac:spMkLst>
            <pc:docMk/>
            <pc:sldMk cId="4231347567" sldId="351"/>
            <ac:spMk id="13" creationId="{0E733339-DCB8-476F-FFE1-6C79CD5C04D6}"/>
          </ac:spMkLst>
        </pc:spChg>
        <pc:spChg chg="add mod">
          <ac:chgData name="Scott-Picton, Georgina" userId="ef0a8b2a-fa4d-440f-83f5-cc291b573013" providerId="ADAL" clId="{C9C67190-851D-4542-9ADD-DBF493994278}" dt="2023-03-30T19:06:30.022" v="2679" actId="1076"/>
          <ac:spMkLst>
            <pc:docMk/>
            <pc:sldMk cId="4231347567" sldId="351"/>
            <ac:spMk id="14" creationId="{D97FD40F-C3E8-9651-8AA4-59F848A245A1}"/>
          </ac:spMkLst>
        </pc:spChg>
        <pc:spChg chg="add mod">
          <ac:chgData name="Scott-Picton, Georgina" userId="ef0a8b2a-fa4d-440f-83f5-cc291b573013" providerId="ADAL" clId="{C9C67190-851D-4542-9ADD-DBF493994278}" dt="2023-03-30T19:12:07.774" v="2748" actId="1038"/>
          <ac:spMkLst>
            <pc:docMk/>
            <pc:sldMk cId="4231347567" sldId="351"/>
            <ac:spMk id="17" creationId="{233C8D18-3F79-1DA2-3A6B-F048EDAD93A2}"/>
          </ac:spMkLst>
        </pc:spChg>
        <pc:spChg chg="add mod">
          <ac:chgData name="Scott-Picton, Georgina" userId="ef0a8b2a-fa4d-440f-83f5-cc291b573013" providerId="ADAL" clId="{C9C67190-851D-4542-9ADD-DBF493994278}" dt="2023-03-30T19:12:18.301" v="2751" actId="1036"/>
          <ac:spMkLst>
            <pc:docMk/>
            <pc:sldMk cId="4231347567" sldId="351"/>
            <ac:spMk id="20" creationId="{3B5908EE-CAA9-D046-6ECF-6DBEDEA99ABC}"/>
          </ac:spMkLst>
        </pc:spChg>
        <pc:spChg chg="add mod">
          <ac:chgData name="Scott-Picton, Georgina" userId="ef0a8b2a-fa4d-440f-83f5-cc291b573013" providerId="ADAL" clId="{C9C67190-851D-4542-9ADD-DBF493994278}" dt="2023-03-30T19:05:24.550" v="2670" actId="1076"/>
          <ac:spMkLst>
            <pc:docMk/>
            <pc:sldMk cId="4231347567" sldId="351"/>
            <ac:spMk id="22" creationId="{ACDE6B9B-5372-10E9-E96B-9668B89B3730}"/>
          </ac:spMkLst>
        </pc:spChg>
        <pc:spChg chg="mod">
          <ac:chgData name="Scott-Picton, Georgina" userId="ef0a8b2a-fa4d-440f-83f5-cc291b573013" providerId="ADAL" clId="{C9C67190-851D-4542-9ADD-DBF493994278}" dt="2023-03-30T19:04:31.089" v="2658" actId="1076"/>
          <ac:spMkLst>
            <pc:docMk/>
            <pc:sldMk cId="4231347567" sldId="351"/>
            <ac:spMk id="23" creationId="{919CD225-6325-4AB3-94E4-F37DCE48D273}"/>
          </ac:spMkLst>
        </pc:spChg>
        <pc:spChg chg="add mod">
          <ac:chgData name="Scott-Picton, Georgina" userId="ef0a8b2a-fa4d-440f-83f5-cc291b573013" providerId="ADAL" clId="{C9C67190-851D-4542-9ADD-DBF493994278}" dt="2023-03-30T19:05:20.180" v="2669" actId="1076"/>
          <ac:spMkLst>
            <pc:docMk/>
            <pc:sldMk cId="4231347567" sldId="351"/>
            <ac:spMk id="25" creationId="{5DAA3A70-BDA5-CEB5-FB4B-346938032DBE}"/>
          </ac:spMkLst>
        </pc:spChg>
        <pc:spChg chg="add mod">
          <ac:chgData name="Scott-Picton, Georgina" userId="ef0a8b2a-fa4d-440f-83f5-cc291b573013" providerId="ADAL" clId="{C9C67190-851D-4542-9ADD-DBF493994278}" dt="2023-03-30T19:10:11.424" v="2701" actId="1076"/>
          <ac:spMkLst>
            <pc:docMk/>
            <pc:sldMk cId="4231347567" sldId="351"/>
            <ac:spMk id="41" creationId="{0EC87B4F-6624-F3CE-1CEB-7769CBC1A745}"/>
          </ac:spMkLst>
        </pc:spChg>
        <pc:spChg chg="add mod">
          <ac:chgData name="Scott-Picton, Georgina" userId="ef0a8b2a-fa4d-440f-83f5-cc291b573013" providerId="ADAL" clId="{C9C67190-851D-4542-9ADD-DBF493994278}" dt="2023-03-30T19:10:49.174" v="2737" actId="1038"/>
          <ac:spMkLst>
            <pc:docMk/>
            <pc:sldMk cId="4231347567" sldId="351"/>
            <ac:spMk id="42" creationId="{0EEEA1B1-2A33-5587-D0FA-90F8050C59A4}"/>
          </ac:spMkLst>
        </pc:spChg>
        <pc:grpChg chg="add mod">
          <ac:chgData name="Scott-Picton, Georgina" userId="ef0a8b2a-fa4d-440f-83f5-cc291b573013" providerId="ADAL" clId="{C9C67190-851D-4542-9ADD-DBF493994278}" dt="2023-03-30T19:04:34.604" v="2659" actId="14100"/>
          <ac:grpSpMkLst>
            <pc:docMk/>
            <pc:sldMk cId="4231347567" sldId="351"/>
            <ac:grpSpMk id="2" creationId="{B5DDC8A3-B24A-F02C-CF39-1FE2B3877E68}"/>
          </ac:grpSpMkLst>
        </pc:grpChg>
        <pc:graphicFrameChg chg="add mod modGraphic">
          <ac:chgData name="Scott-Picton, Georgina" userId="ef0a8b2a-fa4d-440f-83f5-cc291b573013" providerId="ADAL" clId="{C9C67190-851D-4542-9ADD-DBF493994278}" dt="2023-03-30T19:06:00.693" v="2674" actId="1076"/>
          <ac:graphicFrameMkLst>
            <pc:docMk/>
            <pc:sldMk cId="4231347567" sldId="351"/>
            <ac:graphicFrameMk id="26" creationId="{1FD505C4-6D5A-E25A-55F5-E07B5EAA4900}"/>
          </ac:graphicFrameMkLst>
        </pc:graphicFrameChg>
        <pc:picChg chg="add mod">
          <ac:chgData name="Scott-Picton, Georgina" userId="ef0a8b2a-fa4d-440f-83f5-cc291b573013" providerId="ADAL" clId="{C9C67190-851D-4542-9ADD-DBF493994278}" dt="2023-03-30T19:12:56.778" v="2757" actId="1076"/>
          <ac:picMkLst>
            <pc:docMk/>
            <pc:sldMk cId="4231347567" sldId="351"/>
            <ac:picMk id="7" creationId="{1BB2CA84-D5CF-FDEB-260C-5DE059F1C3F6}"/>
          </ac:picMkLst>
        </pc:picChg>
        <pc:picChg chg="del mod">
          <ac:chgData name="Scott-Picton, Georgina" userId="ef0a8b2a-fa4d-440f-83f5-cc291b573013" providerId="ADAL" clId="{C9C67190-851D-4542-9ADD-DBF493994278}" dt="2023-03-30T19:05:37.690" v="2672" actId="478"/>
          <ac:picMkLst>
            <pc:docMk/>
            <pc:sldMk cId="4231347567" sldId="351"/>
            <ac:picMk id="24" creationId="{99491BDF-22B4-4254-90C1-0440DFE76CEC}"/>
          </ac:picMkLst>
        </pc:picChg>
        <pc:cxnChg chg="mod">
          <ac:chgData name="Scott-Picton, Georgina" userId="ef0a8b2a-fa4d-440f-83f5-cc291b573013" providerId="ADAL" clId="{C9C67190-851D-4542-9ADD-DBF493994278}" dt="2023-03-30T18:35:17.019" v="1404"/>
          <ac:cxnSpMkLst>
            <pc:docMk/>
            <pc:sldMk cId="4231347567" sldId="351"/>
            <ac:cxnSpMk id="3" creationId="{C2D367CD-EFB1-17A6-5018-8C2450EC22E4}"/>
          </ac:cxnSpMkLst>
        </pc:cxnChg>
        <pc:cxnChg chg="mod">
          <ac:chgData name="Scott-Picton, Georgina" userId="ef0a8b2a-fa4d-440f-83f5-cc291b573013" providerId="ADAL" clId="{C9C67190-851D-4542-9ADD-DBF493994278}" dt="2023-03-30T18:35:17.019" v="1404"/>
          <ac:cxnSpMkLst>
            <pc:docMk/>
            <pc:sldMk cId="4231347567" sldId="351"/>
            <ac:cxnSpMk id="4" creationId="{490607A5-1AF4-5A8E-B375-1EEE00AAEC8B}"/>
          </ac:cxnSpMkLst>
        </pc:cxnChg>
        <pc:cxnChg chg="mod">
          <ac:chgData name="Scott-Picton, Georgina" userId="ef0a8b2a-fa4d-440f-83f5-cc291b573013" providerId="ADAL" clId="{C9C67190-851D-4542-9ADD-DBF493994278}" dt="2023-03-30T18:35:17.019" v="1404"/>
          <ac:cxnSpMkLst>
            <pc:docMk/>
            <pc:sldMk cId="4231347567" sldId="351"/>
            <ac:cxnSpMk id="5" creationId="{3346ACC1-804E-D8E1-9EC9-8D00BC2F025E}"/>
          </ac:cxnSpMkLst>
        </pc:cxnChg>
        <pc:cxnChg chg="mod">
          <ac:chgData name="Scott-Picton, Georgina" userId="ef0a8b2a-fa4d-440f-83f5-cc291b573013" providerId="ADAL" clId="{C9C67190-851D-4542-9ADD-DBF493994278}" dt="2023-03-30T18:35:17.019" v="1404"/>
          <ac:cxnSpMkLst>
            <pc:docMk/>
            <pc:sldMk cId="4231347567" sldId="351"/>
            <ac:cxnSpMk id="6" creationId="{916032D3-6CEF-57D7-3AD1-12389769AC22}"/>
          </ac:cxnSpMkLst>
        </pc:cxnChg>
        <pc:cxnChg chg="add mod">
          <ac:chgData name="Scott-Picton, Georgina" userId="ef0a8b2a-fa4d-440f-83f5-cc291b573013" providerId="ADAL" clId="{C9C67190-851D-4542-9ADD-DBF493994278}" dt="2023-03-30T19:06:56.107" v="2684" actId="14100"/>
          <ac:cxnSpMkLst>
            <pc:docMk/>
            <pc:sldMk cId="4231347567" sldId="351"/>
            <ac:cxnSpMk id="28" creationId="{C10727A2-C5E5-7664-2818-16323825C0FD}"/>
          </ac:cxnSpMkLst>
        </pc:cxnChg>
        <pc:cxnChg chg="add">
          <ac:chgData name="Scott-Picton, Georgina" userId="ef0a8b2a-fa4d-440f-83f5-cc291b573013" providerId="ADAL" clId="{C9C67190-851D-4542-9ADD-DBF493994278}" dt="2023-03-30T19:08:51.823" v="2685" actId="11529"/>
          <ac:cxnSpMkLst>
            <pc:docMk/>
            <pc:sldMk cId="4231347567" sldId="351"/>
            <ac:cxnSpMk id="32" creationId="{C160CD40-CDD0-E71E-F5CF-506DB616D056}"/>
          </ac:cxnSpMkLst>
        </pc:cxnChg>
        <pc:cxnChg chg="add del mod">
          <ac:chgData name="Scott-Picton, Georgina" userId="ef0a8b2a-fa4d-440f-83f5-cc291b573013" providerId="ADAL" clId="{C9C67190-851D-4542-9ADD-DBF493994278}" dt="2023-03-30T19:09:02.583" v="2687" actId="478"/>
          <ac:cxnSpMkLst>
            <pc:docMk/>
            <pc:sldMk cId="4231347567" sldId="351"/>
            <ac:cxnSpMk id="33" creationId="{E4DBF432-7BC9-2431-E7FB-F841F9010566}"/>
          </ac:cxnSpMkLst>
        </pc:cxnChg>
        <pc:cxnChg chg="add del mod">
          <ac:chgData name="Scott-Picton, Georgina" userId="ef0a8b2a-fa4d-440f-83f5-cc291b573013" providerId="ADAL" clId="{C9C67190-851D-4542-9ADD-DBF493994278}" dt="2023-03-30T19:09:29.779" v="2692" actId="478"/>
          <ac:cxnSpMkLst>
            <pc:docMk/>
            <pc:sldMk cId="4231347567" sldId="351"/>
            <ac:cxnSpMk id="35" creationId="{1A2E694E-506C-5A93-973A-696D5CDFE75B}"/>
          </ac:cxnSpMkLst>
        </pc:cxnChg>
        <pc:cxnChg chg="add">
          <ac:chgData name="Scott-Picton, Georgina" userId="ef0a8b2a-fa4d-440f-83f5-cc291b573013" providerId="ADAL" clId="{C9C67190-851D-4542-9ADD-DBF493994278}" dt="2023-03-30T19:09:41.549" v="2693" actId="11529"/>
          <ac:cxnSpMkLst>
            <pc:docMk/>
            <pc:sldMk cId="4231347567" sldId="351"/>
            <ac:cxnSpMk id="40" creationId="{B084AAD9-E679-581E-8C04-F6EB8DD8C8A8}"/>
          </ac:cxnSpMkLst>
        </pc:cxnChg>
        <pc:cxnChg chg="add">
          <ac:chgData name="Scott-Picton, Georgina" userId="ef0a8b2a-fa4d-440f-83f5-cc291b573013" providerId="ADAL" clId="{C9C67190-851D-4542-9ADD-DBF493994278}" dt="2023-03-30T19:11:11.297" v="2738" actId="11529"/>
          <ac:cxnSpMkLst>
            <pc:docMk/>
            <pc:sldMk cId="4231347567" sldId="351"/>
            <ac:cxnSpMk id="44" creationId="{A51CF8CC-497C-E964-5419-0FFC913B28C8}"/>
          </ac:cxnSpMkLst>
        </pc:cxnChg>
        <pc:cxnChg chg="add">
          <ac:chgData name="Scott-Picton, Georgina" userId="ef0a8b2a-fa4d-440f-83f5-cc291b573013" providerId="ADAL" clId="{C9C67190-851D-4542-9ADD-DBF493994278}" dt="2023-03-30T19:11:19.038" v="2739" actId="11529"/>
          <ac:cxnSpMkLst>
            <pc:docMk/>
            <pc:sldMk cId="4231347567" sldId="351"/>
            <ac:cxnSpMk id="46" creationId="{56848049-A022-1ADA-D3B4-9A81D6FC7FA0}"/>
          </ac:cxnSpMkLst>
        </pc:cxnChg>
        <pc:cxnChg chg="add del mod">
          <ac:chgData name="Scott-Picton, Georgina" userId="ef0a8b2a-fa4d-440f-83f5-cc291b573013" providerId="ADAL" clId="{C9C67190-851D-4542-9ADD-DBF493994278}" dt="2023-03-30T19:11:41.388" v="2744" actId="478"/>
          <ac:cxnSpMkLst>
            <pc:docMk/>
            <pc:sldMk cId="4231347567" sldId="351"/>
            <ac:cxnSpMk id="48" creationId="{4FE675D5-7707-894F-FD88-71E8B16D51F2}"/>
          </ac:cxnSpMkLst>
        </pc:cxnChg>
        <pc:cxnChg chg="add del mod">
          <ac:chgData name="Scott-Picton, Georgina" userId="ef0a8b2a-fa4d-440f-83f5-cc291b573013" providerId="ADAL" clId="{C9C67190-851D-4542-9ADD-DBF493994278}" dt="2023-03-30T19:11:43.475" v="2745" actId="478"/>
          <ac:cxnSpMkLst>
            <pc:docMk/>
            <pc:sldMk cId="4231347567" sldId="351"/>
            <ac:cxnSpMk id="50" creationId="{05302EAD-957A-A9CA-4619-3B35FAEC9EB2}"/>
          </ac:cxnSpMkLst>
        </pc:cxnChg>
        <pc:cxnChg chg="add">
          <ac:chgData name="Scott-Picton, Georgina" userId="ef0a8b2a-fa4d-440f-83f5-cc291b573013" providerId="ADAL" clId="{C9C67190-851D-4542-9ADD-DBF493994278}" dt="2023-03-30T19:12:15.056" v="2749" actId="11529"/>
          <ac:cxnSpMkLst>
            <pc:docMk/>
            <pc:sldMk cId="4231347567" sldId="351"/>
            <ac:cxnSpMk id="54" creationId="{906AC316-9821-74A4-7497-03CC87CE7350}"/>
          </ac:cxnSpMkLst>
        </pc:cxnChg>
        <pc:cxnChg chg="add del mod">
          <ac:chgData name="Scott-Picton, Georgina" userId="ef0a8b2a-fa4d-440f-83f5-cc291b573013" providerId="ADAL" clId="{C9C67190-851D-4542-9ADD-DBF493994278}" dt="2023-03-30T19:12:28.947" v="2753" actId="11529"/>
          <ac:cxnSpMkLst>
            <pc:docMk/>
            <pc:sldMk cId="4231347567" sldId="351"/>
            <ac:cxnSpMk id="56" creationId="{4174C937-45AD-BDBE-63FE-4CB7E188ACE2}"/>
          </ac:cxnSpMkLst>
        </pc:cxnChg>
        <pc:cxnChg chg="add">
          <ac:chgData name="Scott-Picton, Georgina" userId="ef0a8b2a-fa4d-440f-83f5-cc291b573013" providerId="ADAL" clId="{C9C67190-851D-4542-9ADD-DBF493994278}" dt="2023-03-30T19:12:36.362" v="2754" actId="11529"/>
          <ac:cxnSpMkLst>
            <pc:docMk/>
            <pc:sldMk cId="4231347567" sldId="351"/>
            <ac:cxnSpMk id="58" creationId="{132C9FE9-252C-3974-2C21-A16508DCFDAF}"/>
          </ac:cxnSpMkLst>
        </pc:cxnChg>
      </pc:sldChg>
      <pc:sldChg chg="addSp delSp modSp mod">
        <pc:chgData name="Scott-Picton, Georgina" userId="ef0a8b2a-fa4d-440f-83f5-cc291b573013" providerId="ADAL" clId="{C9C67190-851D-4542-9ADD-DBF493994278}" dt="2023-03-30T18:35:08.780" v="1401" actId="164"/>
        <pc:sldMkLst>
          <pc:docMk/>
          <pc:sldMk cId="1879909833" sldId="353"/>
        </pc:sldMkLst>
        <pc:spChg chg="mod topLvl">
          <ac:chgData name="Scott-Picton, Georgina" userId="ef0a8b2a-fa4d-440f-83f5-cc291b573013" providerId="ADAL" clId="{C9C67190-851D-4542-9ADD-DBF493994278}" dt="2023-03-30T18:01:19.878" v="152" actId="338"/>
          <ac:spMkLst>
            <pc:docMk/>
            <pc:sldMk cId="1879909833" sldId="353"/>
            <ac:spMk id="4" creationId="{77B27A1B-7D2D-0595-EA50-94E8D2AE0C34}"/>
          </ac:spMkLst>
        </pc:spChg>
        <pc:spChg chg="mod topLvl">
          <ac:chgData name="Scott-Picton, Georgina" userId="ef0a8b2a-fa4d-440f-83f5-cc291b573013" providerId="ADAL" clId="{C9C67190-851D-4542-9ADD-DBF493994278}" dt="2023-03-30T18:01:26.320" v="153" actId="1076"/>
          <ac:spMkLst>
            <pc:docMk/>
            <pc:sldMk cId="1879909833" sldId="353"/>
            <ac:spMk id="5" creationId="{03D82647-1EF6-D2F5-2371-ECE3E500808D}"/>
          </ac:spMkLst>
        </pc:spChg>
        <pc:spChg chg="mod">
          <ac:chgData name="Scott-Picton, Georgina" userId="ef0a8b2a-fa4d-440f-83f5-cc291b573013" providerId="ADAL" clId="{C9C67190-851D-4542-9ADD-DBF493994278}" dt="2023-03-30T18:01:37.078" v="155"/>
          <ac:spMkLst>
            <pc:docMk/>
            <pc:sldMk cId="1879909833" sldId="353"/>
            <ac:spMk id="8" creationId="{BF5491E7-B8F2-A2C2-562F-CA2D5AFAB862}"/>
          </ac:spMkLst>
        </pc:spChg>
        <pc:spChg chg="mod">
          <ac:chgData name="Scott-Picton, Georgina" userId="ef0a8b2a-fa4d-440f-83f5-cc291b573013" providerId="ADAL" clId="{C9C67190-851D-4542-9ADD-DBF493994278}" dt="2023-03-30T18:02:16.619" v="209" actId="1037"/>
          <ac:spMkLst>
            <pc:docMk/>
            <pc:sldMk cId="1879909833" sldId="353"/>
            <ac:spMk id="9" creationId="{B4B4434B-EFCF-B024-E36F-158464DED4FB}"/>
          </ac:spMkLst>
        </pc:spChg>
        <pc:spChg chg="mod">
          <ac:chgData name="Scott-Picton, Georgina" userId="ef0a8b2a-fa4d-440f-83f5-cc291b573013" providerId="ADAL" clId="{C9C67190-851D-4542-9ADD-DBF493994278}" dt="2023-03-30T18:02:25.930" v="210"/>
          <ac:spMkLst>
            <pc:docMk/>
            <pc:sldMk cId="1879909833" sldId="353"/>
            <ac:spMk id="12" creationId="{E9948C24-BDAB-934C-D36E-C85E340033B0}"/>
          </ac:spMkLst>
        </pc:spChg>
        <pc:spChg chg="mod">
          <ac:chgData name="Scott-Picton, Georgina" userId="ef0a8b2a-fa4d-440f-83f5-cc291b573013" providerId="ADAL" clId="{C9C67190-851D-4542-9ADD-DBF493994278}" dt="2023-03-30T18:02:46.117" v="235" actId="1036"/>
          <ac:spMkLst>
            <pc:docMk/>
            <pc:sldMk cId="1879909833" sldId="353"/>
            <ac:spMk id="13" creationId="{23BFD329-B25C-075A-5C8D-41CB4F2625ED}"/>
          </ac:spMkLst>
        </pc:spChg>
        <pc:spChg chg="add del mod">
          <ac:chgData name="Scott-Picton, Georgina" userId="ef0a8b2a-fa4d-440f-83f5-cc291b573013" providerId="ADAL" clId="{C9C67190-851D-4542-9ADD-DBF493994278}" dt="2023-03-30T18:04:55.859" v="250" actId="478"/>
          <ac:spMkLst>
            <pc:docMk/>
            <pc:sldMk cId="1879909833" sldId="353"/>
            <ac:spMk id="14" creationId="{AF0BABA7-9307-D88A-ABB6-6938192AA6D6}"/>
          </ac:spMkLst>
        </pc:spChg>
        <pc:spChg chg="mod">
          <ac:chgData name="Scott-Picton, Georgina" userId="ef0a8b2a-fa4d-440f-83f5-cc291b573013" providerId="ADAL" clId="{C9C67190-851D-4542-9ADD-DBF493994278}" dt="2023-03-30T18:20:55.508" v="1243" actId="1076"/>
          <ac:spMkLst>
            <pc:docMk/>
            <pc:sldMk cId="1879909833" sldId="353"/>
            <ac:spMk id="17" creationId="{64C27635-C4B2-0C48-05FA-611B99004BE8}"/>
          </ac:spMkLst>
        </pc:spChg>
        <pc:spChg chg="mod">
          <ac:chgData name="Scott-Picton, Georgina" userId="ef0a8b2a-fa4d-440f-83f5-cc291b573013" providerId="ADAL" clId="{C9C67190-851D-4542-9ADD-DBF493994278}" dt="2023-03-30T18:11:33.671" v="769" actId="14100"/>
          <ac:spMkLst>
            <pc:docMk/>
            <pc:sldMk cId="1879909833" sldId="353"/>
            <ac:spMk id="18" creationId="{D9CAD6EF-A889-997C-CF58-264D0FA4CD49}"/>
          </ac:spMkLst>
        </pc:spChg>
        <pc:spChg chg="mod">
          <ac:chgData name="Scott-Picton, Georgina" userId="ef0a8b2a-fa4d-440f-83f5-cc291b573013" providerId="ADAL" clId="{C9C67190-851D-4542-9ADD-DBF493994278}" dt="2023-03-30T18:12:10.906" v="787" actId="20577"/>
          <ac:spMkLst>
            <pc:docMk/>
            <pc:sldMk cId="1879909833" sldId="353"/>
            <ac:spMk id="20" creationId="{377FB77E-6F48-B5E7-DB41-9489A7B48E4C}"/>
          </ac:spMkLst>
        </pc:spChg>
        <pc:spChg chg="mod">
          <ac:chgData name="Scott-Picton, Georgina" userId="ef0a8b2a-fa4d-440f-83f5-cc291b573013" providerId="ADAL" clId="{C9C67190-851D-4542-9ADD-DBF493994278}" dt="2023-03-30T18:13:42.836" v="1136" actId="20577"/>
          <ac:spMkLst>
            <pc:docMk/>
            <pc:sldMk cId="1879909833" sldId="353"/>
            <ac:spMk id="21" creationId="{8A11527C-A489-19A2-98BF-F20CBB87A1B3}"/>
          </ac:spMkLst>
        </pc:spChg>
        <pc:spChg chg="add mod">
          <ac:chgData name="Scott-Picton, Georgina" userId="ef0a8b2a-fa4d-440f-83f5-cc291b573013" providerId="ADAL" clId="{C9C67190-851D-4542-9ADD-DBF493994278}" dt="2023-03-30T18:16:12.860" v="1197" actId="164"/>
          <ac:spMkLst>
            <pc:docMk/>
            <pc:sldMk cId="1879909833" sldId="353"/>
            <ac:spMk id="22" creationId="{4D6A70C1-9E28-F70D-101D-AD965B1ABB92}"/>
          </ac:spMkLst>
        </pc:spChg>
        <pc:spChg chg="mod">
          <ac:chgData name="Scott-Picton, Georgina" userId="ef0a8b2a-fa4d-440f-83f5-cc291b573013" providerId="ADAL" clId="{C9C67190-851D-4542-9ADD-DBF493994278}" dt="2023-03-30T12:00:57.502" v="72" actId="20577"/>
          <ac:spMkLst>
            <pc:docMk/>
            <pc:sldMk cId="1879909833" sldId="353"/>
            <ac:spMk id="39" creationId="{FFC7149A-FB94-4D47-9263-81E2CD6E3141}"/>
          </ac:spMkLst>
        </pc:spChg>
        <pc:spChg chg="mod">
          <ac:chgData name="Scott-Picton, Georgina" userId="ef0a8b2a-fa4d-440f-83f5-cc291b573013" providerId="ADAL" clId="{C9C67190-851D-4542-9ADD-DBF493994278}" dt="2023-03-30T12:00:13.825" v="0" actId="20577"/>
          <ac:spMkLst>
            <pc:docMk/>
            <pc:sldMk cId="1879909833" sldId="353"/>
            <ac:spMk id="45" creationId="{C110F32C-D432-4FCF-8886-6D6394F62853}"/>
          </ac:spMkLst>
        </pc:spChg>
        <pc:grpChg chg="add del mod">
          <ac:chgData name="Scott-Picton, Georgina" userId="ef0a8b2a-fa4d-440f-83f5-cc291b573013" providerId="ADAL" clId="{C9C67190-851D-4542-9ADD-DBF493994278}" dt="2023-03-30T18:00:52.490" v="147" actId="165"/>
          <ac:grpSpMkLst>
            <pc:docMk/>
            <pc:sldMk cId="1879909833" sldId="353"/>
            <ac:grpSpMk id="3" creationId="{C485F8C0-26D1-EE1D-FA1F-EABE7CCD89BC}"/>
          </ac:grpSpMkLst>
        </pc:grpChg>
        <pc:grpChg chg="add mod">
          <ac:chgData name="Scott-Picton, Georgina" userId="ef0a8b2a-fa4d-440f-83f5-cc291b573013" providerId="ADAL" clId="{C9C67190-851D-4542-9ADD-DBF493994278}" dt="2023-03-30T18:24:21.628" v="1300" actId="1038"/>
          <ac:grpSpMkLst>
            <pc:docMk/>
            <pc:sldMk cId="1879909833" sldId="353"/>
            <ac:grpSpMk id="6" creationId="{1C041AD0-072E-5C17-51B2-4D48B3B34F82}"/>
          </ac:grpSpMkLst>
        </pc:grpChg>
        <pc:grpChg chg="add mod">
          <ac:chgData name="Scott-Picton, Georgina" userId="ef0a8b2a-fa4d-440f-83f5-cc291b573013" providerId="ADAL" clId="{C9C67190-851D-4542-9ADD-DBF493994278}" dt="2023-03-30T18:24:21.628" v="1300" actId="1038"/>
          <ac:grpSpMkLst>
            <pc:docMk/>
            <pc:sldMk cId="1879909833" sldId="353"/>
            <ac:grpSpMk id="7" creationId="{14E4321E-8F2D-4CB1-F00F-56855FCCDF55}"/>
          </ac:grpSpMkLst>
        </pc:grpChg>
        <pc:grpChg chg="add mod">
          <ac:chgData name="Scott-Picton, Georgina" userId="ef0a8b2a-fa4d-440f-83f5-cc291b573013" providerId="ADAL" clId="{C9C67190-851D-4542-9ADD-DBF493994278}" dt="2023-03-30T18:24:21.628" v="1300" actId="1038"/>
          <ac:grpSpMkLst>
            <pc:docMk/>
            <pc:sldMk cId="1879909833" sldId="353"/>
            <ac:grpSpMk id="10" creationId="{E858443E-B896-1BDB-4A1E-96F2D2737811}"/>
          </ac:grpSpMkLst>
        </pc:grpChg>
        <pc:grpChg chg="mod">
          <ac:chgData name="Scott-Picton, Georgina" userId="ef0a8b2a-fa4d-440f-83f5-cc291b573013" providerId="ADAL" clId="{C9C67190-851D-4542-9ADD-DBF493994278}" dt="2023-03-30T18:24:21.628" v="1300" actId="1038"/>
          <ac:grpSpMkLst>
            <pc:docMk/>
            <pc:sldMk cId="1879909833" sldId="353"/>
            <ac:grpSpMk id="16" creationId="{379EF345-3EB9-35EE-E4E9-883C676CFAAB}"/>
          </ac:grpSpMkLst>
        </pc:grpChg>
        <pc:grpChg chg="add mod">
          <ac:chgData name="Scott-Picton, Georgina" userId="ef0a8b2a-fa4d-440f-83f5-cc291b573013" providerId="ADAL" clId="{C9C67190-851D-4542-9ADD-DBF493994278}" dt="2023-03-30T18:24:21.628" v="1300" actId="1038"/>
          <ac:grpSpMkLst>
            <pc:docMk/>
            <pc:sldMk cId="1879909833" sldId="353"/>
            <ac:grpSpMk id="19" creationId="{B5ABEB5D-06BC-1FC5-FBF5-FCD0485316F2}"/>
          </ac:grpSpMkLst>
        </pc:grpChg>
        <pc:grpChg chg="add del mod ord">
          <ac:chgData name="Scott-Picton, Georgina" userId="ef0a8b2a-fa4d-440f-83f5-cc291b573013" providerId="ADAL" clId="{C9C67190-851D-4542-9ADD-DBF493994278}" dt="2023-03-30T18:33:44.152" v="1384" actId="478"/>
          <ac:grpSpMkLst>
            <pc:docMk/>
            <pc:sldMk cId="1879909833" sldId="353"/>
            <ac:grpSpMk id="23" creationId="{B4C95147-9293-95D0-E6BC-2765597BA55A}"/>
          </ac:grpSpMkLst>
        </pc:grpChg>
        <pc:grpChg chg="add mod">
          <ac:chgData name="Scott-Picton, Georgina" userId="ef0a8b2a-fa4d-440f-83f5-cc291b573013" providerId="ADAL" clId="{C9C67190-851D-4542-9ADD-DBF493994278}" dt="2023-03-30T18:35:08.780" v="1401" actId="164"/>
          <ac:grpSpMkLst>
            <pc:docMk/>
            <pc:sldMk cId="1879909833" sldId="353"/>
            <ac:grpSpMk id="52" creationId="{7234C3ED-CBFC-3667-506C-1154967B60A9}"/>
          </ac:grpSpMkLst>
        </pc:grpChg>
        <pc:graphicFrameChg chg="add del mod modGraphic">
          <ac:chgData name="Scott-Picton, Georgina" userId="ef0a8b2a-fa4d-440f-83f5-cc291b573013" providerId="ADAL" clId="{C9C67190-851D-4542-9ADD-DBF493994278}" dt="2023-03-30T18:10:11.030" v="750" actId="18245"/>
          <ac:graphicFrameMkLst>
            <pc:docMk/>
            <pc:sldMk cId="1879909833" sldId="353"/>
            <ac:graphicFrameMk id="15" creationId="{3CD64194-F276-D41E-F23D-43EB55A0F4C6}"/>
          </ac:graphicFrameMkLst>
        </pc:graphicFrameChg>
        <pc:picChg chg="mod modCrop">
          <ac:chgData name="Scott-Picton, Georgina" userId="ef0a8b2a-fa4d-440f-83f5-cc291b573013" providerId="ADAL" clId="{C9C67190-851D-4542-9ADD-DBF493994278}" dt="2023-03-30T18:16:12.860" v="1197" actId="164"/>
          <ac:picMkLst>
            <pc:docMk/>
            <pc:sldMk cId="1879909833" sldId="353"/>
            <ac:picMk id="2" creationId="{657C46F2-BEA0-48A6-954C-313E70259BDD}"/>
          </ac:picMkLst>
        </pc:picChg>
        <pc:picChg chg="add mod">
          <ac:chgData name="Scott-Picton, Georgina" userId="ef0a8b2a-fa4d-440f-83f5-cc291b573013" providerId="ADAL" clId="{C9C67190-851D-4542-9ADD-DBF493994278}" dt="2023-03-30T18:33:56.454" v="1392" actId="1035"/>
          <ac:picMkLst>
            <pc:docMk/>
            <pc:sldMk cId="1879909833" sldId="353"/>
            <ac:picMk id="51" creationId="{3987AC6A-CEDC-876A-7376-A2B80CE4B04A}"/>
          </ac:picMkLst>
        </pc:picChg>
        <pc:cxnChg chg="add mod">
          <ac:chgData name="Scott-Picton, Georgina" userId="ef0a8b2a-fa4d-440f-83f5-cc291b573013" providerId="ADAL" clId="{C9C67190-851D-4542-9ADD-DBF493994278}" dt="2023-03-30T18:24:21.628" v="1300" actId="1038"/>
          <ac:cxnSpMkLst>
            <pc:docMk/>
            <pc:sldMk cId="1879909833" sldId="353"/>
            <ac:cxnSpMk id="24" creationId="{81C54B48-AEE0-5AAD-D50C-107E82E2890C}"/>
          </ac:cxnSpMkLst>
        </pc:cxnChg>
        <pc:cxnChg chg="add mod">
          <ac:chgData name="Scott-Picton, Georgina" userId="ef0a8b2a-fa4d-440f-83f5-cc291b573013" providerId="ADAL" clId="{C9C67190-851D-4542-9ADD-DBF493994278}" dt="2023-03-30T18:24:21.628" v="1300" actId="1038"/>
          <ac:cxnSpMkLst>
            <pc:docMk/>
            <pc:sldMk cId="1879909833" sldId="353"/>
            <ac:cxnSpMk id="27" creationId="{EA491EC1-789E-9C74-2C72-3BF253D41740}"/>
          </ac:cxnSpMkLst>
        </pc:cxnChg>
        <pc:cxnChg chg="add mod">
          <ac:chgData name="Scott-Picton, Georgina" userId="ef0a8b2a-fa4d-440f-83f5-cc291b573013" providerId="ADAL" clId="{C9C67190-851D-4542-9ADD-DBF493994278}" dt="2023-03-30T18:34:09.977" v="1394" actId="1037"/>
          <ac:cxnSpMkLst>
            <pc:docMk/>
            <pc:sldMk cId="1879909833" sldId="353"/>
            <ac:cxnSpMk id="28" creationId="{2F82841A-DF00-51F8-77DE-445956AD59D5}"/>
          </ac:cxnSpMkLst>
        </pc:cxnChg>
        <pc:cxnChg chg="add mod">
          <ac:chgData name="Scott-Picton, Georgina" userId="ef0a8b2a-fa4d-440f-83f5-cc291b573013" providerId="ADAL" clId="{C9C67190-851D-4542-9ADD-DBF493994278}" dt="2023-03-30T18:35:08.780" v="1401" actId="164"/>
          <ac:cxnSpMkLst>
            <pc:docMk/>
            <pc:sldMk cId="1879909833" sldId="353"/>
            <ac:cxnSpMk id="30" creationId="{2FE80601-FFA4-4B8A-85F7-ED45D1FE3130}"/>
          </ac:cxnSpMkLst>
        </pc:cxnChg>
        <pc:cxnChg chg="add mod">
          <ac:chgData name="Scott-Picton, Georgina" userId="ef0a8b2a-fa4d-440f-83f5-cc291b573013" providerId="ADAL" clId="{C9C67190-851D-4542-9ADD-DBF493994278}" dt="2023-03-30T18:35:08.780" v="1401" actId="164"/>
          <ac:cxnSpMkLst>
            <pc:docMk/>
            <pc:sldMk cId="1879909833" sldId="353"/>
            <ac:cxnSpMk id="36" creationId="{30DCD6C5-819D-5116-340D-47D509EF6424}"/>
          </ac:cxnSpMkLst>
        </pc:cxnChg>
        <pc:cxnChg chg="add mod">
          <ac:chgData name="Scott-Picton, Georgina" userId="ef0a8b2a-fa4d-440f-83f5-cc291b573013" providerId="ADAL" clId="{C9C67190-851D-4542-9ADD-DBF493994278}" dt="2023-03-30T18:35:08.780" v="1401" actId="164"/>
          <ac:cxnSpMkLst>
            <pc:docMk/>
            <pc:sldMk cId="1879909833" sldId="353"/>
            <ac:cxnSpMk id="42" creationId="{04EC7AC7-166E-DB5E-E1F6-D27098F24E86}"/>
          </ac:cxnSpMkLst>
        </pc:cxnChg>
        <pc:cxnChg chg="add mod">
          <ac:chgData name="Scott-Picton, Georgina" userId="ef0a8b2a-fa4d-440f-83f5-cc291b573013" providerId="ADAL" clId="{C9C67190-851D-4542-9ADD-DBF493994278}" dt="2023-03-30T18:35:08.780" v="1401" actId="164"/>
          <ac:cxnSpMkLst>
            <pc:docMk/>
            <pc:sldMk cId="1879909833" sldId="353"/>
            <ac:cxnSpMk id="43" creationId="{CFBBD73A-91BB-C75B-B544-6CADF5590E9E}"/>
          </ac:cxnSpMkLst>
        </pc:cxnChg>
        <pc:cxnChg chg="add mod">
          <ac:chgData name="Scott-Picton, Georgina" userId="ef0a8b2a-fa4d-440f-83f5-cc291b573013" providerId="ADAL" clId="{C9C67190-851D-4542-9ADD-DBF493994278}" dt="2023-03-30T18:24:21.628" v="1300" actId="1038"/>
          <ac:cxnSpMkLst>
            <pc:docMk/>
            <pc:sldMk cId="1879909833" sldId="353"/>
            <ac:cxnSpMk id="44" creationId="{C9626071-01C5-32E0-335E-603E6BEE5E9D}"/>
          </ac:cxnSpMkLst>
        </pc:cxnChg>
      </pc:sldChg>
      <pc:sldChg chg="addSp delSp modSp mod modAnim">
        <pc:chgData name="Scott-Picton, Georgina" userId="ef0a8b2a-fa4d-440f-83f5-cc291b573013" providerId="ADAL" clId="{C9C67190-851D-4542-9ADD-DBF493994278}" dt="2023-03-30T19:42:56.692" v="3159"/>
        <pc:sldMkLst>
          <pc:docMk/>
          <pc:sldMk cId="3380556942" sldId="356"/>
        </pc:sldMkLst>
        <pc:spChg chg="mod topLvl">
          <ac:chgData name="Scott-Picton, Georgina" userId="ef0a8b2a-fa4d-440f-83f5-cc291b573013" providerId="ADAL" clId="{C9C67190-851D-4542-9ADD-DBF493994278}" dt="2023-03-30T18:32:26.280" v="1360" actId="1076"/>
          <ac:spMkLst>
            <pc:docMk/>
            <pc:sldMk cId="3380556942" sldId="356"/>
            <ac:spMk id="4" creationId="{B0A8A56D-EE4B-93B9-0E70-B10E57CE094D}"/>
          </ac:spMkLst>
        </pc:spChg>
        <pc:spChg chg="mod">
          <ac:chgData name="Scott-Picton, Georgina" userId="ef0a8b2a-fa4d-440f-83f5-cc291b573013" providerId="ADAL" clId="{C9C67190-851D-4542-9ADD-DBF493994278}" dt="2023-03-30T19:28:53.856" v="2941" actId="164"/>
          <ac:spMkLst>
            <pc:docMk/>
            <pc:sldMk cId="3380556942" sldId="356"/>
            <ac:spMk id="48" creationId="{8E6DDE0B-BE38-4748-B644-1338304F6DFF}"/>
          </ac:spMkLst>
        </pc:spChg>
        <pc:spChg chg="mod">
          <ac:chgData name="Scott-Picton, Georgina" userId="ef0a8b2a-fa4d-440f-83f5-cc291b573013" providerId="ADAL" clId="{C9C67190-851D-4542-9ADD-DBF493994278}" dt="2023-03-30T19:28:53.856" v="2941" actId="164"/>
          <ac:spMkLst>
            <pc:docMk/>
            <pc:sldMk cId="3380556942" sldId="356"/>
            <ac:spMk id="52" creationId="{8B577BB4-F641-4C76-A674-3BE0784FF6E7}"/>
          </ac:spMkLst>
        </pc:spChg>
        <pc:spChg chg="mod">
          <ac:chgData name="Scott-Picton, Georgina" userId="ef0a8b2a-fa4d-440f-83f5-cc291b573013" providerId="ADAL" clId="{C9C67190-851D-4542-9ADD-DBF493994278}" dt="2023-03-30T19:28:53.856" v="2941" actId="164"/>
          <ac:spMkLst>
            <pc:docMk/>
            <pc:sldMk cId="3380556942" sldId="356"/>
            <ac:spMk id="61" creationId="{F6746AD4-3D3E-47FE-8B7B-FD56F1FCEDFD}"/>
          </ac:spMkLst>
        </pc:spChg>
        <pc:spChg chg="mod">
          <ac:chgData name="Scott-Picton, Georgina" userId="ef0a8b2a-fa4d-440f-83f5-cc291b573013" providerId="ADAL" clId="{C9C67190-851D-4542-9ADD-DBF493994278}" dt="2023-03-30T19:28:53.856" v="2941" actId="164"/>
          <ac:spMkLst>
            <pc:docMk/>
            <pc:sldMk cId="3380556942" sldId="356"/>
            <ac:spMk id="67" creationId="{91FD1582-B3DC-4CF8-9350-24DE3EBAD095}"/>
          </ac:spMkLst>
        </pc:spChg>
        <pc:spChg chg="mod">
          <ac:chgData name="Scott-Picton, Georgina" userId="ef0a8b2a-fa4d-440f-83f5-cc291b573013" providerId="ADAL" clId="{C9C67190-851D-4542-9ADD-DBF493994278}" dt="2023-03-30T19:28:53.856" v="2941" actId="164"/>
          <ac:spMkLst>
            <pc:docMk/>
            <pc:sldMk cId="3380556942" sldId="356"/>
            <ac:spMk id="79" creationId="{87A0CC73-B988-4D50-A5EF-36F2C9FF008E}"/>
          </ac:spMkLst>
        </pc:spChg>
        <pc:spChg chg="mod">
          <ac:chgData name="Scott-Picton, Georgina" userId="ef0a8b2a-fa4d-440f-83f5-cc291b573013" providerId="ADAL" clId="{C9C67190-851D-4542-9ADD-DBF493994278}" dt="2023-03-30T19:28:53.856" v="2941" actId="164"/>
          <ac:spMkLst>
            <pc:docMk/>
            <pc:sldMk cId="3380556942" sldId="356"/>
            <ac:spMk id="80" creationId="{D8BE754B-F0B5-4FB9-AA4F-DE17F654327C}"/>
          </ac:spMkLst>
        </pc:spChg>
        <pc:spChg chg="mod">
          <ac:chgData name="Scott-Picton, Georgina" userId="ef0a8b2a-fa4d-440f-83f5-cc291b573013" providerId="ADAL" clId="{C9C67190-851D-4542-9ADD-DBF493994278}" dt="2023-03-30T19:28:53.856" v="2941" actId="164"/>
          <ac:spMkLst>
            <pc:docMk/>
            <pc:sldMk cId="3380556942" sldId="356"/>
            <ac:spMk id="105" creationId="{B7ADD85E-A7AE-49D1-AD90-E278B9A2BD73}"/>
          </ac:spMkLst>
        </pc:spChg>
        <pc:spChg chg="mod">
          <ac:chgData name="Scott-Picton, Georgina" userId="ef0a8b2a-fa4d-440f-83f5-cc291b573013" providerId="ADAL" clId="{C9C67190-851D-4542-9ADD-DBF493994278}" dt="2023-03-30T19:28:53.856" v="2941" actId="164"/>
          <ac:spMkLst>
            <pc:docMk/>
            <pc:sldMk cId="3380556942" sldId="356"/>
            <ac:spMk id="106" creationId="{6A80977D-D92A-48FC-A3A7-55FFF7A69901}"/>
          </ac:spMkLst>
        </pc:spChg>
        <pc:spChg chg="mod">
          <ac:chgData name="Scott-Picton, Georgina" userId="ef0a8b2a-fa4d-440f-83f5-cc291b573013" providerId="ADAL" clId="{C9C67190-851D-4542-9ADD-DBF493994278}" dt="2023-03-30T19:28:53.856" v="2941" actId="164"/>
          <ac:spMkLst>
            <pc:docMk/>
            <pc:sldMk cId="3380556942" sldId="356"/>
            <ac:spMk id="107" creationId="{69412A77-F0B6-4DE2-AB49-AEBFA03C7FA2}"/>
          </ac:spMkLst>
        </pc:spChg>
        <pc:spChg chg="mod">
          <ac:chgData name="Scott-Picton, Georgina" userId="ef0a8b2a-fa4d-440f-83f5-cc291b573013" providerId="ADAL" clId="{C9C67190-851D-4542-9ADD-DBF493994278}" dt="2023-03-30T19:28:53.856" v="2941" actId="164"/>
          <ac:spMkLst>
            <pc:docMk/>
            <pc:sldMk cId="3380556942" sldId="356"/>
            <ac:spMk id="124" creationId="{03533E1F-7B51-440C-B892-C60FCE96DFB9}"/>
          </ac:spMkLst>
        </pc:spChg>
        <pc:spChg chg="mod">
          <ac:chgData name="Scott-Picton, Georgina" userId="ef0a8b2a-fa4d-440f-83f5-cc291b573013" providerId="ADAL" clId="{C9C67190-851D-4542-9ADD-DBF493994278}" dt="2023-03-30T19:28:53.856" v="2941" actId="164"/>
          <ac:spMkLst>
            <pc:docMk/>
            <pc:sldMk cId="3380556942" sldId="356"/>
            <ac:spMk id="125" creationId="{32D218CF-56DD-4956-9770-96DF135C78B8}"/>
          </ac:spMkLst>
        </pc:spChg>
        <pc:spChg chg="mod">
          <ac:chgData name="Scott-Picton, Georgina" userId="ef0a8b2a-fa4d-440f-83f5-cc291b573013" providerId="ADAL" clId="{C9C67190-851D-4542-9ADD-DBF493994278}" dt="2023-03-30T19:28:53.856" v="2941" actId="164"/>
          <ac:spMkLst>
            <pc:docMk/>
            <pc:sldMk cId="3380556942" sldId="356"/>
            <ac:spMk id="131" creationId="{4B0D0321-5E6D-448F-9F78-74AA0BCEA588}"/>
          </ac:spMkLst>
        </pc:spChg>
        <pc:spChg chg="mod">
          <ac:chgData name="Scott-Picton, Georgina" userId="ef0a8b2a-fa4d-440f-83f5-cc291b573013" providerId="ADAL" clId="{C9C67190-851D-4542-9ADD-DBF493994278}" dt="2023-03-30T19:28:53.856" v="2941" actId="164"/>
          <ac:spMkLst>
            <pc:docMk/>
            <pc:sldMk cId="3380556942" sldId="356"/>
            <ac:spMk id="132" creationId="{FA0C1F4D-8B3B-47E6-8740-35185E623B5C}"/>
          </ac:spMkLst>
        </pc:spChg>
        <pc:spChg chg="mod">
          <ac:chgData name="Scott-Picton, Georgina" userId="ef0a8b2a-fa4d-440f-83f5-cc291b573013" providerId="ADAL" clId="{C9C67190-851D-4542-9ADD-DBF493994278}" dt="2023-03-30T19:28:53.856" v="2941" actId="164"/>
          <ac:spMkLst>
            <pc:docMk/>
            <pc:sldMk cId="3380556942" sldId="356"/>
            <ac:spMk id="133" creationId="{78944AD8-A34E-4F9A-AB0C-8612314ABD5A}"/>
          </ac:spMkLst>
        </pc:spChg>
        <pc:spChg chg="mod">
          <ac:chgData name="Scott-Picton, Georgina" userId="ef0a8b2a-fa4d-440f-83f5-cc291b573013" providerId="ADAL" clId="{C9C67190-851D-4542-9ADD-DBF493994278}" dt="2023-03-30T19:28:53.856" v="2941" actId="164"/>
          <ac:spMkLst>
            <pc:docMk/>
            <pc:sldMk cId="3380556942" sldId="356"/>
            <ac:spMk id="134" creationId="{BAB26C74-CF49-421F-9660-683169EEB016}"/>
          </ac:spMkLst>
        </pc:spChg>
        <pc:spChg chg="mod">
          <ac:chgData name="Scott-Picton, Georgina" userId="ef0a8b2a-fa4d-440f-83f5-cc291b573013" providerId="ADAL" clId="{C9C67190-851D-4542-9ADD-DBF493994278}" dt="2023-03-30T19:28:53.856" v="2941" actId="164"/>
          <ac:spMkLst>
            <pc:docMk/>
            <pc:sldMk cId="3380556942" sldId="356"/>
            <ac:spMk id="135" creationId="{E6BC2997-1F7C-418C-A8E0-58FF53625E4C}"/>
          </ac:spMkLst>
        </pc:spChg>
        <pc:spChg chg="mod">
          <ac:chgData name="Scott-Picton, Georgina" userId="ef0a8b2a-fa4d-440f-83f5-cc291b573013" providerId="ADAL" clId="{C9C67190-851D-4542-9ADD-DBF493994278}" dt="2023-03-30T19:28:53.856" v="2941" actId="164"/>
          <ac:spMkLst>
            <pc:docMk/>
            <pc:sldMk cId="3380556942" sldId="356"/>
            <ac:spMk id="136" creationId="{6ECD366B-3A48-47B7-95FE-B87A79196F12}"/>
          </ac:spMkLst>
        </pc:spChg>
        <pc:spChg chg="mod">
          <ac:chgData name="Scott-Picton, Georgina" userId="ef0a8b2a-fa4d-440f-83f5-cc291b573013" providerId="ADAL" clId="{C9C67190-851D-4542-9ADD-DBF493994278}" dt="2023-03-30T19:28:53.856" v="2941" actId="164"/>
          <ac:spMkLst>
            <pc:docMk/>
            <pc:sldMk cId="3380556942" sldId="356"/>
            <ac:spMk id="137" creationId="{4647BAEB-340A-47CB-9877-34F25471F4A0}"/>
          </ac:spMkLst>
        </pc:spChg>
        <pc:spChg chg="mod">
          <ac:chgData name="Scott-Picton, Georgina" userId="ef0a8b2a-fa4d-440f-83f5-cc291b573013" providerId="ADAL" clId="{C9C67190-851D-4542-9ADD-DBF493994278}" dt="2023-03-30T19:28:53.856" v="2941" actId="164"/>
          <ac:spMkLst>
            <pc:docMk/>
            <pc:sldMk cId="3380556942" sldId="356"/>
            <ac:spMk id="138" creationId="{D5C18623-C780-47E4-A0AE-3DC739B712C0}"/>
          </ac:spMkLst>
        </pc:spChg>
        <pc:spChg chg="mod">
          <ac:chgData name="Scott-Picton, Georgina" userId="ef0a8b2a-fa4d-440f-83f5-cc291b573013" providerId="ADAL" clId="{C9C67190-851D-4542-9ADD-DBF493994278}" dt="2023-03-30T19:28:53.856" v="2941" actId="164"/>
          <ac:spMkLst>
            <pc:docMk/>
            <pc:sldMk cId="3380556942" sldId="356"/>
            <ac:spMk id="141" creationId="{CF9E9812-B4C5-411E-9C3F-4BA78E9A84DE}"/>
          </ac:spMkLst>
        </pc:spChg>
        <pc:spChg chg="mod">
          <ac:chgData name="Scott-Picton, Georgina" userId="ef0a8b2a-fa4d-440f-83f5-cc291b573013" providerId="ADAL" clId="{C9C67190-851D-4542-9ADD-DBF493994278}" dt="2023-03-30T19:28:53.856" v="2941" actId="164"/>
          <ac:spMkLst>
            <pc:docMk/>
            <pc:sldMk cId="3380556942" sldId="356"/>
            <ac:spMk id="142" creationId="{89B81EDE-38ED-4622-B676-4CC34784D069}"/>
          </ac:spMkLst>
        </pc:spChg>
        <pc:spChg chg="mod">
          <ac:chgData name="Scott-Picton, Georgina" userId="ef0a8b2a-fa4d-440f-83f5-cc291b573013" providerId="ADAL" clId="{C9C67190-851D-4542-9ADD-DBF493994278}" dt="2023-03-30T19:28:53.856" v="2941" actId="164"/>
          <ac:spMkLst>
            <pc:docMk/>
            <pc:sldMk cId="3380556942" sldId="356"/>
            <ac:spMk id="143" creationId="{14AB1307-6464-41AA-950B-6ED10B4916B5}"/>
          </ac:spMkLst>
        </pc:spChg>
        <pc:spChg chg="mod">
          <ac:chgData name="Scott-Picton, Georgina" userId="ef0a8b2a-fa4d-440f-83f5-cc291b573013" providerId="ADAL" clId="{C9C67190-851D-4542-9ADD-DBF493994278}" dt="2023-03-30T19:28:53.856" v="2941" actId="164"/>
          <ac:spMkLst>
            <pc:docMk/>
            <pc:sldMk cId="3380556942" sldId="356"/>
            <ac:spMk id="144" creationId="{3EF202B3-9C2E-4E7E-9689-454DB5AE440D}"/>
          </ac:spMkLst>
        </pc:spChg>
        <pc:spChg chg="mod">
          <ac:chgData name="Scott-Picton, Georgina" userId="ef0a8b2a-fa4d-440f-83f5-cc291b573013" providerId="ADAL" clId="{C9C67190-851D-4542-9ADD-DBF493994278}" dt="2023-03-30T19:28:53.856" v="2941" actId="164"/>
          <ac:spMkLst>
            <pc:docMk/>
            <pc:sldMk cId="3380556942" sldId="356"/>
            <ac:spMk id="145" creationId="{E55D3A11-DF07-4138-8655-83F9F1A2C340}"/>
          </ac:spMkLst>
        </pc:spChg>
        <pc:spChg chg="mod">
          <ac:chgData name="Scott-Picton, Georgina" userId="ef0a8b2a-fa4d-440f-83f5-cc291b573013" providerId="ADAL" clId="{C9C67190-851D-4542-9ADD-DBF493994278}" dt="2023-03-30T19:28:53.856" v="2941" actId="164"/>
          <ac:spMkLst>
            <pc:docMk/>
            <pc:sldMk cId="3380556942" sldId="356"/>
            <ac:spMk id="146" creationId="{0DCC7BC1-2B97-4486-B575-53588182CDE3}"/>
          </ac:spMkLst>
        </pc:spChg>
        <pc:spChg chg="mod">
          <ac:chgData name="Scott-Picton, Georgina" userId="ef0a8b2a-fa4d-440f-83f5-cc291b573013" providerId="ADAL" clId="{C9C67190-851D-4542-9ADD-DBF493994278}" dt="2023-03-30T19:28:53.856" v="2941" actId="164"/>
          <ac:spMkLst>
            <pc:docMk/>
            <pc:sldMk cId="3380556942" sldId="356"/>
            <ac:spMk id="147" creationId="{26C832E4-9E66-4BF7-89C8-98B3460136FC}"/>
          </ac:spMkLst>
        </pc:spChg>
        <pc:grpChg chg="add del mod">
          <ac:chgData name="Scott-Picton, Georgina" userId="ef0a8b2a-fa4d-440f-83f5-cc291b573013" providerId="ADAL" clId="{C9C67190-851D-4542-9ADD-DBF493994278}" dt="2023-03-30T18:32:17.042" v="1358" actId="478"/>
          <ac:grpSpMkLst>
            <pc:docMk/>
            <pc:sldMk cId="3380556942" sldId="356"/>
            <ac:grpSpMk id="2" creationId="{246E583C-8674-66C0-7B0E-B91A7B5D2627}"/>
          </ac:grpSpMkLst>
        </pc:grpChg>
        <pc:grpChg chg="add mod">
          <ac:chgData name="Scott-Picton, Georgina" userId="ef0a8b2a-fa4d-440f-83f5-cc291b573013" providerId="ADAL" clId="{C9C67190-851D-4542-9ADD-DBF493994278}" dt="2023-03-30T19:29:10.026" v="2944" actId="1076"/>
          <ac:grpSpMkLst>
            <pc:docMk/>
            <pc:sldMk cId="3380556942" sldId="356"/>
            <ac:grpSpMk id="5" creationId="{16D2A509-BE63-24F5-A6EE-24505A8B9103}"/>
          </ac:grpSpMkLst>
        </pc:grpChg>
        <pc:grpChg chg="mod ord">
          <ac:chgData name="Scott-Picton, Georgina" userId="ef0a8b2a-fa4d-440f-83f5-cc291b573013" providerId="ADAL" clId="{C9C67190-851D-4542-9ADD-DBF493994278}" dt="2023-03-30T19:29:18.200" v="2945" actId="166"/>
          <ac:grpSpMkLst>
            <pc:docMk/>
            <pc:sldMk cId="3380556942" sldId="356"/>
            <ac:grpSpMk id="56" creationId="{E42DAF32-C479-4CD7-BFCD-EF70F0AC9D01}"/>
          </ac:grpSpMkLst>
        </pc:grpChg>
        <pc:grpChg chg="mod ord">
          <ac:chgData name="Scott-Picton, Georgina" userId="ef0a8b2a-fa4d-440f-83f5-cc291b573013" providerId="ADAL" clId="{C9C67190-851D-4542-9ADD-DBF493994278}" dt="2023-03-30T19:29:22.451" v="2946" actId="166"/>
          <ac:grpSpMkLst>
            <pc:docMk/>
            <pc:sldMk cId="3380556942" sldId="356"/>
            <ac:grpSpMk id="63" creationId="{6F1269C4-FEF4-4D87-B966-22AA2347CDCC}"/>
          </ac:grpSpMkLst>
        </pc:grpChg>
        <pc:picChg chg="del mod topLvl">
          <ac:chgData name="Scott-Picton, Georgina" userId="ef0a8b2a-fa4d-440f-83f5-cc291b573013" providerId="ADAL" clId="{C9C67190-851D-4542-9ADD-DBF493994278}" dt="2023-03-30T18:32:17.042" v="1358" actId="478"/>
          <ac:picMkLst>
            <pc:docMk/>
            <pc:sldMk cId="3380556942" sldId="356"/>
            <ac:picMk id="3" creationId="{F542A24E-9037-DFBD-868F-3D3782BBF66F}"/>
          </ac:picMkLst>
        </pc:picChg>
        <pc:picChg chg="del mod modCrop">
          <ac:chgData name="Scott-Picton, Georgina" userId="ef0a8b2a-fa4d-440f-83f5-cc291b573013" providerId="ADAL" clId="{C9C67190-851D-4542-9ADD-DBF493994278}" dt="2023-03-30T18:30:29.427" v="1339" actId="478"/>
          <ac:picMkLst>
            <pc:docMk/>
            <pc:sldMk cId="3380556942" sldId="356"/>
            <ac:picMk id="47" creationId="{C9990CF3-C722-439B-B7FF-3195C785BF4B}"/>
          </ac:picMkLst>
        </pc:picChg>
        <pc:picChg chg="mod">
          <ac:chgData name="Scott-Picton, Georgina" userId="ef0a8b2a-fa4d-440f-83f5-cc291b573013" providerId="ADAL" clId="{C9C67190-851D-4542-9ADD-DBF493994278}" dt="2023-03-30T19:30:29.552" v="2951" actId="1076"/>
          <ac:picMkLst>
            <pc:docMk/>
            <pc:sldMk cId="3380556942" sldId="356"/>
            <ac:picMk id="49" creationId="{2F94D8F7-7DC2-429F-998E-DA71DC488CED}"/>
          </ac:picMkLst>
        </pc:picChg>
        <pc:picChg chg="add del mod">
          <ac:chgData name="Scott-Picton, Georgina" userId="ef0a8b2a-fa4d-440f-83f5-cc291b573013" providerId="ADAL" clId="{C9C67190-851D-4542-9ADD-DBF493994278}" dt="2023-03-30T18:30:49.367" v="1345" actId="478"/>
          <ac:picMkLst>
            <pc:docMk/>
            <pc:sldMk cId="3380556942" sldId="356"/>
            <ac:picMk id="1026" creationId="{CAB99777-F58C-1932-52E8-1291425EE3B6}"/>
          </ac:picMkLst>
        </pc:picChg>
        <pc:picChg chg="add del mod">
          <ac:chgData name="Scott-Picton, Georgina" userId="ef0a8b2a-fa4d-440f-83f5-cc291b573013" providerId="ADAL" clId="{C9C67190-851D-4542-9ADD-DBF493994278}" dt="2023-03-30T19:30:08.193" v="2947" actId="478"/>
          <ac:picMkLst>
            <pc:docMk/>
            <pc:sldMk cId="3380556942" sldId="356"/>
            <ac:picMk id="1028" creationId="{8E356B05-4A96-3A00-D09B-982F5B01512F}"/>
          </ac:picMkLst>
        </pc:picChg>
        <pc:picChg chg="add del mod">
          <ac:chgData name="Scott-Picton, Georgina" userId="ef0a8b2a-fa4d-440f-83f5-cc291b573013" providerId="ADAL" clId="{C9C67190-851D-4542-9ADD-DBF493994278}" dt="2023-03-30T19:30:09.566" v="2948" actId="478"/>
          <ac:picMkLst>
            <pc:docMk/>
            <pc:sldMk cId="3380556942" sldId="356"/>
            <ac:picMk id="1030" creationId="{2CCCE92C-AB45-262C-40DB-D37401DEC265}"/>
          </ac:picMkLst>
        </pc:picChg>
      </pc:sldChg>
      <pc:sldChg chg="addSp delSp modSp mod modAnim">
        <pc:chgData name="Scott-Picton, Georgina" userId="ef0a8b2a-fa4d-440f-83f5-cc291b573013" providerId="ADAL" clId="{C9C67190-851D-4542-9ADD-DBF493994278}" dt="2023-03-30T19:42:43.775" v="3155"/>
        <pc:sldMkLst>
          <pc:docMk/>
          <pc:sldMk cId="351952839" sldId="362"/>
        </pc:sldMkLst>
        <pc:spChg chg="mod">
          <ac:chgData name="Scott-Picton, Georgina" userId="ef0a8b2a-fa4d-440f-83f5-cc291b573013" providerId="ADAL" clId="{C9C67190-851D-4542-9ADD-DBF493994278}" dt="2023-03-30T19:31:14.795" v="2980" actId="20577"/>
          <ac:spMkLst>
            <pc:docMk/>
            <pc:sldMk cId="351952839" sldId="362"/>
            <ac:spMk id="66" creationId="{2574ED9A-AD4C-4453-9E6B-9E797B030B2F}"/>
          </ac:spMkLst>
        </pc:spChg>
        <pc:picChg chg="add mod">
          <ac:chgData name="Scott-Picton, Georgina" userId="ef0a8b2a-fa4d-440f-83f5-cc291b573013" providerId="ADAL" clId="{C9C67190-851D-4542-9ADD-DBF493994278}" dt="2023-03-30T18:34:37.399" v="1399" actId="1076"/>
          <ac:picMkLst>
            <pc:docMk/>
            <pc:sldMk cId="351952839" sldId="362"/>
            <ac:picMk id="2" creationId="{578BD381-8BC4-3F4F-F64F-123036FBBCC6}"/>
          </ac:picMkLst>
        </pc:picChg>
        <pc:picChg chg="del">
          <ac:chgData name="Scott-Picton, Georgina" userId="ef0a8b2a-fa4d-440f-83f5-cc291b573013" providerId="ADAL" clId="{C9C67190-851D-4542-9ADD-DBF493994278}" dt="2023-03-30T18:34:28.536" v="1395" actId="478"/>
          <ac:picMkLst>
            <pc:docMk/>
            <pc:sldMk cId="351952839" sldId="362"/>
            <ac:picMk id="80" creationId="{A7410093-A161-B687-272E-2D402364596E}"/>
          </ac:picMkLst>
        </pc:picChg>
      </pc:sldChg>
      <pc:sldChg chg="modAnim">
        <pc:chgData name="Scott-Picton, Georgina" userId="ef0a8b2a-fa4d-440f-83f5-cc291b573013" providerId="ADAL" clId="{C9C67190-851D-4542-9ADD-DBF493994278}" dt="2023-03-30T19:43:45.842" v="3171"/>
        <pc:sldMkLst>
          <pc:docMk/>
          <pc:sldMk cId="3774413655" sldId="364"/>
        </pc:sldMkLst>
      </pc:sldChg>
      <pc:sldChg chg="addSp delSp modSp mod modAnim">
        <pc:chgData name="Scott-Picton, Georgina" userId="ef0a8b2a-fa4d-440f-83f5-cc291b573013" providerId="ADAL" clId="{C9C67190-851D-4542-9ADD-DBF493994278}" dt="2023-03-30T19:43:22.464" v="3161"/>
        <pc:sldMkLst>
          <pc:docMk/>
          <pc:sldMk cId="1764111681" sldId="368"/>
        </pc:sldMkLst>
        <pc:spChg chg="mod">
          <ac:chgData name="Scott-Picton, Georgina" userId="ef0a8b2a-fa4d-440f-83f5-cc291b573013" providerId="ADAL" clId="{C9C67190-851D-4542-9ADD-DBF493994278}" dt="2023-03-30T19:14:10.682" v="2803" actId="14100"/>
          <ac:spMkLst>
            <pc:docMk/>
            <pc:sldMk cId="1764111681" sldId="368"/>
            <ac:spMk id="48" creationId="{1DCD793D-CC31-494A-9FE0-6871B1A6C260}"/>
          </ac:spMkLst>
        </pc:spChg>
        <pc:grpChg chg="mod ord">
          <ac:chgData name="Scott-Picton, Georgina" userId="ef0a8b2a-fa4d-440f-83f5-cc291b573013" providerId="ADAL" clId="{C9C67190-851D-4542-9ADD-DBF493994278}" dt="2023-03-30T19:23:18.329" v="2886" actId="1076"/>
          <ac:grpSpMkLst>
            <pc:docMk/>
            <pc:sldMk cId="1764111681" sldId="368"/>
            <ac:grpSpMk id="69" creationId="{9D3633C1-8EC2-B488-F1CA-89E73FEAD524}"/>
          </ac:grpSpMkLst>
        </pc:grpChg>
        <pc:picChg chg="add mod">
          <ac:chgData name="Scott-Picton, Georgina" userId="ef0a8b2a-fa4d-440f-83f5-cc291b573013" providerId="ADAL" clId="{C9C67190-851D-4542-9ADD-DBF493994278}" dt="2023-03-30T19:28:36.679" v="2939" actId="1036"/>
          <ac:picMkLst>
            <pc:docMk/>
            <pc:sldMk cId="1764111681" sldId="368"/>
            <ac:picMk id="2" creationId="{5A6B4115-2C6C-055D-843B-E64F10437481}"/>
          </ac:picMkLst>
        </pc:picChg>
        <pc:picChg chg="add mod">
          <ac:chgData name="Scott-Picton, Georgina" userId="ef0a8b2a-fa4d-440f-83f5-cc291b573013" providerId="ADAL" clId="{C9C67190-851D-4542-9ADD-DBF493994278}" dt="2023-03-30T19:28:36.679" v="2939" actId="1036"/>
          <ac:picMkLst>
            <pc:docMk/>
            <pc:sldMk cId="1764111681" sldId="368"/>
            <ac:picMk id="3" creationId="{BE2C70B7-4FFE-E7B9-DFA6-5A8242C32ED4}"/>
          </ac:picMkLst>
        </pc:picChg>
        <pc:picChg chg="add del mod">
          <ac:chgData name="Scott-Picton, Georgina" userId="ef0a8b2a-fa4d-440f-83f5-cc291b573013" providerId="ADAL" clId="{C9C67190-851D-4542-9ADD-DBF493994278}" dt="2023-03-30T19:21:04.178" v="2871" actId="478"/>
          <ac:picMkLst>
            <pc:docMk/>
            <pc:sldMk cId="1764111681" sldId="368"/>
            <ac:picMk id="4" creationId="{5FCA8962-036E-8532-AD64-9F2B12AF4257}"/>
          </ac:picMkLst>
        </pc:picChg>
        <pc:picChg chg="del">
          <ac:chgData name="Scott-Picton, Georgina" userId="ef0a8b2a-fa4d-440f-83f5-cc291b573013" providerId="ADAL" clId="{C9C67190-851D-4542-9ADD-DBF493994278}" dt="2023-03-30T19:14:24.510" v="2804" actId="478"/>
          <ac:picMkLst>
            <pc:docMk/>
            <pc:sldMk cId="1764111681" sldId="368"/>
            <ac:picMk id="61" creationId="{EEAE3299-7916-D996-07A9-EC20EF2296B0}"/>
          </ac:picMkLst>
        </pc:picChg>
        <pc:picChg chg="del">
          <ac:chgData name="Scott-Picton, Georgina" userId="ef0a8b2a-fa4d-440f-83f5-cc291b573013" providerId="ADAL" clId="{C9C67190-851D-4542-9ADD-DBF493994278}" dt="2023-03-30T19:15:07.182" v="2814" actId="478"/>
          <ac:picMkLst>
            <pc:docMk/>
            <pc:sldMk cId="1764111681" sldId="368"/>
            <ac:picMk id="62" creationId="{D2356A37-4527-444B-F7EB-3CEB84F0035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DDF40-1FBB-49A5-B012-6490C1CF1A11}"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GB"/>
        </a:p>
      </dgm:t>
    </dgm:pt>
    <dgm:pt modelId="{64E63119-25B7-4CAE-AACA-6A13516823FE}">
      <dgm:prSet phldrT="[Text]"/>
      <dgm:spPr/>
      <dgm:t>
        <a:bodyPr/>
        <a:lstStyle/>
        <a:p>
          <a:endParaRPr lang="en-GB" dirty="0"/>
        </a:p>
      </dgm:t>
    </dgm:pt>
    <dgm:pt modelId="{D71E755C-3365-4FF4-8ACE-2DA2F5012F77}" type="parTrans" cxnId="{32DC4831-4B78-4A84-BF75-9CDC4BFEB194}">
      <dgm:prSet/>
      <dgm:spPr/>
      <dgm:t>
        <a:bodyPr/>
        <a:lstStyle/>
        <a:p>
          <a:endParaRPr lang="en-GB"/>
        </a:p>
      </dgm:t>
    </dgm:pt>
    <dgm:pt modelId="{88C6C9BE-5AC2-44B7-B786-899A8A9FCF6A}" type="sibTrans" cxnId="{32DC4831-4B78-4A84-BF75-9CDC4BFEB194}">
      <dgm:prSet/>
      <dgm:spPr/>
      <dgm:t>
        <a:bodyPr/>
        <a:lstStyle/>
        <a:p>
          <a:endParaRPr lang="en-GB"/>
        </a:p>
      </dgm:t>
    </dgm:pt>
    <dgm:pt modelId="{D635A5B8-7788-471F-A7BA-1680732F4598}">
      <dgm:prSet phldrT="[Text]" custT="1"/>
      <dgm:spPr/>
      <dgm:t>
        <a:bodyPr/>
        <a:lstStyle/>
        <a:p>
          <a:endParaRPr lang="en-GB" sz="800" dirty="0"/>
        </a:p>
      </dgm:t>
    </dgm:pt>
    <dgm:pt modelId="{E9D40938-0219-4A29-AC7B-A2DA093D6778}" type="sibTrans" cxnId="{644FB183-C0A4-4083-80EA-66046C2E3ED2}">
      <dgm:prSet/>
      <dgm:spPr/>
      <dgm:t>
        <a:bodyPr/>
        <a:lstStyle/>
        <a:p>
          <a:endParaRPr lang="en-GB"/>
        </a:p>
      </dgm:t>
    </dgm:pt>
    <dgm:pt modelId="{4D227441-AECA-48C9-83CB-B9AE448EC2D4}" type="parTrans" cxnId="{644FB183-C0A4-4083-80EA-66046C2E3ED2}">
      <dgm:prSet/>
      <dgm:spPr/>
      <dgm:t>
        <a:bodyPr/>
        <a:lstStyle/>
        <a:p>
          <a:endParaRPr lang="en-GB"/>
        </a:p>
      </dgm:t>
    </dgm:pt>
    <dgm:pt modelId="{40ABC041-B339-4FA5-B5FD-D8DADC227F88}">
      <dgm:prSet phldrT="[Text]"/>
      <dgm:spPr/>
      <dgm:t>
        <a:bodyPr/>
        <a:lstStyle/>
        <a:p>
          <a:endParaRPr lang="en-GB" dirty="0"/>
        </a:p>
      </dgm:t>
    </dgm:pt>
    <dgm:pt modelId="{6A9200A3-334D-4E3D-BDF2-9C082FEC42BE}" type="sibTrans" cxnId="{21814338-DABF-4009-8F9F-26514440AE6C}">
      <dgm:prSet/>
      <dgm:spPr/>
      <dgm:t>
        <a:bodyPr/>
        <a:lstStyle/>
        <a:p>
          <a:endParaRPr lang="en-GB"/>
        </a:p>
      </dgm:t>
    </dgm:pt>
    <dgm:pt modelId="{63545723-6EE9-4C5F-92F6-298FEBEE8EC5}" type="parTrans" cxnId="{21814338-DABF-4009-8F9F-26514440AE6C}">
      <dgm:prSet/>
      <dgm:spPr/>
      <dgm:t>
        <a:bodyPr/>
        <a:lstStyle/>
        <a:p>
          <a:endParaRPr lang="en-GB"/>
        </a:p>
      </dgm:t>
    </dgm:pt>
    <dgm:pt modelId="{7755B9BD-02D3-47FD-8170-2A63BD70D516}" type="pres">
      <dgm:prSet presAssocID="{778DDF40-1FBB-49A5-B012-6490C1CF1A11}" presName="Name0" presStyleCnt="0">
        <dgm:presLayoutVars>
          <dgm:chMax/>
          <dgm:chPref/>
          <dgm:dir/>
          <dgm:animLvl val="lvl"/>
        </dgm:presLayoutVars>
      </dgm:prSet>
      <dgm:spPr/>
    </dgm:pt>
    <dgm:pt modelId="{C3BA45B0-FD49-417B-812D-90229D928FDF}" type="pres">
      <dgm:prSet presAssocID="{D635A5B8-7788-471F-A7BA-1680732F4598}" presName="composite" presStyleCnt="0"/>
      <dgm:spPr/>
    </dgm:pt>
    <dgm:pt modelId="{062D9000-FE4B-4623-B676-ACD0D51B4EC0}" type="pres">
      <dgm:prSet presAssocID="{D635A5B8-7788-471F-A7BA-1680732F4598}" presName="Parent1" presStyleLbl="node1" presStyleIdx="0" presStyleCnt="6">
        <dgm:presLayoutVars>
          <dgm:chMax val="1"/>
          <dgm:chPref val="1"/>
          <dgm:bulletEnabled val="1"/>
        </dgm:presLayoutVars>
      </dgm:prSet>
      <dgm:spPr/>
    </dgm:pt>
    <dgm:pt modelId="{898FAD54-5176-4A5F-B116-3E1368AB7FE0}" type="pres">
      <dgm:prSet presAssocID="{D635A5B8-7788-471F-A7BA-1680732F4598}" presName="Childtext1" presStyleLbl="revTx" presStyleIdx="0" presStyleCnt="3" custLinFactX="-100000" custLinFactNeighborX="-127446" custLinFactNeighborY="14015">
        <dgm:presLayoutVars>
          <dgm:chMax val="0"/>
          <dgm:chPref val="0"/>
          <dgm:bulletEnabled val="1"/>
        </dgm:presLayoutVars>
      </dgm:prSet>
      <dgm:spPr/>
    </dgm:pt>
    <dgm:pt modelId="{79F9A8D0-1400-4D5A-9F19-29CDC19907BB}" type="pres">
      <dgm:prSet presAssocID="{D635A5B8-7788-471F-A7BA-1680732F4598}" presName="BalanceSpacing" presStyleCnt="0"/>
      <dgm:spPr/>
    </dgm:pt>
    <dgm:pt modelId="{0FAEC1A8-AE36-4F08-946E-2A46A740E148}" type="pres">
      <dgm:prSet presAssocID="{D635A5B8-7788-471F-A7BA-1680732F4598}" presName="BalanceSpacing1" presStyleCnt="0"/>
      <dgm:spPr/>
    </dgm:pt>
    <dgm:pt modelId="{533663EC-A360-46F8-A679-8F8FD8B69EF5}" type="pres">
      <dgm:prSet presAssocID="{E9D40938-0219-4A29-AC7B-A2DA093D6778}" presName="Accent1Text" presStyleLbl="node1" presStyleIdx="1" presStyleCnt="6"/>
      <dgm:spPr/>
    </dgm:pt>
    <dgm:pt modelId="{ED293670-C87F-4975-9D88-A0D880481CAD}" type="pres">
      <dgm:prSet presAssocID="{E9D40938-0219-4A29-AC7B-A2DA093D6778}" presName="spaceBetweenRectangles" presStyleCnt="0"/>
      <dgm:spPr/>
    </dgm:pt>
    <dgm:pt modelId="{ABB9A193-F1DD-4861-BCB9-5C8F08E91950}" type="pres">
      <dgm:prSet presAssocID="{40ABC041-B339-4FA5-B5FD-D8DADC227F88}" presName="composite" presStyleCnt="0"/>
      <dgm:spPr/>
    </dgm:pt>
    <dgm:pt modelId="{F86E60C6-4621-42FA-BB95-1BCEBB3FC108}" type="pres">
      <dgm:prSet presAssocID="{40ABC041-B339-4FA5-B5FD-D8DADC227F88}" presName="Parent1" presStyleLbl="node1" presStyleIdx="2" presStyleCnt="6">
        <dgm:presLayoutVars>
          <dgm:chMax val="1"/>
          <dgm:chPref val="1"/>
          <dgm:bulletEnabled val="1"/>
        </dgm:presLayoutVars>
      </dgm:prSet>
      <dgm:spPr/>
    </dgm:pt>
    <dgm:pt modelId="{FA5110A6-6C2C-4C1A-8B96-5843D777B3EE}" type="pres">
      <dgm:prSet presAssocID="{40ABC041-B339-4FA5-B5FD-D8DADC227F88}" presName="Childtext1" presStyleLbl="revTx" presStyleIdx="1" presStyleCnt="3" custLinFactX="100000" custLinFactNeighborX="137027" custLinFactNeighborY="76985">
        <dgm:presLayoutVars>
          <dgm:chMax val="0"/>
          <dgm:chPref val="0"/>
          <dgm:bulletEnabled val="1"/>
        </dgm:presLayoutVars>
      </dgm:prSet>
      <dgm:spPr/>
    </dgm:pt>
    <dgm:pt modelId="{C827C605-CF57-4127-8BD6-F09965448C1D}" type="pres">
      <dgm:prSet presAssocID="{40ABC041-B339-4FA5-B5FD-D8DADC227F88}" presName="BalanceSpacing" presStyleCnt="0"/>
      <dgm:spPr/>
    </dgm:pt>
    <dgm:pt modelId="{634539C0-2A67-48E4-98F5-4E1D0CC03CE7}" type="pres">
      <dgm:prSet presAssocID="{40ABC041-B339-4FA5-B5FD-D8DADC227F88}" presName="BalanceSpacing1" presStyleCnt="0"/>
      <dgm:spPr/>
    </dgm:pt>
    <dgm:pt modelId="{58BFA19A-F02B-4706-880A-4BED476FF03A}" type="pres">
      <dgm:prSet presAssocID="{6A9200A3-334D-4E3D-BDF2-9C082FEC42BE}" presName="Accent1Text" presStyleLbl="node1" presStyleIdx="3" presStyleCnt="6"/>
      <dgm:spPr/>
    </dgm:pt>
    <dgm:pt modelId="{55094108-E2AD-4753-ACD2-3D43EB688CD2}" type="pres">
      <dgm:prSet presAssocID="{6A9200A3-334D-4E3D-BDF2-9C082FEC42BE}" presName="spaceBetweenRectangles" presStyleCnt="0"/>
      <dgm:spPr/>
    </dgm:pt>
    <dgm:pt modelId="{CB31BF72-D658-4877-901E-DDB5C6EB7741}" type="pres">
      <dgm:prSet presAssocID="{64E63119-25B7-4CAE-AACA-6A13516823FE}" presName="composite" presStyleCnt="0"/>
      <dgm:spPr/>
    </dgm:pt>
    <dgm:pt modelId="{4AA9B962-7444-459F-BF38-69A6A1136401}" type="pres">
      <dgm:prSet presAssocID="{64E63119-25B7-4CAE-AACA-6A13516823FE}" presName="Parent1" presStyleLbl="node1" presStyleIdx="4" presStyleCnt="6">
        <dgm:presLayoutVars>
          <dgm:chMax val="1"/>
          <dgm:chPref val="1"/>
          <dgm:bulletEnabled val="1"/>
        </dgm:presLayoutVars>
      </dgm:prSet>
      <dgm:spPr/>
    </dgm:pt>
    <dgm:pt modelId="{1061F55A-650D-4E73-BAB9-D1ADB7A3535D}" type="pres">
      <dgm:prSet presAssocID="{64E63119-25B7-4CAE-AACA-6A13516823FE}" presName="Childtext1" presStyleLbl="revTx" presStyleIdx="2" presStyleCnt="3" custLinFactX="-200000" custLinFactY="53042" custLinFactNeighborX="-212453" custLinFactNeighborY="100000">
        <dgm:presLayoutVars>
          <dgm:chMax val="0"/>
          <dgm:chPref val="0"/>
          <dgm:bulletEnabled val="1"/>
        </dgm:presLayoutVars>
      </dgm:prSet>
      <dgm:spPr/>
    </dgm:pt>
    <dgm:pt modelId="{F1EC0304-95FD-4933-8E71-F6BACF21D279}" type="pres">
      <dgm:prSet presAssocID="{64E63119-25B7-4CAE-AACA-6A13516823FE}" presName="BalanceSpacing" presStyleCnt="0"/>
      <dgm:spPr/>
    </dgm:pt>
    <dgm:pt modelId="{350596EE-D6EA-4DAC-B129-E32F4B289C09}" type="pres">
      <dgm:prSet presAssocID="{64E63119-25B7-4CAE-AACA-6A13516823FE}" presName="BalanceSpacing1" presStyleCnt="0"/>
      <dgm:spPr/>
    </dgm:pt>
    <dgm:pt modelId="{C0D5B29C-C441-48AC-AAF4-5D0BE2AC90BE}" type="pres">
      <dgm:prSet presAssocID="{88C6C9BE-5AC2-44B7-B786-899A8A9FCF6A}" presName="Accent1Text" presStyleLbl="node1" presStyleIdx="5" presStyleCnt="6"/>
      <dgm:spPr/>
    </dgm:pt>
  </dgm:ptLst>
  <dgm:cxnLst>
    <dgm:cxn modelId="{5AA89C26-2AAA-4841-BFB5-E661B1ADB43A}" type="presOf" srcId="{D635A5B8-7788-471F-A7BA-1680732F4598}" destId="{062D9000-FE4B-4623-B676-ACD0D51B4EC0}" srcOrd="0" destOrd="0" presId="urn:microsoft.com/office/officeart/2008/layout/AlternatingHexagons"/>
    <dgm:cxn modelId="{61693C2D-3BB6-40D7-B311-B261E780B24B}" type="presOf" srcId="{64E63119-25B7-4CAE-AACA-6A13516823FE}" destId="{4AA9B962-7444-459F-BF38-69A6A1136401}" srcOrd="0" destOrd="0" presId="urn:microsoft.com/office/officeart/2008/layout/AlternatingHexagons"/>
    <dgm:cxn modelId="{9B755F2E-5AA5-4409-AF8C-384B97854370}" type="presOf" srcId="{E9D40938-0219-4A29-AC7B-A2DA093D6778}" destId="{533663EC-A360-46F8-A679-8F8FD8B69EF5}" srcOrd="0" destOrd="0" presId="urn:microsoft.com/office/officeart/2008/layout/AlternatingHexagons"/>
    <dgm:cxn modelId="{32DC4831-4B78-4A84-BF75-9CDC4BFEB194}" srcId="{778DDF40-1FBB-49A5-B012-6490C1CF1A11}" destId="{64E63119-25B7-4CAE-AACA-6A13516823FE}" srcOrd="2" destOrd="0" parTransId="{D71E755C-3365-4FF4-8ACE-2DA2F5012F77}" sibTransId="{88C6C9BE-5AC2-44B7-B786-899A8A9FCF6A}"/>
    <dgm:cxn modelId="{21814338-DABF-4009-8F9F-26514440AE6C}" srcId="{778DDF40-1FBB-49A5-B012-6490C1CF1A11}" destId="{40ABC041-B339-4FA5-B5FD-D8DADC227F88}" srcOrd="1" destOrd="0" parTransId="{63545723-6EE9-4C5F-92F6-298FEBEE8EC5}" sibTransId="{6A9200A3-334D-4E3D-BDF2-9C082FEC42BE}"/>
    <dgm:cxn modelId="{644FB183-C0A4-4083-80EA-66046C2E3ED2}" srcId="{778DDF40-1FBB-49A5-B012-6490C1CF1A11}" destId="{D635A5B8-7788-471F-A7BA-1680732F4598}" srcOrd="0" destOrd="0" parTransId="{4D227441-AECA-48C9-83CB-B9AE448EC2D4}" sibTransId="{E9D40938-0219-4A29-AC7B-A2DA093D6778}"/>
    <dgm:cxn modelId="{BA543AD3-4A8E-4760-A58E-6CE55D962577}" type="presOf" srcId="{778DDF40-1FBB-49A5-B012-6490C1CF1A11}" destId="{7755B9BD-02D3-47FD-8170-2A63BD70D516}" srcOrd="0" destOrd="0" presId="urn:microsoft.com/office/officeart/2008/layout/AlternatingHexagons"/>
    <dgm:cxn modelId="{186799D3-254B-4A20-B25A-BCE4AD36DAF4}" type="presOf" srcId="{88C6C9BE-5AC2-44B7-B786-899A8A9FCF6A}" destId="{C0D5B29C-C441-48AC-AAF4-5D0BE2AC90BE}" srcOrd="0" destOrd="0" presId="urn:microsoft.com/office/officeart/2008/layout/AlternatingHexagons"/>
    <dgm:cxn modelId="{2AD4F7E8-046C-46FA-BEE7-2172AA69BE31}" type="presOf" srcId="{6A9200A3-334D-4E3D-BDF2-9C082FEC42BE}" destId="{58BFA19A-F02B-4706-880A-4BED476FF03A}" srcOrd="0" destOrd="0" presId="urn:microsoft.com/office/officeart/2008/layout/AlternatingHexagons"/>
    <dgm:cxn modelId="{7C96BCFC-96D2-4E37-AB50-3AA6D30E84DB}" type="presOf" srcId="{40ABC041-B339-4FA5-B5FD-D8DADC227F88}" destId="{F86E60C6-4621-42FA-BB95-1BCEBB3FC108}" srcOrd="0" destOrd="0" presId="urn:microsoft.com/office/officeart/2008/layout/AlternatingHexagons"/>
    <dgm:cxn modelId="{6C3DE939-A005-49CF-801A-B4E1A46410FF}" type="presParOf" srcId="{7755B9BD-02D3-47FD-8170-2A63BD70D516}" destId="{C3BA45B0-FD49-417B-812D-90229D928FDF}" srcOrd="0" destOrd="0" presId="urn:microsoft.com/office/officeart/2008/layout/AlternatingHexagons"/>
    <dgm:cxn modelId="{05394BB4-74D5-4D95-B06C-CE6ED6452716}" type="presParOf" srcId="{C3BA45B0-FD49-417B-812D-90229D928FDF}" destId="{062D9000-FE4B-4623-B676-ACD0D51B4EC0}" srcOrd="0" destOrd="0" presId="urn:microsoft.com/office/officeart/2008/layout/AlternatingHexagons"/>
    <dgm:cxn modelId="{8556B0BE-53C3-48E7-9106-2B0C192C1241}" type="presParOf" srcId="{C3BA45B0-FD49-417B-812D-90229D928FDF}" destId="{898FAD54-5176-4A5F-B116-3E1368AB7FE0}" srcOrd="1" destOrd="0" presId="urn:microsoft.com/office/officeart/2008/layout/AlternatingHexagons"/>
    <dgm:cxn modelId="{65FC97DE-0B2A-4977-ABB2-512BC9F703DF}" type="presParOf" srcId="{C3BA45B0-FD49-417B-812D-90229D928FDF}" destId="{79F9A8D0-1400-4D5A-9F19-29CDC19907BB}" srcOrd="2" destOrd="0" presId="urn:microsoft.com/office/officeart/2008/layout/AlternatingHexagons"/>
    <dgm:cxn modelId="{643D27E1-02C2-4400-B633-864FA10D8CC1}" type="presParOf" srcId="{C3BA45B0-FD49-417B-812D-90229D928FDF}" destId="{0FAEC1A8-AE36-4F08-946E-2A46A740E148}" srcOrd="3" destOrd="0" presId="urn:microsoft.com/office/officeart/2008/layout/AlternatingHexagons"/>
    <dgm:cxn modelId="{C7B0D6B8-27F2-41ED-A15A-9228B9D259FF}" type="presParOf" srcId="{C3BA45B0-FD49-417B-812D-90229D928FDF}" destId="{533663EC-A360-46F8-A679-8F8FD8B69EF5}" srcOrd="4" destOrd="0" presId="urn:microsoft.com/office/officeart/2008/layout/AlternatingHexagons"/>
    <dgm:cxn modelId="{F07353BA-FD18-44DC-A4D0-242B96468952}" type="presParOf" srcId="{7755B9BD-02D3-47FD-8170-2A63BD70D516}" destId="{ED293670-C87F-4975-9D88-A0D880481CAD}" srcOrd="1" destOrd="0" presId="urn:microsoft.com/office/officeart/2008/layout/AlternatingHexagons"/>
    <dgm:cxn modelId="{2B3B326A-A963-4E35-AEFA-AFF8B325397A}" type="presParOf" srcId="{7755B9BD-02D3-47FD-8170-2A63BD70D516}" destId="{ABB9A193-F1DD-4861-BCB9-5C8F08E91950}" srcOrd="2" destOrd="0" presId="urn:microsoft.com/office/officeart/2008/layout/AlternatingHexagons"/>
    <dgm:cxn modelId="{82320BE1-E7F0-4A61-8658-E5CB7E9EE423}" type="presParOf" srcId="{ABB9A193-F1DD-4861-BCB9-5C8F08E91950}" destId="{F86E60C6-4621-42FA-BB95-1BCEBB3FC108}" srcOrd="0" destOrd="0" presId="urn:microsoft.com/office/officeart/2008/layout/AlternatingHexagons"/>
    <dgm:cxn modelId="{C3AB9181-5A3D-47FD-841E-FAAE6760263F}" type="presParOf" srcId="{ABB9A193-F1DD-4861-BCB9-5C8F08E91950}" destId="{FA5110A6-6C2C-4C1A-8B96-5843D777B3EE}" srcOrd="1" destOrd="0" presId="urn:microsoft.com/office/officeart/2008/layout/AlternatingHexagons"/>
    <dgm:cxn modelId="{2EE9F96F-5DAB-4B69-9ED0-CBBFE8AF1ABD}" type="presParOf" srcId="{ABB9A193-F1DD-4861-BCB9-5C8F08E91950}" destId="{C827C605-CF57-4127-8BD6-F09965448C1D}" srcOrd="2" destOrd="0" presId="urn:microsoft.com/office/officeart/2008/layout/AlternatingHexagons"/>
    <dgm:cxn modelId="{B42ACFB2-18CF-4EED-B2ED-12158DAA1B9F}" type="presParOf" srcId="{ABB9A193-F1DD-4861-BCB9-5C8F08E91950}" destId="{634539C0-2A67-48E4-98F5-4E1D0CC03CE7}" srcOrd="3" destOrd="0" presId="urn:microsoft.com/office/officeart/2008/layout/AlternatingHexagons"/>
    <dgm:cxn modelId="{EF102899-AC90-4589-9611-AFEB2E098AE8}" type="presParOf" srcId="{ABB9A193-F1DD-4861-BCB9-5C8F08E91950}" destId="{58BFA19A-F02B-4706-880A-4BED476FF03A}" srcOrd="4" destOrd="0" presId="urn:microsoft.com/office/officeart/2008/layout/AlternatingHexagons"/>
    <dgm:cxn modelId="{15453925-4314-463D-89EB-D53D3A5C4E9A}" type="presParOf" srcId="{7755B9BD-02D3-47FD-8170-2A63BD70D516}" destId="{55094108-E2AD-4753-ACD2-3D43EB688CD2}" srcOrd="3" destOrd="0" presId="urn:microsoft.com/office/officeart/2008/layout/AlternatingHexagons"/>
    <dgm:cxn modelId="{CE3A7F09-DE29-4C8C-B330-9DF029C8D011}" type="presParOf" srcId="{7755B9BD-02D3-47FD-8170-2A63BD70D516}" destId="{CB31BF72-D658-4877-901E-DDB5C6EB7741}" srcOrd="4" destOrd="0" presId="urn:microsoft.com/office/officeart/2008/layout/AlternatingHexagons"/>
    <dgm:cxn modelId="{CCCCB724-BEA3-4522-95D7-A351188DD4A7}" type="presParOf" srcId="{CB31BF72-D658-4877-901E-DDB5C6EB7741}" destId="{4AA9B962-7444-459F-BF38-69A6A1136401}" srcOrd="0" destOrd="0" presId="urn:microsoft.com/office/officeart/2008/layout/AlternatingHexagons"/>
    <dgm:cxn modelId="{16ECF473-0F4E-47E5-B76D-3E75C8785DE9}" type="presParOf" srcId="{CB31BF72-D658-4877-901E-DDB5C6EB7741}" destId="{1061F55A-650D-4E73-BAB9-D1ADB7A3535D}" srcOrd="1" destOrd="0" presId="urn:microsoft.com/office/officeart/2008/layout/AlternatingHexagons"/>
    <dgm:cxn modelId="{FF363DA7-0ADB-45A2-92B5-B93E7684D4D2}" type="presParOf" srcId="{CB31BF72-D658-4877-901E-DDB5C6EB7741}" destId="{F1EC0304-95FD-4933-8E71-F6BACF21D279}" srcOrd="2" destOrd="0" presId="urn:microsoft.com/office/officeart/2008/layout/AlternatingHexagons"/>
    <dgm:cxn modelId="{B1B6A40F-23FD-4721-90B7-462722D200E1}" type="presParOf" srcId="{CB31BF72-D658-4877-901E-DDB5C6EB7741}" destId="{350596EE-D6EA-4DAC-B129-E32F4B289C09}" srcOrd="3" destOrd="0" presId="urn:microsoft.com/office/officeart/2008/layout/AlternatingHexagons"/>
    <dgm:cxn modelId="{F06F0F4B-85E1-4C91-952D-23A617165670}" type="presParOf" srcId="{CB31BF72-D658-4877-901E-DDB5C6EB7741}" destId="{C0D5B29C-C441-48AC-AAF4-5D0BE2AC90BE}"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8E03B-5E63-441C-8285-12F0C3A474B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4C56D29A-972C-4067-83A2-2A40F9D18B15}">
      <dgm:prSet phldrT="[Text]"/>
      <dgm:spPr/>
      <dgm:t>
        <a:bodyPr/>
        <a:lstStyle/>
        <a:p>
          <a:r>
            <a:rPr lang="en-GB" dirty="0"/>
            <a:t>Consolidated Metering Code of Practice</a:t>
          </a:r>
        </a:p>
      </dgm:t>
    </dgm:pt>
    <dgm:pt modelId="{DD109C42-1236-46BA-AE48-3228C6EBF6BC}" type="parTrans" cxnId="{E5044CCA-4243-48EF-8BDC-8C777AA8DFC4}">
      <dgm:prSet/>
      <dgm:spPr/>
      <dgm:t>
        <a:bodyPr/>
        <a:lstStyle/>
        <a:p>
          <a:endParaRPr lang="en-GB"/>
        </a:p>
      </dgm:t>
    </dgm:pt>
    <dgm:pt modelId="{B2ADEE9B-12FA-410D-8211-FBFE7B80767C}" type="sibTrans" cxnId="{E5044CCA-4243-48EF-8BDC-8C777AA8DFC4}">
      <dgm:prSet/>
      <dgm:spPr/>
      <dgm:t>
        <a:bodyPr/>
        <a:lstStyle/>
        <a:p>
          <a:endParaRPr lang="en-GB"/>
        </a:p>
      </dgm:t>
    </dgm:pt>
    <dgm:pt modelId="{BF72F8B9-EC4D-4F02-9B74-E5ED7E5FD25A}">
      <dgm:prSet phldrT="[Text]" phldr="1"/>
      <dgm:spPr>
        <a:solidFill>
          <a:schemeClr val="bg1"/>
        </a:solidFill>
        <a:ln>
          <a:solidFill>
            <a:srgbClr val="25993B"/>
          </a:solidFill>
        </a:ln>
      </dgm:spPr>
      <dgm:t>
        <a:bodyPr/>
        <a:lstStyle/>
        <a:p>
          <a:endParaRPr lang="en-GB" dirty="0"/>
        </a:p>
      </dgm:t>
    </dgm:pt>
    <dgm:pt modelId="{A764FE70-608E-42FD-BB2C-E3731AB801F8}" type="parTrans" cxnId="{1BAEE7B5-ED04-4DD6-87FC-EB582BC45336}">
      <dgm:prSet/>
      <dgm:spPr/>
      <dgm:t>
        <a:bodyPr/>
        <a:lstStyle/>
        <a:p>
          <a:endParaRPr lang="en-GB"/>
        </a:p>
      </dgm:t>
    </dgm:pt>
    <dgm:pt modelId="{9BBBE1EA-30BF-4B64-B5D1-16FCCEE2176E}" type="sibTrans" cxnId="{1BAEE7B5-ED04-4DD6-87FC-EB582BC45336}">
      <dgm:prSet/>
      <dgm:spPr/>
      <dgm:t>
        <a:bodyPr/>
        <a:lstStyle/>
        <a:p>
          <a:endParaRPr lang="en-GB"/>
        </a:p>
      </dgm:t>
    </dgm:pt>
    <dgm:pt modelId="{FEFBC974-7EF9-4A48-99A9-F592B0CC54F8}">
      <dgm:prSet phldrT="[Text]" phldr="1"/>
      <dgm:spPr>
        <a:solidFill>
          <a:schemeClr val="bg1"/>
        </a:solidFill>
        <a:ln>
          <a:solidFill>
            <a:srgbClr val="25993B"/>
          </a:solidFill>
        </a:ln>
      </dgm:spPr>
      <dgm:t>
        <a:bodyPr/>
        <a:lstStyle/>
        <a:p>
          <a:endParaRPr lang="en-GB"/>
        </a:p>
      </dgm:t>
    </dgm:pt>
    <dgm:pt modelId="{6C16AFF3-81AF-4C45-BFFE-57E15B433BC6}" type="parTrans" cxnId="{788965BE-A878-44F3-86CC-ECD2BC25F1C8}">
      <dgm:prSet/>
      <dgm:spPr/>
      <dgm:t>
        <a:bodyPr/>
        <a:lstStyle/>
        <a:p>
          <a:endParaRPr lang="en-GB"/>
        </a:p>
      </dgm:t>
    </dgm:pt>
    <dgm:pt modelId="{71E6D8D4-3975-43EF-A91C-21CD8AF4A267}" type="sibTrans" cxnId="{788965BE-A878-44F3-86CC-ECD2BC25F1C8}">
      <dgm:prSet/>
      <dgm:spPr/>
      <dgm:t>
        <a:bodyPr/>
        <a:lstStyle/>
        <a:p>
          <a:endParaRPr lang="en-GB"/>
        </a:p>
      </dgm:t>
    </dgm:pt>
    <dgm:pt modelId="{ED0B884A-68DD-48D8-820F-46E0DBF040CF}">
      <dgm:prSet phldrT="[Text]" phldr="1"/>
      <dgm:spPr>
        <a:solidFill>
          <a:schemeClr val="bg1"/>
        </a:solidFill>
        <a:ln>
          <a:solidFill>
            <a:srgbClr val="25993B"/>
          </a:solidFill>
        </a:ln>
      </dgm:spPr>
      <dgm:t>
        <a:bodyPr/>
        <a:lstStyle/>
        <a:p>
          <a:endParaRPr lang="en-GB"/>
        </a:p>
      </dgm:t>
    </dgm:pt>
    <dgm:pt modelId="{4DB77E88-C04A-46F0-89DD-E487BA828B7F}" type="parTrans" cxnId="{4341D256-67D4-4102-A5D3-08161BB66B36}">
      <dgm:prSet/>
      <dgm:spPr/>
      <dgm:t>
        <a:bodyPr/>
        <a:lstStyle/>
        <a:p>
          <a:endParaRPr lang="en-GB"/>
        </a:p>
      </dgm:t>
    </dgm:pt>
    <dgm:pt modelId="{3DE92B78-1CD4-4666-B723-7763611393EB}" type="sibTrans" cxnId="{4341D256-67D4-4102-A5D3-08161BB66B36}">
      <dgm:prSet/>
      <dgm:spPr/>
      <dgm:t>
        <a:bodyPr/>
        <a:lstStyle/>
        <a:p>
          <a:endParaRPr lang="en-GB"/>
        </a:p>
      </dgm:t>
    </dgm:pt>
    <dgm:pt modelId="{3D2F36A6-B05C-437E-B850-B7D254C90B97}">
      <dgm:prSet phldrT="[Text]" phldr="1"/>
      <dgm:spPr>
        <a:solidFill>
          <a:schemeClr val="bg1"/>
        </a:solidFill>
        <a:ln>
          <a:solidFill>
            <a:srgbClr val="25993B"/>
          </a:solidFill>
        </a:ln>
      </dgm:spPr>
      <dgm:t>
        <a:bodyPr/>
        <a:lstStyle/>
        <a:p>
          <a:endParaRPr lang="en-GB"/>
        </a:p>
      </dgm:t>
    </dgm:pt>
    <dgm:pt modelId="{E427DF45-C96A-49FC-A1C5-133FE085ED92}" type="parTrans" cxnId="{9D25CA18-83B1-4647-A869-7239AC1D4955}">
      <dgm:prSet/>
      <dgm:spPr/>
      <dgm:t>
        <a:bodyPr/>
        <a:lstStyle/>
        <a:p>
          <a:endParaRPr lang="en-GB"/>
        </a:p>
      </dgm:t>
    </dgm:pt>
    <dgm:pt modelId="{BB3B2C1D-6726-47A3-BDD2-55F7D16B03F3}" type="sibTrans" cxnId="{9D25CA18-83B1-4647-A869-7239AC1D4955}">
      <dgm:prSet/>
      <dgm:spPr/>
      <dgm:t>
        <a:bodyPr/>
        <a:lstStyle/>
        <a:p>
          <a:endParaRPr lang="en-GB"/>
        </a:p>
      </dgm:t>
    </dgm:pt>
    <dgm:pt modelId="{F4F998E2-398F-4028-8996-5F7928DE6C14}" type="pres">
      <dgm:prSet presAssocID="{6E78E03B-5E63-441C-8285-12F0C3A474B4}" presName="diagram" presStyleCnt="0">
        <dgm:presLayoutVars>
          <dgm:chMax val="1"/>
          <dgm:dir/>
          <dgm:animLvl val="ctr"/>
          <dgm:resizeHandles val="exact"/>
        </dgm:presLayoutVars>
      </dgm:prSet>
      <dgm:spPr/>
    </dgm:pt>
    <dgm:pt modelId="{626715F5-D097-473F-BBBB-0582648BD634}" type="pres">
      <dgm:prSet presAssocID="{6E78E03B-5E63-441C-8285-12F0C3A474B4}" presName="matrix" presStyleCnt="0"/>
      <dgm:spPr/>
    </dgm:pt>
    <dgm:pt modelId="{9E4688F9-400E-440D-8F62-693C6B558A27}" type="pres">
      <dgm:prSet presAssocID="{6E78E03B-5E63-441C-8285-12F0C3A474B4}" presName="tile1" presStyleLbl="node1" presStyleIdx="0" presStyleCnt="4"/>
      <dgm:spPr/>
    </dgm:pt>
    <dgm:pt modelId="{854E544E-CA53-489B-83F0-587FEC7E1664}" type="pres">
      <dgm:prSet presAssocID="{6E78E03B-5E63-441C-8285-12F0C3A474B4}" presName="tile1text" presStyleLbl="node1" presStyleIdx="0" presStyleCnt="4">
        <dgm:presLayoutVars>
          <dgm:chMax val="0"/>
          <dgm:chPref val="0"/>
          <dgm:bulletEnabled val="1"/>
        </dgm:presLayoutVars>
      </dgm:prSet>
      <dgm:spPr/>
    </dgm:pt>
    <dgm:pt modelId="{8640173F-4A43-4BD5-B923-EB45267E9FFB}" type="pres">
      <dgm:prSet presAssocID="{6E78E03B-5E63-441C-8285-12F0C3A474B4}" presName="tile2" presStyleLbl="node1" presStyleIdx="1" presStyleCnt="4"/>
      <dgm:spPr/>
    </dgm:pt>
    <dgm:pt modelId="{60940C4D-9E5F-4225-9ABB-F838077DB6CC}" type="pres">
      <dgm:prSet presAssocID="{6E78E03B-5E63-441C-8285-12F0C3A474B4}" presName="tile2text" presStyleLbl="node1" presStyleIdx="1" presStyleCnt="4">
        <dgm:presLayoutVars>
          <dgm:chMax val="0"/>
          <dgm:chPref val="0"/>
          <dgm:bulletEnabled val="1"/>
        </dgm:presLayoutVars>
      </dgm:prSet>
      <dgm:spPr/>
    </dgm:pt>
    <dgm:pt modelId="{EC8922A5-7634-4257-9593-9D3DDFDC5A3A}" type="pres">
      <dgm:prSet presAssocID="{6E78E03B-5E63-441C-8285-12F0C3A474B4}" presName="tile3" presStyleLbl="node1" presStyleIdx="2" presStyleCnt="4"/>
      <dgm:spPr/>
    </dgm:pt>
    <dgm:pt modelId="{0FD720B9-CAEE-4259-8677-989BE026560B}" type="pres">
      <dgm:prSet presAssocID="{6E78E03B-5E63-441C-8285-12F0C3A474B4}" presName="tile3text" presStyleLbl="node1" presStyleIdx="2" presStyleCnt="4">
        <dgm:presLayoutVars>
          <dgm:chMax val="0"/>
          <dgm:chPref val="0"/>
          <dgm:bulletEnabled val="1"/>
        </dgm:presLayoutVars>
      </dgm:prSet>
      <dgm:spPr/>
    </dgm:pt>
    <dgm:pt modelId="{E4274F46-5B0C-4759-9B46-85F8B7597812}" type="pres">
      <dgm:prSet presAssocID="{6E78E03B-5E63-441C-8285-12F0C3A474B4}" presName="tile4" presStyleLbl="node1" presStyleIdx="3" presStyleCnt="4"/>
      <dgm:spPr/>
    </dgm:pt>
    <dgm:pt modelId="{2A747C30-9CB8-46A2-93A5-391D6D193184}" type="pres">
      <dgm:prSet presAssocID="{6E78E03B-5E63-441C-8285-12F0C3A474B4}" presName="tile4text" presStyleLbl="node1" presStyleIdx="3" presStyleCnt="4">
        <dgm:presLayoutVars>
          <dgm:chMax val="0"/>
          <dgm:chPref val="0"/>
          <dgm:bulletEnabled val="1"/>
        </dgm:presLayoutVars>
      </dgm:prSet>
      <dgm:spPr/>
    </dgm:pt>
    <dgm:pt modelId="{BDE1F2E9-FC25-4801-BBE9-A3364C6D480C}" type="pres">
      <dgm:prSet presAssocID="{6E78E03B-5E63-441C-8285-12F0C3A474B4}" presName="centerTile" presStyleLbl="fgShp" presStyleIdx="0" presStyleCnt="1">
        <dgm:presLayoutVars>
          <dgm:chMax val="0"/>
          <dgm:chPref val="0"/>
        </dgm:presLayoutVars>
      </dgm:prSet>
      <dgm:spPr/>
    </dgm:pt>
  </dgm:ptLst>
  <dgm:cxnLst>
    <dgm:cxn modelId="{3CC20710-CEE4-44B0-9F1E-049325AD14D8}" type="presOf" srcId="{ED0B884A-68DD-48D8-820F-46E0DBF040CF}" destId="{EC8922A5-7634-4257-9593-9D3DDFDC5A3A}" srcOrd="0" destOrd="0" presId="urn:microsoft.com/office/officeart/2005/8/layout/matrix1"/>
    <dgm:cxn modelId="{9D25CA18-83B1-4647-A869-7239AC1D4955}" srcId="{4C56D29A-972C-4067-83A2-2A40F9D18B15}" destId="{3D2F36A6-B05C-437E-B850-B7D254C90B97}" srcOrd="3" destOrd="0" parTransId="{E427DF45-C96A-49FC-A1C5-133FE085ED92}" sibTransId="{BB3B2C1D-6726-47A3-BDD2-55F7D16B03F3}"/>
    <dgm:cxn modelId="{C3F9AD40-36A7-421D-A7BF-E499AC7C1CF9}" type="presOf" srcId="{FEFBC974-7EF9-4A48-99A9-F592B0CC54F8}" destId="{8640173F-4A43-4BD5-B923-EB45267E9FFB}" srcOrd="0" destOrd="0" presId="urn:microsoft.com/office/officeart/2005/8/layout/matrix1"/>
    <dgm:cxn modelId="{B701D15C-0531-4E37-B698-68E59EF11B4E}" type="presOf" srcId="{6E78E03B-5E63-441C-8285-12F0C3A474B4}" destId="{F4F998E2-398F-4028-8996-5F7928DE6C14}" srcOrd="0" destOrd="0" presId="urn:microsoft.com/office/officeart/2005/8/layout/matrix1"/>
    <dgm:cxn modelId="{34551265-2551-4144-89CB-194C14F60BC4}" type="presOf" srcId="{BF72F8B9-EC4D-4F02-9B74-E5ED7E5FD25A}" destId="{854E544E-CA53-489B-83F0-587FEC7E1664}" srcOrd="1" destOrd="0" presId="urn:microsoft.com/office/officeart/2005/8/layout/matrix1"/>
    <dgm:cxn modelId="{4341D256-67D4-4102-A5D3-08161BB66B36}" srcId="{4C56D29A-972C-4067-83A2-2A40F9D18B15}" destId="{ED0B884A-68DD-48D8-820F-46E0DBF040CF}" srcOrd="2" destOrd="0" parTransId="{4DB77E88-C04A-46F0-89DD-E487BA828B7F}" sibTransId="{3DE92B78-1CD4-4666-B723-7763611393EB}"/>
    <dgm:cxn modelId="{48CD428E-59AE-4F4B-A95E-E71E86002E92}" type="presOf" srcId="{ED0B884A-68DD-48D8-820F-46E0DBF040CF}" destId="{0FD720B9-CAEE-4259-8677-989BE026560B}" srcOrd="1" destOrd="0" presId="urn:microsoft.com/office/officeart/2005/8/layout/matrix1"/>
    <dgm:cxn modelId="{FBEBE292-78F5-4166-A3D2-E52FCC867BCD}" type="presOf" srcId="{FEFBC974-7EF9-4A48-99A9-F592B0CC54F8}" destId="{60940C4D-9E5F-4225-9ABB-F838077DB6CC}" srcOrd="1" destOrd="0" presId="urn:microsoft.com/office/officeart/2005/8/layout/matrix1"/>
    <dgm:cxn modelId="{1BAEE7B5-ED04-4DD6-87FC-EB582BC45336}" srcId="{4C56D29A-972C-4067-83A2-2A40F9D18B15}" destId="{BF72F8B9-EC4D-4F02-9B74-E5ED7E5FD25A}" srcOrd="0" destOrd="0" parTransId="{A764FE70-608E-42FD-BB2C-E3731AB801F8}" sibTransId="{9BBBE1EA-30BF-4B64-B5D1-16FCCEE2176E}"/>
    <dgm:cxn modelId="{788965BE-A878-44F3-86CC-ECD2BC25F1C8}" srcId="{4C56D29A-972C-4067-83A2-2A40F9D18B15}" destId="{FEFBC974-7EF9-4A48-99A9-F592B0CC54F8}" srcOrd="1" destOrd="0" parTransId="{6C16AFF3-81AF-4C45-BFFE-57E15B433BC6}" sibTransId="{71E6D8D4-3975-43EF-A91C-21CD8AF4A267}"/>
    <dgm:cxn modelId="{EF7289BF-98A6-4703-8C8C-4435809AF227}" type="presOf" srcId="{3D2F36A6-B05C-437E-B850-B7D254C90B97}" destId="{E4274F46-5B0C-4759-9B46-85F8B7597812}" srcOrd="0" destOrd="0" presId="urn:microsoft.com/office/officeart/2005/8/layout/matrix1"/>
    <dgm:cxn modelId="{EC83BCC9-F62C-4550-898D-F701828F075C}" type="presOf" srcId="{3D2F36A6-B05C-437E-B850-B7D254C90B97}" destId="{2A747C30-9CB8-46A2-93A5-391D6D193184}" srcOrd="1" destOrd="0" presId="urn:microsoft.com/office/officeart/2005/8/layout/matrix1"/>
    <dgm:cxn modelId="{E5044CCA-4243-48EF-8BDC-8C777AA8DFC4}" srcId="{6E78E03B-5E63-441C-8285-12F0C3A474B4}" destId="{4C56D29A-972C-4067-83A2-2A40F9D18B15}" srcOrd="0" destOrd="0" parTransId="{DD109C42-1236-46BA-AE48-3228C6EBF6BC}" sibTransId="{B2ADEE9B-12FA-410D-8211-FBFE7B80767C}"/>
    <dgm:cxn modelId="{D80551DD-C148-4E9C-971B-EC0146E9533F}" type="presOf" srcId="{BF72F8B9-EC4D-4F02-9B74-E5ED7E5FD25A}" destId="{9E4688F9-400E-440D-8F62-693C6B558A27}" srcOrd="0" destOrd="0" presId="urn:microsoft.com/office/officeart/2005/8/layout/matrix1"/>
    <dgm:cxn modelId="{23380AFE-5BE1-4D17-845F-2B475D606B18}" type="presOf" srcId="{4C56D29A-972C-4067-83A2-2A40F9D18B15}" destId="{BDE1F2E9-FC25-4801-BBE9-A3364C6D480C}" srcOrd="0" destOrd="0" presId="urn:microsoft.com/office/officeart/2005/8/layout/matrix1"/>
    <dgm:cxn modelId="{18FA3935-6BDF-42D8-ABEB-C1E415231A91}" type="presParOf" srcId="{F4F998E2-398F-4028-8996-5F7928DE6C14}" destId="{626715F5-D097-473F-BBBB-0582648BD634}" srcOrd="0" destOrd="0" presId="urn:microsoft.com/office/officeart/2005/8/layout/matrix1"/>
    <dgm:cxn modelId="{02E5524E-6A46-4FDC-B4C2-E1ABCE44A8D1}" type="presParOf" srcId="{626715F5-D097-473F-BBBB-0582648BD634}" destId="{9E4688F9-400E-440D-8F62-693C6B558A27}" srcOrd="0" destOrd="0" presId="urn:microsoft.com/office/officeart/2005/8/layout/matrix1"/>
    <dgm:cxn modelId="{34448BDD-744A-46E5-BFE7-09DD08F04ED2}" type="presParOf" srcId="{626715F5-D097-473F-BBBB-0582648BD634}" destId="{854E544E-CA53-489B-83F0-587FEC7E1664}" srcOrd="1" destOrd="0" presId="urn:microsoft.com/office/officeart/2005/8/layout/matrix1"/>
    <dgm:cxn modelId="{E2E3E1BE-3326-4D83-A519-543D6E517590}" type="presParOf" srcId="{626715F5-D097-473F-BBBB-0582648BD634}" destId="{8640173F-4A43-4BD5-B923-EB45267E9FFB}" srcOrd="2" destOrd="0" presId="urn:microsoft.com/office/officeart/2005/8/layout/matrix1"/>
    <dgm:cxn modelId="{BF32CB4F-301C-46CD-AFCE-B1C4A330A491}" type="presParOf" srcId="{626715F5-D097-473F-BBBB-0582648BD634}" destId="{60940C4D-9E5F-4225-9ABB-F838077DB6CC}" srcOrd="3" destOrd="0" presId="urn:microsoft.com/office/officeart/2005/8/layout/matrix1"/>
    <dgm:cxn modelId="{4ED3DD03-5429-4229-8B3D-784C06940873}" type="presParOf" srcId="{626715F5-D097-473F-BBBB-0582648BD634}" destId="{EC8922A5-7634-4257-9593-9D3DDFDC5A3A}" srcOrd="4" destOrd="0" presId="urn:microsoft.com/office/officeart/2005/8/layout/matrix1"/>
    <dgm:cxn modelId="{199616D4-78BD-4C53-86F3-59DE4D81163C}" type="presParOf" srcId="{626715F5-D097-473F-BBBB-0582648BD634}" destId="{0FD720B9-CAEE-4259-8677-989BE026560B}" srcOrd="5" destOrd="0" presId="urn:microsoft.com/office/officeart/2005/8/layout/matrix1"/>
    <dgm:cxn modelId="{F3F564FB-1F3F-43E3-8AA7-56969F790186}" type="presParOf" srcId="{626715F5-D097-473F-BBBB-0582648BD634}" destId="{E4274F46-5B0C-4759-9B46-85F8B7597812}" srcOrd="6" destOrd="0" presId="urn:microsoft.com/office/officeart/2005/8/layout/matrix1"/>
    <dgm:cxn modelId="{E3DE8EE4-2689-46FA-9831-051FBDF6BEE9}" type="presParOf" srcId="{626715F5-D097-473F-BBBB-0582648BD634}" destId="{2A747C30-9CB8-46A2-93A5-391D6D193184}" srcOrd="7" destOrd="0" presId="urn:microsoft.com/office/officeart/2005/8/layout/matrix1"/>
    <dgm:cxn modelId="{84666228-1E1D-4600-8A46-0BBE56964080}" type="presParOf" srcId="{F4F998E2-398F-4028-8996-5F7928DE6C14}" destId="{BDE1F2E9-FC25-4801-BBE9-A3364C6D480C}"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D9000-FE4B-4623-B676-ACD0D51B4EC0}">
      <dsp:nvSpPr>
        <dsp:cNvPr id="0" name=""/>
        <dsp:cNvSpPr/>
      </dsp:nvSpPr>
      <dsp:spPr>
        <a:xfrm rot="5400000">
          <a:off x="1898168" y="452945"/>
          <a:ext cx="1246662" cy="1084596"/>
        </a:xfrm>
        <a:prstGeom prst="hexagon">
          <a:avLst>
            <a:gd name="adj" fmla="val 25000"/>
            <a:gd name="vf" fmla="val 1154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rot="-5400000">
        <a:off x="2148217" y="566185"/>
        <a:ext cx="746564" cy="858119"/>
      </dsp:txXfrm>
    </dsp:sp>
    <dsp:sp modelId="{898FAD54-5176-4A5F-B116-3E1368AB7FE0}">
      <dsp:nvSpPr>
        <dsp:cNvPr id="0" name=""/>
        <dsp:cNvSpPr/>
      </dsp:nvSpPr>
      <dsp:spPr>
        <a:xfrm>
          <a:off x="0" y="726076"/>
          <a:ext cx="1391275" cy="747997"/>
        </a:xfrm>
        <a:prstGeom prst="rect">
          <a:avLst/>
        </a:prstGeom>
        <a:noFill/>
        <a:ln>
          <a:noFill/>
        </a:ln>
        <a:effectLst/>
      </dsp:spPr>
      <dsp:style>
        <a:lnRef idx="0">
          <a:scrgbClr r="0" g="0" b="0"/>
        </a:lnRef>
        <a:fillRef idx="0">
          <a:scrgbClr r="0" g="0" b="0"/>
        </a:fillRef>
        <a:effectRef idx="0">
          <a:scrgbClr r="0" g="0" b="0"/>
        </a:effectRef>
        <a:fontRef idx="minor"/>
      </dsp:style>
    </dsp:sp>
    <dsp:sp modelId="{533663EC-A360-46F8-A679-8F8FD8B69EF5}">
      <dsp:nvSpPr>
        <dsp:cNvPr id="0" name=""/>
        <dsp:cNvSpPr/>
      </dsp:nvSpPr>
      <dsp:spPr>
        <a:xfrm rot="5400000">
          <a:off x="726804" y="452945"/>
          <a:ext cx="1246662" cy="1084596"/>
        </a:xfrm>
        <a:prstGeom prst="hexagon">
          <a:avLst>
            <a:gd name="adj" fmla="val 25000"/>
            <a:gd name="vf" fmla="val 115470"/>
          </a:avLst>
        </a:prstGeom>
        <a:solidFill>
          <a:schemeClr val="accent1">
            <a:shade val="50000"/>
            <a:hueOff val="118942"/>
            <a:satOff val="-10668"/>
            <a:lumOff val="16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976853" y="566185"/>
        <a:ext cx="746564" cy="858119"/>
      </dsp:txXfrm>
    </dsp:sp>
    <dsp:sp modelId="{F86E60C6-4621-42FA-BB95-1BCEBB3FC108}">
      <dsp:nvSpPr>
        <dsp:cNvPr id="0" name=""/>
        <dsp:cNvSpPr/>
      </dsp:nvSpPr>
      <dsp:spPr>
        <a:xfrm rot="5400000">
          <a:off x="1310242" y="1511112"/>
          <a:ext cx="1246662" cy="1084596"/>
        </a:xfrm>
        <a:prstGeom prst="hexagon">
          <a:avLst>
            <a:gd name="adj" fmla="val 25000"/>
            <a:gd name="vf" fmla="val 115470"/>
          </a:avLst>
        </a:prstGeom>
        <a:solidFill>
          <a:schemeClr val="accent1">
            <a:shade val="50000"/>
            <a:hueOff val="237885"/>
            <a:satOff val="-21337"/>
            <a:lumOff val="325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rot="-5400000">
        <a:off x="1560291" y="1624352"/>
        <a:ext cx="746564" cy="858119"/>
      </dsp:txXfrm>
    </dsp:sp>
    <dsp:sp modelId="{FA5110A6-6C2C-4C1A-8B96-5843D777B3EE}">
      <dsp:nvSpPr>
        <dsp:cNvPr id="0" name=""/>
        <dsp:cNvSpPr/>
      </dsp:nvSpPr>
      <dsp:spPr>
        <a:xfrm>
          <a:off x="3141589" y="2255257"/>
          <a:ext cx="1346395" cy="747997"/>
        </a:xfrm>
        <a:prstGeom prst="rect">
          <a:avLst/>
        </a:prstGeom>
        <a:noFill/>
        <a:ln>
          <a:noFill/>
        </a:ln>
        <a:effectLst/>
      </dsp:spPr>
      <dsp:style>
        <a:lnRef idx="0">
          <a:scrgbClr r="0" g="0" b="0"/>
        </a:lnRef>
        <a:fillRef idx="0">
          <a:scrgbClr r="0" g="0" b="0"/>
        </a:fillRef>
        <a:effectRef idx="0">
          <a:scrgbClr r="0" g="0" b="0"/>
        </a:effectRef>
        <a:fontRef idx="minor"/>
      </dsp:style>
    </dsp:sp>
    <dsp:sp modelId="{58BFA19A-F02B-4706-880A-4BED476FF03A}">
      <dsp:nvSpPr>
        <dsp:cNvPr id="0" name=""/>
        <dsp:cNvSpPr/>
      </dsp:nvSpPr>
      <dsp:spPr>
        <a:xfrm rot="5400000">
          <a:off x="2481606" y="1511112"/>
          <a:ext cx="1246662" cy="1084596"/>
        </a:xfrm>
        <a:prstGeom prst="hexagon">
          <a:avLst>
            <a:gd name="adj" fmla="val 25000"/>
            <a:gd name="vf" fmla="val 115470"/>
          </a:avLst>
        </a:prstGeom>
        <a:solidFill>
          <a:schemeClr val="accent1">
            <a:shade val="50000"/>
            <a:hueOff val="356827"/>
            <a:satOff val="-32005"/>
            <a:lumOff val="488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731655" y="1624352"/>
        <a:ext cx="746564" cy="858119"/>
      </dsp:txXfrm>
    </dsp:sp>
    <dsp:sp modelId="{4AA9B962-7444-459F-BF38-69A6A1136401}">
      <dsp:nvSpPr>
        <dsp:cNvPr id="0" name=""/>
        <dsp:cNvSpPr/>
      </dsp:nvSpPr>
      <dsp:spPr>
        <a:xfrm rot="5400000">
          <a:off x="1898168" y="2569279"/>
          <a:ext cx="1246662" cy="1084596"/>
        </a:xfrm>
        <a:prstGeom prst="hexagon">
          <a:avLst>
            <a:gd name="adj" fmla="val 25000"/>
            <a:gd name="vf" fmla="val 115470"/>
          </a:avLst>
        </a:prstGeom>
        <a:solidFill>
          <a:schemeClr val="accent1">
            <a:shade val="50000"/>
            <a:hueOff val="237885"/>
            <a:satOff val="-21337"/>
            <a:lumOff val="325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rot="-5400000">
        <a:off x="2148217" y="2682519"/>
        <a:ext cx="746564" cy="858119"/>
      </dsp:txXfrm>
    </dsp:sp>
    <dsp:sp modelId="{1061F55A-650D-4E73-BAB9-D1ADB7A3535D}">
      <dsp:nvSpPr>
        <dsp:cNvPr id="0" name=""/>
        <dsp:cNvSpPr/>
      </dsp:nvSpPr>
      <dsp:spPr>
        <a:xfrm>
          <a:off x="0" y="3358823"/>
          <a:ext cx="1391275" cy="747997"/>
        </a:xfrm>
        <a:prstGeom prst="rect">
          <a:avLst/>
        </a:prstGeom>
        <a:noFill/>
        <a:ln>
          <a:noFill/>
        </a:ln>
        <a:effectLst/>
      </dsp:spPr>
      <dsp:style>
        <a:lnRef idx="0">
          <a:scrgbClr r="0" g="0" b="0"/>
        </a:lnRef>
        <a:fillRef idx="0">
          <a:scrgbClr r="0" g="0" b="0"/>
        </a:fillRef>
        <a:effectRef idx="0">
          <a:scrgbClr r="0" g="0" b="0"/>
        </a:effectRef>
        <a:fontRef idx="minor"/>
      </dsp:style>
    </dsp:sp>
    <dsp:sp modelId="{C0D5B29C-C441-48AC-AAF4-5D0BE2AC90BE}">
      <dsp:nvSpPr>
        <dsp:cNvPr id="0" name=""/>
        <dsp:cNvSpPr/>
      </dsp:nvSpPr>
      <dsp:spPr>
        <a:xfrm rot="5400000">
          <a:off x="726804" y="2569279"/>
          <a:ext cx="1246662" cy="1084596"/>
        </a:xfrm>
        <a:prstGeom prst="hexagon">
          <a:avLst>
            <a:gd name="adj" fmla="val 25000"/>
            <a:gd name="vf" fmla="val 115470"/>
          </a:avLst>
        </a:prstGeom>
        <a:solidFill>
          <a:schemeClr val="accent1">
            <a:shade val="50000"/>
            <a:hueOff val="118942"/>
            <a:satOff val="-10668"/>
            <a:lumOff val="16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976853" y="2682519"/>
        <a:ext cx="746564" cy="858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688F9-400E-440D-8F62-693C6B558A27}">
      <dsp:nvSpPr>
        <dsp:cNvPr id="0" name=""/>
        <dsp:cNvSpPr/>
      </dsp:nvSpPr>
      <dsp:spPr>
        <a:xfrm rot="16200000">
          <a:off x="535701" y="-535701"/>
          <a:ext cx="2107784" cy="3179187"/>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5400000">
        <a:off x="0" y="0"/>
        <a:ext cx="3179187" cy="1580838"/>
      </dsp:txXfrm>
    </dsp:sp>
    <dsp:sp modelId="{8640173F-4A43-4BD5-B923-EB45267E9FFB}">
      <dsp:nvSpPr>
        <dsp:cNvPr id="0" name=""/>
        <dsp:cNvSpPr/>
      </dsp:nvSpPr>
      <dsp:spPr>
        <a:xfrm>
          <a:off x="3179187" y="0"/>
          <a:ext cx="3179187" cy="2107784"/>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179187" y="0"/>
        <a:ext cx="3179187" cy="1580838"/>
      </dsp:txXfrm>
    </dsp:sp>
    <dsp:sp modelId="{EC8922A5-7634-4257-9593-9D3DDFDC5A3A}">
      <dsp:nvSpPr>
        <dsp:cNvPr id="0" name=""/>
        <dsp:cNvSpPr/>
      </dsp:nvSpPr>
      <dsp:spPr>
        <a:xfrm rot="10800000">
          <a:off x="0" y="2107784"/>
          <a:ext cx="3179187" cy="2107784"/>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0" y="2634730"/>
        <a:ext cx="3179187" cy="1580838"/>
      </dsp:txXfrm>
    </dsp:sp>
    <dsp:sp modelId="{E4274F46-5B0C-4759-9B46-85F8B7597812}">
      <dsp:nvSpPr>
        <dsp:cNvPr id="0" name=""/>
        <dsp:cNvSpPr/>
      </dsp:nvSpPr>
      <dsp:spPr>
        <a:xfrm rot="5400000">
          <a:off x="3714888" y="1572083"/>
          <a:ext cx="2107784" cy="3179187"/>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3179187" y="2634730"/>
        <a:ext cx="3179187" cy="1580838"/>
      </dsp:txXfrm>
    </dsp:sp>
    <dsp:sp modelId="{BDE1F2E9-FC25-4801-BBE9-A3364C6D480C}">
      <dsp:nvSpPr>
        <dsp:cNvPr id="0" name=""/>
        <dsp:cNvSpPr/>
      </dsp:nvSpPr>
      <dsp:spPr>
        <a:xfrm>
          <a:off x="2225430" y="1580838"/>
          <a:ext cx="1907512" cy="105389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Consolidated Metering Code of Practice</a:t>
          </a:r>
        </a:p>
      </dsp:txBody>
      <dsp:txXfrm>
        <a:off x="2276877" y="1632285"/>
        <a:ext cx="1804618" cy="95099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2852C-DDF8-46BE-AD35-5F125FE529EB}"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DAD1-A102-4FDC-AE7E-5C440D45910C}" type="slidenum">
              <a:rPr lang="en-GB" smtClean="0"/>
              <a:t>‹#›</a:t>
            </a:fld>
            <a:endParaRPr lang="en-GB"/>
          </a:p>
        </p:txBody>
      </p:sp>
    </p:spTree>
    <p:extLst>
      <p:ext uri="{BB962C8B-B14F-4D97-AF65-F5344CB8AC3E}">
        <p14:creationId xmlns:p14="http://schemas.microsoft.com/office/powerpoint/2010/main" val="164141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1</a:t>
            </a:fld>
            <a:endParaRPr lang="en-GB"/>
          </a:p>
        </p:txBody>
      </p:sp>
    </p:spTree>
    <p:extLst>
      <p:ext uri="{BB962C8B-B14F-4D97-AF65-F5344CB8AC3E}">
        <p14:creationId xmlns:p14="http://schemas.microsoft.com/office/powerpoint/2010/main" val="240637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2</a:t>
            </a:fld>
            <a:endParaRPr lang="en-GB"/>
          </a:p>
        </p:txBody>
      </p:sp>
    </p:spTree>
    <p:extLst>
      <p:ext uri="{BB962C8B-B14F-4D97-AF65-F5344CB8AC3E}">
        <p14:creationId xmlns:p14="http://schemas.microsoft.com/office/powerpoint/2010/main" val="424564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3</a:t>
            </a:fld>
            <a:endParaRPr lang="en-GB"/>
          </a:p>
        </p:txBody>
      </p:sp>
    </p:spTree>
    <p:extLst>
      <p:ext uri="{BB962C8B-B14F-4D97-AF65-F5344CB8AC3E}">
        <p14:creationId xmlns:p14="http://schemas.microsoft.com/office/powerpoint/2010/main" val="228529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4</a:t>
            </a:fld>
            <a:endParaRPr lang="en-GB"/>
          </a:p>
        </p:txBody>
      </p:sp>
    </p:spTree>
    <p:extLst>
      <p:ext uri="{BB962C8B-B14F-4D97-AF65-F5344CB8AC3E}">
        <p14:creationId xmlns:p14="http://schemas.microsoft.com/office/powerpoint/2010/main" val="393345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5</a:t>
            </a:fld>
            <a:endParaRPr lang="en-GB"/>
          </a:p>
        </p:txBody>
      </p:sp>
    </p:spTree>
    <p:extLst>
      <p:ext uri="{BB962C8B-B14F-4D97-AF65-F5344CB8AC3E}">
        <p14:creationId xmlns:p14="http://schemas.microsoft.com/office/powerpoint/2010/main" val="325353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6</a:t>
            </a:fld>
            <a:endParaRPr lang="en-GB"/>
          </a:p>
        </p:txBody>
      </p:sp>
    </p:spTree>
    <p:extLst>
      <p:ext uri="{BB962C8B-B14F-4D97-AF65-F5344CB8AC3E}">
        <p14:creationId xmlns:p14="http://schemas.microsoft.com/office/powerpoint/2010/main" val="177241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8</a:t>
            </a:fld>
            <a:endParaRPr lang="en-GB"/>
          </a:p>
        </p:txBody>
      </p:sp>
    </p:spTree>
    <p:extLst>
      <p:ext uri="{BB962C8B-B14F-4D97-AF65-F5344CB8AC3E}">
        <p14:creationId xmlns:p14="http://schemas.microsoft.com/office/powerpoint/2010/main" val="341436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10</a:t>
            </a:fld>
            <a:endParaRPr lang="en-GB"/>
          </a:p>
        </p:txBody>
      </p:sp>
    </p:spTree>
    <p:extLst>
      <p:ext uri="{BB962C8B-B14F-4D97-AF65-F5344CB8AC3E}">
        <p14:creationId xmlns:p14="http://schemas.microsoft.com/office/powerpoint/2010/main" val="47065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5DAD1-A102-4FDC-AE7E-5C440D45910C}" type="slidenum">
              <a:rPr lang="en-GB" smtClean="0"/>
              <a:t>11</a:t>
            </a:fld>
            <a:endParaRPr lang="en-GB"/>
          </a:p>
        </p:txBody>
      </p:sp>
    </p:spTree>
    <p:extLst>
      <p:ext uri="{BB962C8B-B14F-4D97-AF65-F5344CB8AC3E}">
        <p14:creationId xmlns:p14="http://schemas.microsoft.com/office/powerpoint/2010/main" val="136883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314E-93F7-4A24-B0C3-E7D40C09C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BD3452-5947-4699-A0E6-8498967D8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38BC8D-94F7-4492-9141-C9018FD8A939}"/>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5" name="Footer Placeholder 4">
            <a:extLst>
              <a:ext uri="{FF2B5EF4-FFF2-40B4-BE49-F238E27FC236}">
                <a16:creationId xmlns:a16="http://schemas.microsoft.com/office/drawing/2014/main" id="{EB29F610-D924-452D-A305-5B9491374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369DE-8C8A-45E6-AEDA-08F2144555C2}"/>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392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57DA-F03B-4BB2-A119-787F308F9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167F5-97FA-4DDE-A01C-44A9C68C3F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45B04-A25C-493B-911A-C590AF07EAED}"/>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5" name="Footer Placeholder 4">
            <a:extLst>
              <a:ext uri="{FF2B5EF4-FFF2-40B4-BE49-F238E27FC236}">
                <a16:creationId xmlns:a16="http://schemas.microsoft.com/office/drawing/2014/main" id="{8437E49E-C9E2-493B-8C61-EFAE12E7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212AA-A5DB-4853-ADF2-06C5EC1C884C}"/>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28135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241E7-ECE7-495B-A43F-F4A35B29D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3925BC-29CB-4B33-95B3-8A053EB75D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48C685-1A43-41F6-912B-E17C090C3E29}"/>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5" name="Footer Placeholder 4">
            <a:extLst>
              <a:ext uri="{FF2B5EF4-FFF2-40B4-BE49-F238E27FC236}">
                <a16:creationId xmlns:a16="http://schemas.microsoft.com/office/drawing/2014/main" id="{FD1F1306-6A00-46DF-B22F-7C8CFA125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1BC19-E895-4314-A850-963BCF3C9C0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35257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a:t>Presentation title</a:t>
            </a:r>
            <a:br>
              <a:rPr lang="en-GB"/>
            </a:br>
            <a:r>
              <a:rPr lang="en-GB"/>
              <a:t>day month year</a:t>
            </a:r>
            <a:endParaRPr lang="en-US"/>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5542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8838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706690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48881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26326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370925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37885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608D-D2D7-4A61-844D-390FCE60D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6E6BD-4494-42D6-A56D-75E062617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3A36E-017D-4AB2-A5B3-21E1AD2E6E78}"/>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5" name="Footer Placeholder 4">
            <a:extLst>
              <a:ext uri="{FF2B5EF4-FFF2-40B4-BE49-F238E27FC236}">
                <a16:creationId xmlns:a16="http://schemas.microsoft.com/office/drawing/2014/main" id="{F547F76C-DF11-44F1-96AD-9C4A73C74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1A11F-7140-466F-9A5E-36614C50B4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71963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F55E-5CE3-449C-A591-90E5ADBBF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78994-A048-4085-9F00-E3DCF0EDA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1A283-7EE0-4934-8DA7-59D9A5D147A0}"/>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5" name="Footer Placeholder 4">
            <a:extLst>
              <a:ext uri="{FF2B5EF4-FFF2-40B4-BE49-F238E27FC236}">
                <a16:creationId xmlns:a16="http://schemas.microsoft.com/office/drawing/2014/main" id="{19D011C5-266D-423A-A795-9164507AE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01217-395B-4094-A104-2BD4F8AF375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91061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36B2-EF64-4BD2-BD78-B35A325BC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3D0904-6EDF-4D21-839B-F82EBB3B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C59950-390B-42B6-885D-34D42BF29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A01EE4-2150-4006-B037-E90C60240E4C}"/>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6" name="Footer Placeholder 5">
            <a:extLst>
              <a:ext uri="{FF2B5EF4-FFF2-40B4-BE49-F238E27FC236}">
                <a16:creationId xmlns:a16="http://schemas.microsoft.com/office/drawing/2014/main" id="{D95E876F-1363-4813-BB20-69B90AA8AF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4ABC1-1439-4327-9C1C-EF78BB56C3F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6081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0AAF-BF12-4E70-B3FA-EB20C0084A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1D1C4-212F-4492-9185-9749109FE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7EFF9-30A4-4A32-8C8A-A36906DB0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E86A9C-A46A-4700-9642-DC185CAC1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1E76E-3E5A-4B65-89CE-9D6E341CF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B4FD09-A85D-4B50-8D5A-FC2A1B6BB3F4}"/>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8" name="Footer Placeholder 7">
            <a:extLst>
              <a:ext uri="{FF2B5EF4-FFF2-40B4-BE49-F238E27FC236}">
                <a16:creationId xmlns:a16="http://schemas.microsoft.com/office/drawing/2014/main" id="{236136ED-8A17-4EF8-8C2E-8259AD94DF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80B2DB-3D2C-4E6F-AC9D-A5989253DDCB}"/>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61169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FBEF-C560-4719-855A-B24D69D907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386E2B-BD9A-4929-BADC-480828F85D68}"/>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4" name="Footer Placeholder 3">
            <a:extLst>
              <a:ext uri="{FF2B5EF4-FFF2-40B4-BE49-F238E27FC236}">
                <a16:creationId xmlns:a16="http://schemas.microsoft.com/office/drawing/2014/main" id="{22BA0C01-DA76-4021-8466-6112A017D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EF673D-C843-4BD8-B347-120AD26C0C06}"/>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7305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C3638-E5D3-4876-BFA0-7CCB957839AA}"/>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3" name="Footer Placeholder 2">
            <a:extLst>
              <a:ext uri="{FF2B5EF4-FFF2-40B4-BE49-F238E27FC236}">
                <a16:creationId xmlns:a16="http://schemas.microsoft.com/office/drawing/2014/main" id="{3DB66773-B4D7-4EC2-B65C-AA950EAF44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EDEF79-FA9F-48E1-BAE2-1560656050ED}"/>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43177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346E-FBFB-46EF-B174-E12A3FA42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648E5F-7513-4599-9495-87EE85907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F71BB6-A851-4CD0-B395-CCAD857AA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79661-90EB-44D1-B036-C45735DEB9AD}"/>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6" name="Footer Placeholder 5">
            <a:extLst>
              <a:ext uri="{FF2B5EF4-FFF2-40B4-BE49-F238E27FC236}">
                <a16:creationId xmlns:a16="http://schemas.microsoft.com/office/drawing/2014/main" id="{E7DA04C9-ACC0-451F-9302-647C6B426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E45E46-369C-491C-95A9-DC09CEBB01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19597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4571-F354-423E-AD3D-723A2569E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1EFBD1-2FCA-4F12-9A22-900D5EF2B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71B02C-9976-4AF4-8DE3-A411A081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53228-36CE-45D3-AF6B-45DAE9CF8312}"/>
              </a:ext>
            </a:extLst>
          </p:cNvPr>
          <p:cNvSpPr>
            <a:spLocks noGrp="1"/>
          </p:cNvSpPr>
          <p:nvPr>
            <p:ph type="dt" sz="half" idx="10"/>
          </p:nvPr>
        </p:nvSpPr>
        <p:spPr/>
        <p:txBody>
          <a:bodyPr/>
          <a:lstStyle/>
          <a:p>
            <a:fld id="{DC73A3D5-AFD7-43E6-8FEC-609DCEE6D911}" type="datetimeFigureOut">
              <a:rPr lang="en-GB" smtClean="0"/>
              <a:t>28/03/2023</a:t>
            </a:fld>
            <a:endParaRPr lang="en-GB"/>
          </a:p>
        </p:txBody>
      </p:sp>
      <p:sp>
        <p:nvSpPr>
          <p:cNvPr id="6" name="Footer Placeholder 5">
            <a:extLst>
              <a:ext uri="{FF2B5EF4-FFF2-40B4-BE49-F238E27FC236}">
                <a16:creationId xmlns:a16="http://schemas.microsoft.com/office/drawing/2014/main" id="{49863A64-0588-48CC-ACFE-08D9C26F6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4C0C3-0835-4A59-910F-F3C96C50C903}"/>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8268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9E932-F703-4928-AC17-E296FBE0B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4AC5B-EAA8-4660-B54C-617C7DA69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4F4F9-9D1F-48AC-9680-C4B1FD9C8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3A3D5-AFD7-43E6-8FEC-609DCEE6D911}" type="datetimeFigureOut">
              <a:rPr lang="en-GB" smtClean="0"/>
              <a:t>28/03/2023</a:t>
            </a:fld>
            <a:endParaRPr lang="en-GB"/>
          </a:p>
        </p:txBody>
      </p:sp>
      <p:sp>
        <p:nvSpPr>
          <p:cNvPr id="5" name="Footer Placeholder 4">
            <a:extLst>
              <a:ext uri="{FF2B5EF4-FFF2-40B4-BE49-F238E27FC236}">
                <a16:creationId xmlns:a16="http://schemas.microsoft.com/office/drawing/2014/main" id="{73D4704B-7260-4F93-8718-9DA02727D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3FCA16-0C22-44E4-B5AE-F2543F1E2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B90EF-71F8-4AF8-8FD4-BC68419AF919}" type="slidenum">
              <a:rPr lang="en-GB" smtClean="0"/>
              <a:t>‹#›</a:t>
            </a:fld>
            <a:endParaRPr lang="en-GB"/>
          </a:p>
        </p:txBody>
      </p:sp>
    </p:spTree>
    <p:extLst>
      <p:ext uri="{BB962C8B-B14F-4D97-AF65-F5344CB8AC3E}">
        <p14:creationId xmlns:p14="http://schemas.microsoft.com/office/powerpoint/2010/main" val="85046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a:t>Bodytext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8"/>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16454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hyperlink" Target="https://recportal.co.uk/documents/20121/0/Performance-Assurance-Board-PAB-Procedures-v2.0-Final+%281%29.pdf" TargetMode="External"/><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s://recportal.co.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recportal.co.uk/" TargetMode="Externa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recportal.co.uk/"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slide" Target="slide4.xml"/><Relationship Id="rId18" Type="http://schemas.openxmlformats.org/officeDocument/2006/relationships/slide" Target="slide12.xml"/><Relationship Id="rId3" Type="http://schemas.openxmlformats.org/officeDocument/2006/relationships/image" Target="../media/image6.png"/><Relationship Id="rId7" Type="http://schemas.openxmlformats.org/officeDocument/2006/relationships/image" Target="../media/image7.png"/><Relationship Id="rId12" Type="http://schemas.microsoft.com/office/2007/relationships/diagramDrawing" Target="../diagrams/drawing1.xml"/><Relationship Id="rId17" Type="http://schemas.openxmlformats.org/officeDocument/2006/relationships/slide" Target="slide11.xml"/><Relationship Id="rId2" Type="http://schemas.openxmlformats.org/officeDocument/2006/relationships/notesSlide" Target="../notesSlides/notesSlide3.xml"/><Relationship Id="rId16" Type="http://schemas.openxmlformats.org/officeDocument/2006/relationships/slide" Target="slide10.xml"/><Relationship Id="rId1" Type="http://schemas.openxmlformats.org/officeDocument/2006/relationships/slideLayout" Target="../slideLayouts/slideLayout13.xml"/><Relationship Id="rId6" Type="http://schemas.openxmlformats.org/officeDocument/2006/relationships/hyperlink" Target="https://recportal.co.uk/" TargetMode="External"/><Relationship Id="rId11" Type="http://schemas.openxmlformats.org/officeDocument/2006/relationships/diagramColors" Target="../diagrams/colors1.xml"/><Relationship Id="rId5" Type="http://schemas.openxmlformats.org/officeDocument/2006/relationships/image" Target="../media/image8.png"/><Relationship Id="rId15" Type="http://schemas.openxmlformats.org/officeDocument/2006/relationships/slide" Target="slide6.xml"/><Relationship Id="rId10" Type="http://schemas.openxmlformats.org/officeDocument/2006/relationships/diagramQuickStyle" Target="../diagrams/quickStyle1.xml"/><Relationship Id="rId19"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diagramLayout" Target="../diagrams/layout1.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slide" Target="slide3.xml"/><Relationship Id="rId18"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diagramColors" Target="../diagrams/colors2.xml"/><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image" Target="../media/image9.png"/><Relationship Id="rId5" Type="http://schemas.openxmlformats.org/officeDocument/2006/relationships/diagramLayout" Target="../diagrams/layout2.xml"/><Relationship Id="rId15" Type="http://schemas.openxmlformats.org/officeDocument/2006/relationships/hyperlink" Target="https://recportal.co.uk/" TargetMode="Externa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11.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10" Type="http://schemas.openxmlformats.org/officeDocument/2006/relationships/hyperlink" Target="https://recportal.co.uk/documents/20121/0/REC-Entry-Assessment-Information-Pack-v.1.0-Final+%281%29.pdf/b955ffb1-4812-4a9a-b9f4-2f3ff794e008?t=1630935851905" TargetMode="External"/><Relationship Id="rId4" Type="http://schemas.openxmlformats.org/officeDocument/2006/relationships/image" Target="../media/image9.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recportal.co.uk/" TargetMode="Externa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recportal.co.uk/" TargetMode="Externa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A18E-7665-41B4-A5E3-241CC85BDC1C}"/>
              </a:ext>
            </a:extLst>
          </p:cNvPr>
          <p:cNvSpPr>
            <a:spLocks noGrp="1"/>
          </p:cNvSpPr>
          <p:nvPr>
            <p:ph type="ctrTitle"/>
          </p:nvPr>
        </p:nvSpPr>
        <p:spPr>
          <a:xfrm>
            <a:off x="2098656" y="4812146"/>
            <a:ext cx="6220407" cy="1795748"/>
          </a:xfrm>
        </p:spPr>
        <p:txBody>
          <a:bodyPr anchor="t">
            <a:normAutofit/>
          </a:bodyPr>
          <a:lstStyle/>
          <a:p>
            <a:pPr>
              <a:lnSpc>
                <a:spcPct val="100000"/>
              </a:lnSpc>
            </a:pPr>
            <a:r>
              <a:rPr lang="en-GB" b="1" dirty="0"/>
              <a:t>   </a:t>
            </a:r>
            <a:br>
              <a:rPr lang="en-GB" b="1" dirty="0"/>
            </a:br>
            <a:r>
              <a:rPr lang="en-GB" b="1" dirty="0"/>
              <a:t>   </a:t>
            </a:r>
            <a:r>
              <a:rPr lang="en-GB" b="1" dirty="0">
                <a:latin typeface="Roboto"/>
              </a:rPr>
              <a:t>METERING CODES OF PRACTICE</a:t>
            </a:r>
            <a:br>
              <a:rPr lang="en-GB" b="1" dirty="0"/>
            </a:br>
            <a:r>
              <a:rPr lang="en-GB" b="1" dirty="0"/>
              <a:t>   </a:t>
            </a:r>
            <a:r>
              <a:rPr lang="en-GB" sz="1800" b="1" dirty="0">
                <a:latin typeface="Roboto" panose="02000000000000000000"/>
              </a:rPr>
              <a:t>USER GUIDE</a:t>
            </a:r>
            <a:br>
              <a:rPr lang="en-GB" dirty="0"/>
            </a:br>
            <a:r>
              <a:rPr lang="en-GB" dirty="0"/>
              <a:t>   </a:t>
            </a:r>
            <a:r>
              <a:rPr lang="en-GB" sz="1600" b="1" dirty="0">
                <a:latin typeface="Roboto" panose="02000000000000000000"/>
              </a:rPr>
              <a:t>April 2023</a:t>
            </a:r>
            <a:endParaRPr lang="en-GB" b="1" dirty="0">
              <a:latin typeface="Roboto" panose="02000000000000000000"/>
            </a:endParaRPr>
          </a:p>
        </p:txBody>
      </p:sp>
      <p:sp>
        <p:nvSpPr>
          <p:cNvPr id="3" name="Rectangle 2">
            <a:extLst>
              <a:ext uri="{FF2B5EF4-FFF2-40B4-BE49-F238E27FC236}">
                <a16:creationId xmlns:a16="http://schemas.microsoft.com/office/drawing/2014/main" id="{04D80BBB-C5F1-4ADB-A1F2-F23D19087A35}"/>
              </a:ext>
            </a:extLst>
          </p:cNvPr>
          <p:cNvSpPr/>
          <p:nvPr/>
        </p:nvSpPr>
        <p:spPr>
          <a:xfrm>
            <a:off x="2186791" y="5186720"/>
            <a:ext cx="258954" cy="1158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C857281-596C-4E3A-99F9-213CB7EEE00C}"/>
              </a:ext>
            </a:extLst>
          </p:cNvPr>
          <p:cNvPicPr>
            <a:picLocks noChangeAspect="1"/>
          </p:cNvPicPr>
          <p:nvPr/>
        </p:nvPicPr>
        <p:blipFill>
          <a:blip r:embed="rId3"/>
          <a:stretch>
            <a:fillRect/>
          </a:stretch>
        </p:blipFill>
        <p:spPr>
          <a:xfrm>
            <a:off x="10079860" y="5710866"/>
            <a:ext cx="1047750" cy="628650"/>
          </a:xfrm>
          <a:prstGeom prst="rect">
            <a:avLst/>
          </a:prstGeom>
        </p:spPr>
      </p:pic>
    </p:spTree>
    <p:extLst>
      <p:ext uri="{BB962C8B-B14F-4D97-AF65-F5344CB8AC3E}">
        <p14:creationId xmlns:p14="http://schemas.microsoft.com/office/powerpoint/2010/main" val="496297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3BB751-ACC1-44C5-8742-7955B55D267E}"/>
              </a:ext>
            </a:extLst>
          </p:cNvPr>
          <p:cNvPicPr>
            <a:picLocks noChangeAspect="1"/>
          </p:cNvPicPr>
          <p:nvPr/>
        </p:nvPicPr>
        <p:blipFill rotWithShape="1">
          <a:blip r:embed="rId3"/>
          <a:srcRect r="5961" b="1387"/>
          <a:stretch/>
        </p:blipFill>
        <p:spPr>
          <a:xfrm>
            <a:off x="1" y="1"/>
            <a:ext cx="2355742" cy="6509288"/>
          </a:xfrm>
          <a:prstGeom prst="rect">
            <a:avLst/>
          </a:prstGeom>
        </p:spPr>
      </p:pic>
      <p:sp>
        <p:nvSpPr>
          <p:cNvPr id="16" name="Title 1">
            <a:extLst>
              <a:ext uri="{FF2B5EF4-FFF2-40B4-BE49-F238E27FC236}">
                <a16:creationId xmlns:a16="http://schemas.microsoft.com/office/drawing/2014/main" id="{8CC6EEB4-4DA3-4F8F-8815-B664161E3471}"/>
              </a:ext>
            </a:extLst>
          </p:cNvPr>
          <p:cNvSpPr txBox="1">
            <a:spLocks/>
          </p:cNvSpPr>
          <p:nvPr/>
        </p:nvSpPr>
        <p:spPr>
          <a:xfrm>
            <a:off x="2444235" y="1278774"/>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t>AUDITS  </a:t>
            </a:r>
            <a:br>
              <a:rPr lang="en-GB" sz="2400" dirty="0"/>
            </a:br>
            <a:endParaRPr lang="en-GB" sz="2400" dirty="0"/>
          </a:p>
        </p:txBody>
      </p:sp>
      <p:pic>
        <p:nvPicPr>
          <p:cNvPr id="18" name="Picture 17">
            <a:hlinkClick r:id="" action="ppaction://hlinkshowjump?jump=nextslide"/>
            <a:extLst>
              <a:ext uri="{FF2B5EF4-FFF2-40B4-BE49-F238E27FC236}">
                <a16:creationId xmlns:a16="http://schemas.microsoft.com/office/drawing/2014/main" id="{70BE71A8-82FC-4D73-809F-564019C5F2B4}"/>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19" name="Picture 18">
            <a:hlinkClick r:id="" action="ppaction://hlinkshowjump?jump=previousslide"/>
            <a:extLst>
              <a:ext uri="{FF2B5EF4-FFF2-40B4-BE49-F238E27FC236}">
                <a16:creationId xmlns:a16="http://schemas.microsoft.com/office/drawing/2014/main" id="{E88D872D-259A-45BF-9AF4-EECB9F2475F9}"/>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1" name="Picture 20">
            <a:hlinkClick r:id="rId6" action="ppaction://hlinksldjump"/>
            <a:extLst>
              <a:ext uri="{FF2B5EF4-FFF2-40B4-BE49-F238E27FC236}">
                <a16:creationId xmlns:a16="http://schemas.microsoft.com/office/drawing/2014/main" id="{17153C90-C548-43F6-98E9-61AA50FF55C4}"/>
              </a:ext>
            </a:extLst>
          </p:cNvPr>
          <p:cNvPicPr>
            <a:picLocks noChangeAspect="1"/>
          </p:cNvPicPr>
          <p:nvPr/>
        </p:nvPicPr>
        <p:blipFill>
          <a:blip r:embed="rId7"/>
          <a:stretch>
            <a:fillRect/>
          </a:stretch>
        </p:blipFill>
        <p:spPr>
          <a:xfrm>
            <a:off x="3917185" y="322134"/>
            <a:ext cx="485775" cy="477679"/>
          </a:xfrm>
          <a:prstGeom prst="rect">
            <a:avLst/>
          </a:prstGeom>
        </p:spPr>
      </p:pic>
      <p:sp>
        <p:nvSpPr>
          <p:cNvPr id="22" name="Rectangle 21">
            <a:extLst>
              <a:ext uri="{FF2B5EF4-FFF2-40B4-BE49-F238E27FC236}">
                <a16:creationId xmlns:a16="http://schemas.microsoft.com/office/drawing/2014/main" id="{AF9B18FE-9F31-405F-8896-6529EDB8982B}"/>
              </a:ext>
            </a:extLst>
          </p:cNvPr>
          <p:cNvSpPr/>
          <p:nvPr/>
        </p:nvSpPr>
        <p:spPr>
          <a:xfrm>
            <a:off x="2444235" y="1880810"/>
            <a:ext cx="8892123" cy="954107"/>
          </a:xfrm>
          <a:prstGeom prst="rect">
            <a:avLst/>
          </a:prstGeom>
        </p:spPr>
        <p:txBody>
          <a:bodyPr wrap="square">
            <a:spAutoFit/>
          </a:bodyPr>
          <a:lstStyle/>
          <a:p>
            <a:r>
              <a:rPr lang="en-GB" sz="1400" dirty="0">
                <a:solidFill>
                  <a:srgbClr val="3C3C3B"/>
                </a:solidFill>
                <a:ea typeface="Arial" panose="020B0604020202020204" pitchFamily="34" charset="0"/>
                <a:cs typeface="Arial" panose="020B0604020202020204" pitchFamily="34" charset="0"/>
              </a:rPr>
              <a:t>Regular audits are required to monitor ongoing compliance with CoMCoP. Please note that it is your responsibility to pay the relevant audit fee to the scheme auditor – a failure to make payment could be escalated to the PAB and could result in you losing your accreditation. The scheme auditor will work with you to schedule and execute audits and report findings to the Code Manager. </a:t>
            </a:r>
            <a:endParaRPr lang="en-GB" sz="1400" dirty="0">
              <a:ea typeface="Arial" panose="020B0604020202020204" pitchFamily="34" charset="0"/>
              <a:cs typeface="Arial" panose="020B0604020202020204" pitchFamily="34" charset="0"/>
            </a:endParaRPr>
          </a:p>
        </p:txBody>
      </p:sp>
      <p:pic>
        <p:nvPicPr>
          <p:cNvPr id="12" name="Picture 11">
            <a:hlinkClick r:id="rId8"/>
            <a:extLst>
              <a:ext uri="{FF2B5EF4-FFF2-40B4-BE49-F238E27FC236}">
                <a16:creationId xmlns:a16="http://schemas.microsoft.com/office/drawing/2014/main" id="{DD71B236-87FD-4596-A9EB-C0D2B99F4E2B}"/>
              </a:ext>
            </a:extLst>
          </p:cNvPr>
          <p:cNvPicPr>
            <a:picLocks noChangeAspect="1"/>
          </p:cNvPicPr>
          <p:nvPr/>
        </p:nvPicPr>
        <p:blipFill>
          <a:blip r:embed="rId9"/>
          <a:stretch>
            <a:fillRect/>
          </a:stretch>
        </p:blipFill>
        <p:spPr>
          <a:xfrm>
            <a:off x="4453970" y="323563"/>
            <a:ext cx="485775" cy="476250"/>
          </a:xfrm>
          <a:prstGeom prst="rect">
            <a:avLst/>
          </a:prstGeom>
        </p:spPr>
      </p:pic>
      <p:grpSp>
        <p:nvGrpSpPr>
          <p:cNvPr id="14" name="Group 13">
            <a:extLst>
              <a:ext uri="{FF2B5EF4-FFF2-40B4-BE49-F238E27FC236}">
                <a16:creationId xmlns:a16="http://schemas.microsoft.com/office/drawing/2014/main" id="{61415257-71C0-B64C-934D-8BD568369481}"/>
              </a:ext>
            </a:extLst>
          </p:cNvPr>
          <p:cNvGrpSpPr/>
          <p:nvPr/>
        </p:nvGrpSpPr>
        <p:grpSpPr>
          <a:xfrm>
            <a:off x="2405940" y="3511940"/>
            <a:ext cx="1845881" cy="954110"/>
            <a:chOff x="2791149" y="4898782"/>
            <a:chExt cx="2085374" cy="539324"/>
          </a:xfrm>
        </p:grpSpPr>
        <p:sp>
          <p:nvSpPr>
            <p:cNvPr id="23" name="Rectangle: Rounded Corners 22">
              <a:extLst>
                <a:ext uri="{FF2B5EF4-FFF2-40B4-BE49-F238E27FC236}">
                  <a16:creationId xmlns:a16="http://schemas.microsoft.com/office/drawing/2014/main" id="{A29EB7BB-1A0B-D839-E09F-AB2721AA8020}"/>
                </a:ext>
              </a:extLst>
            </p:cNvPr>
            <p:cNvSpPr/>
            <p:nvPr/>
          </p:nvSpPr>
          <p:spPr>
            <a:xfrm>
              <a:off x="2889555" y="4898782"/>
              <a:ext cx="187083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20" name="TextBox 19">
              <a:extLst>
                <a:ext uri="{FF2B5EF4-FFF2-40B4-BE49-F238E27FC236}">
                  <a16:creationId xmlns:a16="http://schemas.microsoft.com/office/drawing/2014/main" id="{28BEC63B-9302-F826-74B1-F48CEBA2B279}"/>
                </a:ext>
              </a:extLst>
            </p:cNvPr>
            <p:cNvSpPr txBox="1"/>
            <p:nvPr/>
          </p:nvSpPr>
          <p:spPr>
            <a:xfrm>
              <a:off x="2791149" y="4989432"/>
              <a:ext cx="2085374" cy="352300"/>
            </a:xfrm>
            <a:prstGeom prst="rect">
              <a:avLst/>
            </a:prstGeom>
            <a:noFill/>
          </p:spPr>
          <p:txBody>
            <a:bodyPr wrap="square" rtlCol="0">
              <a:spAutoFit/>
            </a:bodyPr>
            <a:lstStyle/>
            <a:p>
              <a:pPr algn="ctr"/>
              <a:r>
                <a:rPr lang="en-GB" sz="1150" dirty="0">
                  <a:solidFill>
                    <a:schemeClr val="bg2"/>
                  </a:solidFill>
                </a:rPr>
                <a:t>Accreditation date</a:t>
              </a:r>
            </a:p>
            <a:p>
              <a:pPr algn="ctr"/>
              <a:r>
                <a:rPr lang="en-GB" sz="1150" dirty="0">
                  <a:solidFill>
                    <a:schemeClr val="bg2"/>
                  </a:solidFill>
                </a:rPr>
                <a:t>reviewed to determine</a:t>
              </a:r>
            </a:p>
            <a:p>
              <a:pPr algn="ctr"/>
              <a:r>
                <a:rPr lang="en-GB" sz="1150" dirty="0">
                  <a:solidFill>
                    <a:schemeClr val="bg2"/>
                  </a:solidFill>
                </a:rPr>
                <a:t>bi-annual audit dates.</a:t>
              </a:r>
            </a:p>
          </p:txBody>
        </p:sp>
      </p:grpSp>
      <p:cxnSp>
        <p:nvCxnSpPr>
          <p:cNvPr id="8" name="Straight Arrow Connector 7">
            <a:extLst>
              <a:ext uri="{FF2B5EF4-FFF2-40B4-BE49-F238E27FC236}">
                <a16:creationId xmlns:a16="http://schemas.microsoft.com/office/drawing/2014/main" id="{47A1820B-CCFA-3741-1253-87EF08A08CB4}"/>
              </a:ext>
            </a:extLst>
          </p:cNvPr>
          <p:cNvCxnSpPr>
            <a:cxnSpLocks/>
          </p:cNvCxnSpPr>
          <p:nvPr/>
        </p:nvCxnSpPr>
        <p:spPr>
          <a:xfrm flipV="1">
            <a:off x="5355060" y="4006152"/>
            <a:ext cx="425067" cy="157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6848DF9-1EAB-85B4-13CA-1CFB8CD9291F}"/>
              </a:ext>
            </a:extLst>
          </p:cNvPr>
          <p:cNvCxnSpPr>
            <a:cxnSpLocks/>
          </p:cNvCxnSpPr>
          <p:nvPr/>
        </p:nvCxnSpPr>
        <p:spPr>
          <a:xfrm flipV="1">
            <a:off x="4275521" y="4001450"/>
            <a:ext cx="425067" cy="157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6210E48B-1C46-1B2D-EBA2-CA5A60B2CC20}"/>
              </a:ext>
            </a:extLst>
          </p:cNvPr>
          <p:cNvPicPr>
            <a:picLocks noChangeAspect="1"/>
          </p:cNvPicPr>
          <p:nvPr/>
        </p:nvPicPr>
        <p:blipFill rotWithShape="1">
          <a:blip r:embed="rId10"/>
          <a:srcRect t="8821" r="74879"/>
          <a:stretch/>
        </p:blipFill>
        <p:spPr>
          <a:xfrm>
            <a:off x="4771077" y="3259116"/>
            <a:ext cx="455259" cy="441982"/>
          </a:xfrm>
          <a:prstGeom prst="rect">
            <a:avLst/>
          </a:prstGeom>
        </p:spPr>
      </p:pic>
      <p:pic>
        <p:nvPicPr>
          <p:cNvPr id="33" name="Picture 32">
            <a:extLst>
              <a:ext uri="{FF2B5EF4-FFF2-40B4-BE49-F238E27FC236}">
                <a16:creationId xmlns:a16="http://schemas.microsoft.com/office/drawing/2014/main" id="{42B2EBCD-866C-EDD2-24A6-B727C6DFA71E}"/>
              </a:ext>
            </a:extLst>
          </p:cNvPr>
          <p:cNvPicPr>
            <a:picLocks noChangeAspect="1"/>
          </p:cNvPicPr>
          <p:nvPr/>
        </p:nvPicPr>
        <p:blipFill rotWithShape="1">
          <a:blip r:embed="rId10"/>
          <a:srcRect l="24435" t="8821" r="50345"/>
          <a:stretch/>
        </p:blipFill>
        <p:spPr>
          <a:xfrm>
            <a:off x="4759678" y="3779496"/>
            <a:ext cx="457067" cy="441983"/>
          </a:xfrm>
          <a:prstGeom prst="rect">
            <a:avLst/>
          </a:prstGeom>
        </p:spPr>
      </p:pic>
      <p:pic>
        <p:nvPicPr>
          <p:cNvPr id="34" name="Picture 33">
            <a:extLst>
              <a:ext uri="{FF2B5EF4-FFF2-40B4-BE49-F238E27FC236}">
                <a16:creationId xmlns:a16="http://schemas.microsoft.com/office/drawing/2014/main" id="{C94BD421-FDC4-3ABE-5C47-D61E95827A84}"/>
              </a:ext>
            </a:extLst>
          </p:cNvPr>
          <p:cNvPicPr>
            <a:picLocks noChangeAspect="1"/>
          </p:cNvPicPr>
          <p:nvPr/>
        </p:nvPicPr>
        <p:blipFill rotWithShape="1">
          <a:blip r:embed="rId10"/>
          <a:srcRect l="49358" t="8294" r="25521"/>
          <a:stretch/>
        </p:blipFill>
        <p:spPr>
          <a:xfrm>
            <a:off x="4759677" y="4295557"/>
            <a:ext cx="457067" cy="446302"/>
          </a:xfrm>
          <a:prstGeom prst="rect">
            <a:avLst/>
          </a:prstGeom>
        </p:spPr>
      </p:pic>
      <p:grpSp>
        <p:nvGrpSpPr>
          <p:cNvPr id="37" name="Group 36">
            <a:extLst>
              <a:ext uri="{FF2B5EF4-FFF2-40B4-BE49-F238E27FC236}">
                <a16:creationId xmlns:a16="http://schemas.microsoft.com/office/drawing/2014/main" id="{C67340F2-716A-CF9A-807B-9C7D57565A80}"/>
              </a:ext>
            </a:extLst>
          </p:cNvPr>
          <p:cNvGrpSpPr/>
          <p:nvPr/>
        </p:nvGrpSpPr>
        <p:grpSpPr>
          <a:xfrm>
            <a:off x="5827527" y="3678001"/>
            <a:ext cx="1303552" cy="582617"/>
            <a:chOff x="2702899" y="4891210"/>
            <a:chExt cx="2015815" cy="539324"/>
          </a:xfrm>
        </p:grpSpPr>
        <p:sp>
          <p:nvSpPr>
            <p:cNvPr id="38" name="Rectangle: Rounded Corners 37">
              <a:extLst>
                <a:ext uri="{FF2B5EF4-FFF2-40B4-BE49-F238E27FC236}">
                  <a16:creationId xmlns:a16="http://schemas.microsoft.com/office/drawing/2014/main" id="{0BD6905B-E270-832A-1FAF-A1F8276858B3}"/>
                </a:ext>
              </a:extLst>
            </p:cNvPr>
            <p:cNvSpPr/>
            <p:nvPr/>
          </p:nvSpPr>
          <p:spPr>
            <a:xfrm>
              <a:off x="2702899" y="4891210"/>
              <a:ext cx="1870835"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39" name="TextBox 38">
              <a:extLst>
                <a:ext uri="{FF2B5EF4-FFF2-40B4-BE49-F238E27FC236}">
                  <a16:creationId xmlns:a16="http://schemas.microsoft.com/office/drawing/2014/main" id="{B5A6940F-563B-DB43-529B-DAA2E4568A68}"/>
                </a:ext>
              </a:extLst>
            </p:cNvPr>
            <p:cNvSpPr txBox="1"/>
            <p:nvPr/>
          </p:nvSpPr>
          <p:spPr>
            <a:xfrm>
              <a:off x="2716586" y="5043672"/>
              <a:ext cx="2002128" cy="249293"/>
            </a:xfrm>
            <a:prstGeom prst="rect">
              <a:avLst/>
            </a:prstGeom>
            <a:noFill/>
          </p:spPr>
          <p:txBody>
            <a:bodyPr wrap="square" rtlCol="0">
              <a:spAutoFit/>
            </a:bodyPr>
            <a:lstStyle/>
            <a:p>
              <a:pPr algn="ctr"/>
              <a:r>
                <a:rPr lang="en-GB" sz="1150" dirty="0">
                  <a:solidFill>
                    <a:schemeClr val="bg2"/>
                  </a:solidFill>
                </a:rPr>
                <a:t>Pay audit fee</a:t>
              </a:r>
            </a:p>
          </p:txBody>
        </p:sp>
      </p:grpSp>
      <p:grpSp>
        <p:nvGrpSpPr>
          <p:cNvPr id="43" name="Group 42">
            <a:extLst>
              <a:ext uri="{FF2B5EF4-FFF2-40B4-BE49-F238E27FC236}">
                <a16:creationId xmlns:a16="http://schemas.microsoft.com/office/drawing/2014/main" id="{8DDD6BCC-ECDE-D700-4A9B-2BAC6C13DFF5}"/>
              </a:ext>
            </a:extLst>
          </p:cNvPr>
          <p:cNvGrpSpPr/>
          <p:nvPr/>
        </p:nvGrpSpPr>
        <p:grpSpPr>
          <a:xfrm>
            <a:off x="7298174" y="3701100"/>
            <a:ext cx="1780640" cy="722012"/>
            <a:chOff x="2790214" y="4898782"/>
            <a:chExt cx="2069516" cy="668361"/>
          </a:xfrm>
        </p:grpSpPr>
        <p:sp>
          <p:nvSpPr>
            <p:cNvPr id="44" name="Rectangle: Rounded Corners 43">
              <a:extLst>
                <a:ext uri="{FF2B5EF4-FFF2-40B4-BE49-F238E27FC236}">
                  <a16:creationId xmlns:a16="http://schemas.microsoft.com/office/drawing/2014/main" id="{44C91CC0-3110-5831-572D-4AC4AAB01CFA}"/>
                </a:ext>
              </a:extLst>
            </p:cNvPr>
            <p:cNvSpPr/>
            <p:nvPr/>
          </p:nvSpPr>
          <p:spPr>
            <a:xfrm>
              <a:off x="2889555" y="4898782"/>
              <a:ext cx="1870836" cy="653049"/>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45" name="TextBox 44">
              <a:extLst>
                <a:ext uri="{FF2B5EF4-FFF2-40B4-BE49-F238E27FC236}">
                  <a16:creationId xmlns:a16="http://schemas.microsoft.com/office/drawing/2014/main" id="{C95091FB-C7AC-8CC6-C7E5-C1B4B5356F3F}"/>
                </a:ext>
              </a:extLst>
            </p:cNvPr>
            <p:cNvSpPr txBox="1"/>
            <p:nvPr/>
          </p:nvSpPr>
          <p:spPr>
            <a:xfrm>
              <a:off x="2790214" y="4990207"/>
              <a:ext cx="2069516" cy="576936"/>
            </a:xfrm>
            <a:prstGeom prst="rect">
              <a:avLst/>
            </a:prstGeom>
            <a:noFill/>
          </p:spPr>
          <p:txBody>
            <a:bodyPr wrap="square" rtlCol="0">
              <a:spAutoFit/>
            </a:bodyPr>
            <a:lstStyle/>
            <a:p>
              <a:pPr algn="ctr"/>
              <a:r>
                <a:rPr lang="en-GB" sz="1150" dirty="0">
                  <a:solidFill>
                    <a:schemeClr val="bg2"/>
                  </a:solidFill>
                </a:rPr>
                <a:t>Full Scope</a:t>
              </a:r>
            </a:p>
            <a:p>
              <a:pPr algn="ctr"/>
              <a:r>
                <a:rPr lang="en-GB" sz="1150" dirty="0">
                  <a:solidFill>
                    <a:schemeClr val="bg2"/>
                  </a:solidFill>
                </a:rPr>
                <a:t>Audit (desktop and site)</a:t>
              </a:r>
            </a:p>
          </p:txBody>
        </p:sp>
      </p:grpSp>
      <p:grpSp>
        <p:nvGrpSpPr>
          <p:cNvPr id="46" name="Group 45">
            <a:extLst>
              <a:ext uri="{FF2B5EF4-FFF2-40B4-BE49-F238E27FC236}">
                <a16:creationId xmlns:a16="http://schemas.microsoft.com/office/drawing/2014/main" id="{27DBE982-BE80-47BA-65F2-ED8D75F185BF}"/>
              </a:ext>
            </a:extLst>
          </p:cNvPr>
          <p:cNvGrpSpPr/>
          <p:nvPr/>
        </p:nvGrpSpPr>
        <p:grpSpPr>
          <a:xfrm>
            <a:off x="9344818" y="3672308"/>
            <a:ext cx="1294701" cy="863951"/>
            <a:chOff x="2782955" y="4898782"/>
            <a:chExt cx="2002128" cy="643993"/>
          </a:xfrm>
        </p:grpSpPr>
        <p:sp>
          <p:nvSpPr>
            <p:cNvPr id="47" name="Rectangle: Rounded Corners 46">
              <a:extLst>
                <a:ext uri="{FF2B5EF4-FFF2-40B4-BE49-F238E27FC236}">
                  <a16:creationId xmlns:a16="http://schemas.microsoft.com/office/drawing/2014/main" id="{D1E1B7FB-FCB9-0EB3-3E2C-0315942B41CB}"/>
                </a:ext>
              </a:extLst>
            </p:cNvPr>
            <p:cNvSpPr/>
            <p:nvPr/>
          </p:nvSpPr>
          <p:spPr>
            <a:xfrm>
              <a:off x="2889555" y="4898782"/>
              <a:ext cx="187083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48" name="TextBox 47">
              <a:extLst>
                <a:ext uri="{FF2B5EF4-FFF2-40B4-BE49-F238E27FC236}">
                  <a16:creationId xmlns:a16="http://schemas.microsoft.com/office/drawing/2014/main" id="{1A5BCC18-A74D-E934-4CEE-0F2489EA89D8}"/>
                </a:ext>
              </a:extLst>
            </p:cNvPr>
            <p:cNvSpPr txBox="1"/>
            <p:nvPr/>
          </p:nvSpPr>
          <p:spPr>
            <a:xfrm>
              <a:off x="2782955" y="4965839"/>
              <a:ext cx="2002128" cy="576936"/>
            </a:xfrm>
            <a:prstGeom prst="rect">
              <a:avLst/>
            </a:prstGeom>
            <a:noFill/>
          </p:spPr>
          <p:txBody>
            <a:bodyPr wrap="square" rtlCol="0">
              <a:spAutoFit/>
            </a:bodyPr>
            <a:lstStyle/>
            <a:p>
              <a:pPr algn="ctr"/>
              <a:r>
                <a:rPr lang="en-GB" sz="1150" dirty="0">
                  <a:solidFill>
                    <a:schemeClr val="bg2"/>
                  </a:solidFill>
                </a:rPr>
                <a:t>Resolve remedial </a:t>
              </a:r>
            </a:p>
            <a:p>
              <a:pPr algn="ctr"/>
              <a:r>
                <a:rPr lang="en-GB" sz="1150" dirty="0">
                  <a:solidFill>
                    <a:schemeClr val="bg2"/>
                  </a:solidFill>
                </a:rPr>
                <a:t>actions</a:t>
              </a:r>
            </a:p>
          </p:txBody>
        </p:sp>
      </p:grpSp>
      <p:grpSp>
        <p:nvGrpSpPr>
          <p:cNvPr id="49" name="Group 48">
            <a:extLst>
              <a:ext uri="{FF2B5EF4-FFF2-40B4-BE49-F238E27FC236}">
                <a16:creationId xmlns:a16="http://schemas.microsoft.com/office/drawing/2014/main" id="{9EEDC308-CB43-AF1D-FECF-040E1491038E}"/>
              </a:ext>
            </a:extLst>
          </p:cNvPr>
          <p:cNvGrpSpPr/>
          <p:nvPr/>
        </p:nvGrpSpPr>
        <p:grpSpPr>
          <a:xfrm>
            <a:off x="10899655" y="3722533"/>
            <a:ext cx="1294701" cy="582617"/>
            <a:chOff x="2843453" y="4898783"/>
            <a:chExt cx="2002128" cy="539324"/>
          </a:xfrm>
        </p:grpSpPr>
        <p:sp>
          <p:nvSpPr>
            <p:cNvPr id="50" name="Rectangle: Rounded Corners 49">
              <a:extLst>
                <a:ext uri="{FF2B5EF4-FFF2-40B4-BE49-F238E27FC236}">
                  <a16:creationId xmlns:a16="http://schemas.microsoft.com/office/drawing/2014/main" id="{ABD71769-34F5-3425-9036-06D43E1C4BCD}"/>
                </a:ext>
              </a:extLst>
            </p:cNvPr>
            <p:cNvSpPr/>
            <p:nvPr/>
          </p:nvSpPr>
          <p:spPr>
            <a:xfrm>
              <a:off x="2889555" y="4898783"/>
              <a:ext cx="1870835"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51" name="TextBox 50">
              <a:extLst>
                <a:ext uri="{FF2B5EF4-FFF2-40B4-BE49-F238E27FC236}">
                  <a16:creationId xmlns:a16="http://schemas.microsoft.com/office/drawing/2014/main" id="{BA035D62-16A1-2D00-1F7A-3959F6BC377B}"/>
                </a:ext>
              </a:extLst>
            </p:cNvPr>
            <p:cNvSpPr txBox="1"/>
            <p:nvPr/>
          </p:nvSpPr>
          <p:spPr>
            <a:xfrm>
              <a:off x="2843453" y="4975255"/>
              <a:ext cx="2002128" cy="413114"/>
            </a:xfrm>
            <a:prstGeom prst="rect">
              <a:avLst/>
            </a:prstGeom>
            <a:noFill/>
          </p:spPr>
          <p:txBody>
            <a:bodyPr wrap="square" rtlCol="0">
              <a:spAutoFit/>
            </a:bodyPr>
            <a:lstStyle/>
            <a:p>
              <a:pPr algn="ctr"/>
              <a:r>
                <a:rPr lang="en-GB" sz="1150" dirty="0">
                  <a:solidFill>
                    <a:schemeClr val="bg2"/>
                  </a:solidFill>
                </a:rPr>
                <a:t>Audit report </a:t>
              </a:r>
            </a:p>
            <a:p>
              <a:pPr algn="ctr"/>
              <a:r>
                <a:rPr lang="en-GB" sz="1150" dirty="0">
                  <a:solidFill>
                    <a:schemeClr val="bg2"/>
                  </a:solidFill>
                </a:rPr>
                <a:t>issued</a:t>
              </a:r>
            </a:p>
          </p:txBody>
        </p:sp>
      </p:grpSp>
      <p:grpSp>
        <p:nvGrpSpPr>
          <p:cNvPr id="52" name="Group 51">
            <a:extLst>
              <a:ext uri="{FF2B5EF4-FFF2-40B4-BE49-F238E27FC236}">
                <a16:creationId xmlns:a16="http://schemas.microsoft.com/office/drawing/2014/main" id="{0A6D109D-70AC-21C3-A5DD-9A512282DF17}"/>
              </a:ext>
            </a:extLst>
          </p:cNvPr>
          <p:cNvGrpSpPr/>
          <p:nvPr/>
        </p:nvGrpSpPr>
        <p:grpSpPr>
          <a:xfrm>
            <a:off x="2363534" y="5132884"/>
            <a:ext cx="1772195" cy="984134"/>
            <a:chOff x="2842154" y="4898782"/>
            <a:chExt cx="2002128" cy="556297"/>
          </a:xfrm>
        </p:grpSpPr>
        <p:sp>
          <p:nvSpPr>
            <p:cNvPr id="53" name="Rectangle: Rounded Corners 52">
              <a:extLst>
                <a:ext uri="{FF2B5EF4-FFF2-40B4-BE49-F238E27FC236}">
                  <a16:creationId xmlns:a16="http://schemas.microsoft.com/office/drawing/2014/main" id="{D18EBE6F-71D1-614A-A74E-B6648AE7BDC7}"/>
                </a:ext>
              </a:extLst>
            </p:cNvPr>
            <p:cNvSpPr/>
            <p:nvPr/>
          </p:nvSpPr>
          <p:spPr>
            <a:xfrm>
              <a:off x="2889555" y="4898782"/>
              <a:ext cx="1870836" cy="539324"/>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54" name="TextBox 53">
              <a:extLst>
                <a:ext uri="{FF2B5EF4-FFF2-40B4-BE49-F238E27FC236}">
                  <a16:creationId xmlns:a16="http://schemas.microsoft.com/office/drawing/2014/main" id="{444C141A-0872-AA81-C898-88B17072F619}"/>
                </a:ext>
              </a:extLst>
            </p:cNvPr>
            <p:cNvSpPr txBox="1"/>
            <p:nvPr/>
          </p:nvSpPr>
          <p:spPr>
            <a:xfrm>
              <a:off x="2842154" y="4933152"/>
              <a:ext cx="2002128" cy="521927"/>
            </a:xfrm>
            <a:prstGeom prst="rect">
              <a:avLst/>
            </a:prstGeom>
            <a:noFill/>
          </p:spPr>
          <p:txBody>
            <a:bodyPr wrap="square" rtlCol="0">
              <a:spAutoFit/>
            </a:bodyPr>
            <a:lstStyle/>
            <a:p>
              <a:pPr algn="ctr"/>
              <a:r>
                <a:rPr lang="en-GB" sz="900" dirty="0">
                  <a:solidFill>
                    <a:schemeClr val="bg2"/>
                  </a:solidFill>
                </a:rPr>
                <a:t>When you approach</a:t>
              </a:r>
            </a:p>
            <a:p>
              <a:pPr algn="ctr"/>
              <a:r>
                <a:rPr lang="en-GB" sz="900" dirty="0">
                  <a:solidFill>
                    <a:schemeClr val="bg2"/>
                  </a:solidFill>
                </a:rPr>
                <a:t>10,000 customers,</a:t>
              </a:r>
            </a:p>
            <a:p>
              <a:pPr algn="ctr"/>
              <a:r>
                <a:rPr lang="en-GB" sz="900" dirty="0">
                  <a:solidFill>
                    <a:schemeClr val="bg2"/>
                  </a:solidFill>
                </a:rPr>
                <a:t>install more 1,500 smart meters or declare non-compliance as part of your annual statement. </a:t>
              </a:r>
            </a:p>
          </p:txBody>
        </p:sp>
      </p:grpSp>
      <p:sp>
        <p:nvSpPr>
          <p:cNvPr id="59" name="Rectangle: Rounded Corners 58">
            <a:extLst>
              <a:ext uri="{FF2B5EF4-FFF2-40B4-BE49-F238E27FC236}">
                <a16:creationId xmlns:a16="http://schemas.microsoft.com/office/drawing/2014/main" id="{09EF5AAC-4914-445F-B0E7-A9BC54C993D7}"/>
              </a:ext>
            </a:extLst>
          </p:cNvPr>
          <p:cNvSpPr/>
          <p:nvPr/>
        </p:nvSpPr>
        <p:spPr>
          <a:xfrm>
            <a:off x="5082699" y="5132885"/>
            <a:ext cx="854569" cy="95095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60" name="TextBox 59">
            <a:extLst>
              <a:ext uri="{FF2B5EF4-FFF2-40B4-BE49-F238E27FC236}">
                <a16:creationId xmlns:a16="http://schemas.microsoft.com/office/drawing/2014/main" id="{8569A7CE-FC59-5B78-C234-2F75F000FA65}"/>
              </a:ext>
            </a:extLst>
          </p:cNvPr>
          <p:cNvSpPr txBox="1"/>
          <p:nvPr/>
        </p:nvSpPr>
        <p:spPr>
          <a:xfrm>
            <a:off x="5087868" y="5244550"/>
            <a:ext cx="854569" cy="784830"/>
          </a:xfrm>
          <a:prstGeom prst="rect">
            <a:avLst/>
          </a:prstGeom>
          <a:noFill/>
        </p:spPr>
        <p:txBody>
          <a:bodyPr wrap="square" rtlCol="0">
            <a:spAutoFit/>
          </a:bodyPr>
          <a:lstStyle/>
          <a:p>
            <a:pPr algn="ctr"/>
            <a:r>
              <a:rPr lang="en-GB" sz="900" dirty="0">
                <a:solidFill>
                  <a:schemeClr val="bg2"/>
                </a:solidFill>
              </a:rPr>
              <a:t>Notify code</a:t>
            </a:r>
          </a:p>
          <a:p>
            <a:pPr algn="ctr"/>
            <a:r>
              <a:rPr lang="en-GB" sz="900" dirty="0">
                <a:solidFill>
                  <a:schemeClr val="bg2"/>
                </a:solidFill>
              </a:rPr>
              <a:t>manager you are ready to be audited</a:t>
            </a:r>
          </a:p>
        </p:txBody>
      </p:sp>
      <p:sp>
        <p:nvSpPr>
          <p:cNvPr id="61" name="Rectangle: Rounded Corners 60">
            <a:extLst>
              <a:ext uri="{FF2B5EF4-FFF2-40B4-BE49-F238E27FC236}">
                <a16:creationId xmlns:a16="http://schemas.microsoft.com/office/drawing/2014/main" id="{6B465683-1E74-8369-3B12-FB6C95B45338}"/>
              </a:ext>
            </a:extLst>
          </p:cNvPr>
          <p:cNvSpPr/>
          <p:nvPr/>
        </p:nvSpPr>
        <p:spPr>
          <a:xfrm>
            <a:off x="6277655" y="5352143"/>
            <a:ext cx="598613" cy="586078"/>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68" name="TextBox 67">
            <a:extLst>
              <a:ext uri="{FF2B5EF4-FFF2-40B4-BE49-F238E27FC236}">
                <a16:creationId xmlns:a16="http://schemas.microsoft.com/office/drawing/2014/main" id="{132CF35B-3858-0124-42EB-1B6BBC6C3025}"/>
              </a:ext>
            </a:extLst>
          </p:cNvPr>
          <p:cNvSpPr txBox="1"/>
          <p:nvPr/>
        </p:nvSpPr>
        <p:spPr>
          <a:xfrm>
            <a:off x="6269864" y="5380374"/>
            <a:ext cx="598614" cy="507831"/>
          </a:xfrm>
          <a:prstGeom prst="rect">
            <a:avLst/>
          </a:prstGeom>
          <a:noFill/>
        </p:spPr>
        <p:txBody>
          <a:bodyPr wrap="square" rtlCol="0">
            <a:spAutoFit/>
          </a:bodyPr>
          <a:lstStyle/>
          <a:p>
            <a:pPr algn="ctr"/>
            <a:r>
              <a:rPr lang="en-GB" sz="900" dirty="0">
                <a:solidFill>
                  <a:schemeClr val="bg2"/>
                </a:solidFill>
              </a:rPr>
              <a:t>Pay</a:t>
            </a:r>
          </a:p>
          <a:p>
            <a:pPr algn="ctr"/>
            <a:r>
              <a:rPr lang="en-GB" sz="900" dirty="0">
                <a:solidFill>
                  <a:schemeClr val="bg2"/>
                </a:solidFill>
              </a:rPr>
              <a:t>audit </a:t>
            </a:r>
          </a:p>
          <a:p>
            <a:pPr algn="ctr"/>
            <a:r>
              <a:rPr lang="en-GB" sz="900" dirty="0">
                <a:solidFill>
                  <a:schemeClr val="bg2"/>
                </a:solidFill>
              </a:rPr>
              <a:t>fee</a:t>
            </a:r>
          </a:p>
        </p:txBody>
      </p:sp>
      <p:sp>
        <p:nvSpPr>
          <p:cNvPr id="70" name="Rectangle: Rounded Corners 69">
            <a:extLst>
              <a:ext uri="{FF2B5EF4-FFF2-40B4-BE49-F238E27FC236}">
                <a16:creationId xmlns:a16="http://schemas.microsoft.com/office/drawing/2014/main" id="{6CE83D0A-0046-6666-2DDE-E508E509EC09}"/>
              </a:ext>
            </a:extLst>
          </p:cNvPr>
          <p:cNvSpPr/>
          <p:nvPr/>
        </p:nvSpPr>
        <p:spPr>
          <a:xfrm>
            <a:off x="7234703" y="5498317"/>
            <a:ext cx="705165" cy="269304"/>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2" name="Rectangle: Rounded Corners 71">
            <a:extLst>
              <a:ext uri="{FF2B5EF4-FFF2-40B4-BE49-F238E27FC236}">
                <a16:creationId xmlns:a16="http://schemas.microsoft.com/office/drawing/2014/main" id="{01F6970E-EB18-709C-137F-695D2AD34E30}"/>
              </a:ext>
            </a:extLst>
          </p:cNvPr>
          <p:cNvSpPr/>
          <p:nvPr/>
        </p:nvSpPr>
        <p:spPr>
          <a:xfrm>
            <a:off x="8314049" y="5372492"/>
            <a:ext cx="705165" cy="521165"/>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3" name="Rectangle: Rounded Corners 72">
            <a:extLst>
              <a:ext uri="{FF2B5EF4-FFF2-40B4-BE49-F238E27FC236}">
                <a16:creationId xmlns:a16="http://schemas.microsoft.com/office/drawing/2014/main" id="{120D9891-6ACC-1E14-9BC7-CCA5C2B22B6E}"/>
              </a:ext>
            </a:extLst>
          </p:cNvPr>
          <p:cNvSpPr/>
          <p:nvPr/>
        </p:nvSpPr>
        <p:spPr>
          <a:xfrm>
            <a:off x="9395615" y="5370542"/>
            <a:ext cx="705165" cy="538184"/>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4" name="Rectangle: Rounded Corners 73">
            <a:extLst>
              <a:ext uri="{FF2B5EF4-FFF2-40B4-BE49-F238E27FC236}">
                <a16:creationId xmlns:a16="http://schemas.microsoft.com/office/drawing/2014/main" id="{629A6A97-DEF4-C143-1AC8-45A67B0DEEB0}"/>
              </a:ext>
            </a:extLst>
          </p:cNvPr>
          <p:cNvSpPr/>
          <p:nvPr/>
        </p:nvSpPr>
        <p:spPr>
          <a:xfrm>
            <a:off x="10431731" y="5374715"/>
            <a:ext cx="705165" cy="538185"/>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7" name="TextBox 76">
            <a:extLst>
              <a:ext uri="{FF2B5EF4-FFF2-40B4-BE49-F238E27FC236}">
                <a16:creationId xmlns:a16="http://schemas.microsoft.com/office/drawing/2014/main" id="{FC629A74-A441-CDD0-3209-412691BA3B3F}"/>
              </a:ext>
            </a:extLst>
          </p:cNvPr>
          <p:cNvSpPr txBox="1"/>
          <p:nvPr/>
        </p:nvSpPr>
        <p:spPr>
          <a:xfrm>
            <a:off x="7143042" y="5512825"/>
            <a:ext cx="854569" cy="230832"/>
          </a:xfrm>
          <a:prstGeom prst="rect">
            <a:avLst/>
          </a:prstGeom>
          <a:noFill/>
        </p:spPr>
        <p:txBody>
          <a:bodyPr wrap="square" rtlCol="0">
            <a:spAutoFit/>
          </a:bodyPr>
          <a:lstStyle/>
          <a:p>
            <a:pPr algn="ctr"/>
            <a:r>
              <a:rPr lang="en-GB" sz="900" dirty="0">
                <a:solidFill>
                  <a:schemeClr val="bg2"/>
                </a:solidFill>
              </a:rPr>
              <a:t>Audit</a:t>
            </a:r>
          </a:p>
        </p:txBody>
      </p:sp>
      <p:sp>
        <p:nvSpPr>
          <p:cNvPr id="78" name="TextBox 77">
            <a:extLst>
              <a:ext uri="{FF2B5EF4-FFF2-40B4-BE49-F238E27FC236}">
                <a16:creationId xmlns:a16="http://schemas.microsoft.com/office/drawing/2014/main" id="{24095B92-704B-243B-5CCA-21B7D41058CA}"/>
              </a:ext>
            </a:extLst>
          </p:cNvPr>
          <p:cNvSpPr txBox="1"/>
          <p:nvPr/>
        </p:nvSpPr>
        <p:spPr>
          <a:xfrm>
            <a:off x="8250445" y="5367808"/>
            <a:ext cx="878396" cy="507831"/>
          </a:xfrm>
          <a:prstGeom prst="rect">
            <a:avLst/>
          </a:prstGeom>
          <a:noFill/>
        </p:spPr>
        <p:txBody>
          <a:bodyPr wrap="square" rtlCol="0">
            <a:spAutoFit/>
          </a:bodyPr>
          <a:lstStyle/>
          <a:p>
            <a:pPr algn="ctr"/>
            <a:r>
              <a:rPr lang="en-GB" sz="900" dirty="0">
                <a:solidFill>
                  <a:schemeClr val="bg2"/>
                </a:solidFill>
              </a:rPr>
              <a:t>Initial </a:t>
            </a:r>
          </a:p>
          <a:p>
            <a:pPr algn="ctr"/>
            <a:r>
              <a:rPr lang="en-GB" sz="900" dirty="0">
                <a:solidFill>
                  <a:schemeClr val="bg2"/>
                </a:solidFill>
              </a:rPr>
              <a:t>findings</a:t>
            </a:r>
          </a:p>
          <a:p>
            <a:pPr algn="ctr"/>
            <a:r>
              <a:rPr lang="en-GB" sz="900" dirty="0">
                <a:solidFill>
                  <a:schemeClr val="bg2"/>
                </a:solidFill>
              </a:rPr>
              <a:t>shared</a:t>
            </a:r>
          </a:p>
        </p:txBody>
      </p:sp>
      <p:sp>
        <p:nvSpPr>
          <p:cNvPr id="79" name="TextBox 78">
            <a:extLst>
              <a:ext uri="{FF2B5EF4-FFF2-40B4-BE49-F238E27FC236}">
                <a16:creationId xmlns:a16="http://schemas.microsoft.com/office/drawing/2014/main" id="{6E9C294F-4039-7E3E-F923-BE44C3CEDA08}"/>
              </a:ext>
            </a:extLst>
          </p:cNvPr>
          <p:cNvSpPr txBox="1"/>
          <p:nvPr/>
        </p:nvSpPr>
        <p:spPr>
          <a:xfrm>
            <a:off x="9297094" y="5400895"/>
            <a:ext cx="854569" cy="507831"/>
          </a:xfrm>
          <a:prstGeom prst="rect">
            <a:avLst/>
          </a:prstGeom>
          <a:noFill/>
        </p:spPr>
        <p:txBody>
          <a:bodyPr wrap="square" rtlCol="0">
            <a:spAutoFit/>
          </a:bodyPr>
          <a:lstStyle/>
          <a:p>
            <a:pPr algn="ctr"/>
            <a:r>
              <a:rPr lang="en-GB" sz="900" dirty="0">
                <a:solidFill>
                  <a:schemeClr val="bg2"/>
                </a:solidFill>
              </a:rPr>
              <a:t>Audit </a:t>
            </a:r>
          </a:p>
          <a:p>
            <a:pPr algn="ctr"/>
            <a:r>
              <a:rPr lang="en-GB" sz="900" dirty="0">
                <a:solidFill>
                  <a:schemeClr val="bg2"/>
                </a:solidFill>
              </a:rPr>
              <a:t>report </a:t>
            </a:r>
          </a:p>
          <a:p>
            <a:pPr algn="ctr"/>
            <a:r>
              <a:rPr lang="en-GB" sz="900" dirty="0">
                <a:solidFill>
                  <a:schemeClr val="bg2"/>
                </a:solidFill>
              </a:rPr>
              <a:t>issued</a:t>
            </a:r>
          </a:p>
        </p:txBody>
      </p:sp>
      <p:sp>
        <p:nvSpPr>
          <p:cNvPr id="80" name="TextBox 79">
            <a:extLst>
              <a:ext uri="{FF2B5EF4-FFF2-40B4-BE49-F238E27FC236}">
                <a16:creationId xmlns:a16="http://schemas.microsoft.com/office/drawing/2014/main" id="{0083926F-7417-C71D-65CE-6BBA128A3E72}"/>
              </a:ext>
            </a:extLst>
          </p:cNvPr>
          <p:cNvSpPr txBox="1"/>
          <p:nvPr/>
        </p:nvSpPr>
        <p:spPr>
          <a:xfrm>
            <a:off x="10399617" y="5418018"/>
            <a:ext cx="820628" cy="507831"/>
          </a:xfrm>
          <a:prstGeom prst="rect">
            <a:avLst/>
          </a:prstGeom>
          <a:noFill/>
        </p:spPr>
        <p:txBody>
          <a:bodyPr wrap="square" rtlCol="0">
            <a:spAutoFit/>
          </a:bodyPr>
          <a:lstStyle/>
          <a:p>
            <a:pPr algn="ctr"/>
            <a:r>
              <a:rPr lang="en-GB" sz="900" dirty="0">
                <a:solidFill>
                  <a:schemeClr val="bg2"/>
                </a:solidFill>
              </a:rPr>
              <a:t>Resolve </a:t>
            </a:r>
          </a:p>
          <a:p>
            <a:pPr algn="ctr"/>
            <a:r>
              <a:rPr lang="en-GB" sz="900" dirty="0">
                <a:solidFill>
                  <a:schemeClr val="bg2"/>
                </a:solidFill>
              </a:rPr>
              <a:t>Remedial actions</a:t>
            </a:r>
          </a:p>
        </p:txBody>
      </p:sp>
      <p:grpSp>
        <p:nvGrpSpPr>
          <p:cNvPr id="84" name="Group 83">
            <a:extLst>
              <a:ext uri="{FF2B5EF4-FFF2-40B4-BE49-F238E27FC236}">
                <a16:creationId xmlns:a16="http://schemas.microsoft.com/office/drawing/2014/main" id="{35F2F770-9364-231F-1F5F-0341A0987089}"/>
              </a:ext>
            </a:extLst>
          </p:cNvPr>
          <p:cNvGrpSpPr/>
          <p:nvPr/>
        </p:nvGrpSpPr>
        <p:grpSpPr>
          <a:xfrm>
            <a:off x="11381951" y="5165672"/>
            <a:ext cx="854569" cy="950956"/>
            <a:chOff x="11255070" y="5195168"/>
            <a:chExt cx="854569" cy="950956"/>
          </a:xfrm>
          <a:solidFill>
            <a:srgbClr val="70ADA3"/>
          </a:solidFill>
        </p:grpSpPr>
        <p:sp>
          <p:nvSpPr>
            <p:cNvPr id="75" name="Rectangle: Rounded Corners 74">
              <a:extLst>
                <a:ext uri="{FF2B5EF4-FFF2-40B4-BE49-F238E27FC236}">
                  <a16:creationId xmlns:a16="http://schemas.microsoft.com/office/drawing/2014/main" id="{D36C758F-773C-1CB3-B445-90DF4269CC89}"/>
                </a:ext>
              </a:extLst>
            </p:cNvPr>
            <p:cNvSpPr/>
            <p:nvPr/>
          </p:nvSpPr>
          <p:spPr>
            <a:xfrm>
              <a:off x="11325604" y="5195168"/>
              <a:ext cx="705165" cy="95095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81" name="TextBox 80">
              <a:extLst>
                <a:ext uri="{FF2B5EF4-FFF2-40B4-BE49-F238E27FC236}">
                  <a16:creationId xmlns:a16="http://schemas.microsoft.com/office/drawing/2014/main" id="{4B830C29-D5B8-CD98-DA14-3B363F34C331}"/>
                </a:ext>
              </a:extLst>
            </p:cNvPr>
            <p:cNvSpPr txBox="1"/>
            <p:nvPr/>
          </p:nvSpPr>
          <p:spPr>
            <a:xfrm>
              <a:off x="11255070" y="5334571"/>
              <a:ext cx="854569" cy="646331"/>
            </a:xfrm>
            <a:prstGeom prst="rect">
              <a:avLst/>
            </a:prstGeom>
            <a:noFill/>
          </p:spPr>
          <p:txBody>
            <a:bodyPr wrap="square" rtlCol="0">
              <a:spAutoFit/>
            </a:bodyPr>
            <a:lstStyle/>
            <a:p>
              <a:pPr algn="ctr"/>
              <a:r>
                <a:rPr lang="en-GB" sz="900" dirty="0">
                  <a:solidFill>
                    <a:schemeClr val="bg2"/>
                  </a:solidFill>
                </a:rPr>
                <a:t>Further</a:t>
              </a:r>
            </a:p>
            <a:p>
              <a:pPr algn="ctr"/>
              <a:r>
                <a:rPr lang="en-GB" sz="900" dirty="0">
                  <a:solidFill>
                    <a:schemeClr val="bg2"/>
                  </a:solidFill>
                </a:rPr>
                <a:t>audit</a:t>
              </a:r>
            </a:p>
            <a:p>
              <a:pPr algn="ctr"/>
              <a:r>
                <a:rPr lang="en-GB" sz="900" dirty="0">
                  <a:solidFill>
                    <a:schemeClr val="bg2"/>
                  </a:solidFill>
                </a:rPr>
                <a:t>where </a:t>
              </a:r>
            </a:p>
            <a:p>
              <a:pPr algn="ctr"/>
              <a:r>
                <a:rPr lang="en-GB" sz="900" dirty="0">
                  <a:solidFill>
                    <a:schemeClr val="bg2"/>
                  </a:solidFill>
                </a:rPr>
                <a:t>required</a:t>
              </a:r>
            </a:p>
          </p:txBody>
        </p:sp>
      </p:grpSp>
      <p:cxnSp>
        <p:nvCxnSpPr>
          <p:cNvPr id="87" name="Straight Arrow Connector 86">
            <a:extLst>
              <a:ext uri="{FF2B5EF4-FFF2-40B4-BE49-F238E27FC236}">
                <a16:creationId xmlns:a16="http://schemas.microsoft.com/office/drawing/2014/main" id="{4A68CEBE-04C1-A2E3-CA41-CD8ABBCA1B59}"/>
              </a:ext>
            </a:extLst>
          </p:cNvPr>
          <p:cNvCxnSpPr>
            <a:cxnSpLocks/>
          </p:cNvCxnSpPr>
          <p:nvPr/>
        </p:nvCxnSpPr>
        <p:spPr>
          <a:xfrm>
            <a:off x="4107075" y="5608363"/>
            <a:ext cx="219798"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BC68F44-6116-E3BA-FA51-A63B8D92DE9C}"/>
              </a:ext>
            </a:extLst>
          </p:cNvPr>
          <p:cNvCxnSpPr>
            <a:cxnSpLocks/>
          </p:cNvCxnSpPr>
          <p:nvPr/>
        </p:nvCxnSpPr>
        <p:spPr>
          <a:xfrm>
            <a:off x="4820864" y="5615308"/>
            <a:ext cx="219798"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587EB66-6C68-78F7-7BC6-BAA23F88E6B3}"/>
              </a:ext>
            </a:extLst>
          </p:cNvPr>
          <p:cNvCxnSpPr>
            <a:cxnSpLocks/>
            <a:stCxn id="60" idx="3"/>
            <a:endCxn id="68" idx="1"/>
          </p:cNvCxnSpPr>
          <p:nvPr/>
        </p:nvCxnSpPr>
        <p:spPr>
          <a:xfrm flipV="1">
            <a:off x="5942437" y="5634290"/>
            <a:ext cx="327427" cy="2675"/>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C8044B0-5926-3389-A3D7-63620D86D413}"/>
              </a:ext>
            </a:extLst>
          </p:cNvPr>
          <p:cNvCxnSpPr>
            <a:cxnSpLocks/>
            <a:endCxn id="70" idx="1"/>
          </p:cNvCxnSpPr>
          <p:nvPr/>
        </p:nvCxnSpPr>
        <p:spPr>
          <a:xfrm>
            <a:off x="6868179" y="5632969"/>
            <a:ext cx="366524"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FF22900A-BC70-8343-7C50-2EE7C7EA51FA}"/>
              </a:ext>
            </a:extLst>
          </p:cNvPr>
          <p:cNvCxnSpPr>
            <a:cxnSpLocks/>
            <a:stCxn id="70" idx="3"/>
            <a:endCxn id="72" idx="1"/>
          </p:cNvCxnSpPr>
          <p:nvPr/>
        </p:nvCxnSpPr>
        <p:spPr>
          <a:xfrm>
            <a:off x="7939868" y="5632969"/>
            <a:ext cx="374181" cy="10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697401E-B3DB-1B01-D790-482AAD79435D}"/>
              </a:ext>
            </a:extLst>
          </p:cNvPr>
          <p:cNvCxnSpPr>
            <a:cxnSpLocks/>
            <a:stCxn id="72" idx="3"/>
            <a:endCxn id="73" idx="1"/>
          </p:cNvCxnSpPr>
          <p:nvPr/>
        </p:nvCxnSpPr>
        <p:spPr>
          <a:xfrm>
            <a:off x="9019214" y="5633075"/>
            <a:ext cx="376401" cy="6559"/>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379949A-DCDF-22DA-6A76-736082660829}"/>
              </a:ext>
            </a:extLst>
          </p:cNvPr>
          <p:cNvCxnSpPr>
            <a:cxnSpLocks/>
            <a:stCxn id="73" idx="3"/>
            <a:endCxn id="74" idx="1"/>
          </p:cNvCxnSpPr>
          <p:nvPr/>
        </p:nvCxnSpPr>
        <p:spPr>
          <a:xfrm>
            <a:off x="10100780" y="5639634"/>
            <a:ext cx="330951" cy="4174"/>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E63ED5D-6380-812B-6414-F27A79FC6AAE}"/>
              </a:ext>
            </a:extLst>
          </p:cNvPr>
          <p:cNvCxnSpPr>
            <a:cxnSpLocks/>
            <a:stCxn id="74" idx="3"/>
            <a:endCxn id="75" idx="1"/>
          </p:cNvCxnSpPr>
          <p:nvPr/>
        </p:nvCxnSpPr>
        <p:spPr>
          <a:xfrm flipV="1">
            <a:off x="11136896" y="5641150"/>
            <a:ext cx="315589" cy="2658"/>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810710C0-5585-2913-9BB8-250B087E0FB7}"/>
              </a:ext>
            </a:extLst>
          </p:cNvPr>
          <p:cNvCxnSpPr>
            <a:cxnSpLocks/>
          </p:cNvCxnSpPr>
          <p:nvPr/>
        </p:nvCxnSpPr>
        <p:spPr>
          <a:xfrm>
            <a:off x="7051957" y="3992312"/>
            <a:ext cx="345126"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1FE83B4-EB7B-0B9F-E62A-A8FD1BBDFFA5}"/>
              </a:ext>
            </a:extLst>
          </p:cNvPr>
          <p:cNvCxnSpPr>
            <a:cxnSpLocks/>
          </p:cNvCxnSpPr>
          <p:nvPr/>
        </p:nvCxnSpPr>
        <p:spPr>
          <a:xfrm>
            <a:off x="8984664" y="3998708"/>
            <a:ext cx="429088" cy="1779"/>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F7A9218-F1F1-A0BC-A832-89B0BB4A28C3}"/>
              </a:ext>
            </a:extLst>
          </p:cNvPr>
          <p:cNvCxnSpPr>
            <a:cxnSpLocks/>
          </p:cNvCxnSpPr>
          <p:nvPr/>
        </p:nvCxnSpPr>
        <p:spPr>
          <a:xfrm>
            <a:off x="10630548" y="4006152"/>
            <a:ext cx="299663" cy="1779"/>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611B78-3737-E0DB-F17D-A13CA5284698}"/>
              </a:ext>
            </a:extLst>
          </p:cNvPr>
          <p:cNvGrpSpPr/>
          <p:nvPr/>
        </p:nvGrpSpPr>
        <p:grpSpPr>
          <a:xfrm>
            <a:off x="4359876" y="5431209"/>
            <a:ext cx="425067" cy="443057"/>
            <a:chOff x="6027874" y="3543083"/>
            <a:chExt cx="1601915" cy="1593568"/>
          </a:xfrm>
        </p:grpSpPr>
        <p:pic>
          <p:nvPicPr>
            <p:cNvPr id="6" name="Picture 5">
              <a:extLst>
                <a:ext uri="{FF2B5EF4-FFF2-40B4-BE49-F238E27FC236}">
                  <a16:creationId xmlns:a16="http://schemas.microsoft.com/office/drawing/2014/main" id="{C9C2866D-C9A1-27F7-465D-FC5054793715}"/>
                </a:ext>
              </a:extLst>
            </p:cNvPr>
            <p:cNvPicPr>
              <a:picLocks noChangeAspect="1"/>
            </p:cNvPicPr>
            <p:nvPr/>
          </p:nvPicPr>
          <p:blipFill rotWithShape="1">
            <a:blip r:embed="rId11"/>
            <a:srcRect l="41275" t="25421" r="40548" b="28963"/>
            <a:stretch/>
          </p:blipFill>
          <p:spPr>
            <a:xfrm>
              <a:off x="6027874" y="3543083"/>
              <a:ext cx="1601915" cy="1520114"/>
            </a:xfrm>
            <a:prstGeom prst="rect">
              <a:avLst/>
            </a:prstGeom>
            <a:solidFill>
              <a:srgbClr val="70ADA3"/>
            </a:solidFill>
          </p:spPr>
        </p:pic>
        <p:sp>
          <p:nvSpPr>
            <p:cNvPr id="7" name="Oval 6">
              <a:extLst>
                <a:ext uri="{FF2B5EF4-FFF2-40B4-BE49-F238E27FC236}">
                  <a16:creationId xmlns:a16="http://schemas.microsoft.com/office/drawing/2014/main" id="{9A1D6AC3-9841-8DE1-2142-996E204A11C2}"/>
                </a:ext>
              </a:extLst>
            </p:cNvPr>
            <p:cNvSpPr/>
            <p:nvPr/>
          </p:nvSpPr>
          <p:spPr>
            <a:xfrm>
              <a:off x="6868535" y="5043947"/>
              <a:ext cx="92704" cy="927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51195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748D55-1F3A-4107-90BA-F352AB6F941D}"/>
              </a:ext>
            </a:extLst>
          </p:cNvPr>
          <p:cNvPicPr>
            <a:picLocks noChangeAspect="1"/>
          </p:cNvPicPr>
          <p:nvPr/>
        </p:nvPicPr>
        <p:blipFill rotWithShape="1">
          <a:blip r:embed="rId3"/>
          <a:srcRect r="5961" b="1387"/>
          <a:stretch/>
        </p:blipFill>
        <p:spPr>
          <a:xfrm>
            <a:off x="1" y="1"/>
            <a:ext cx="2355742" cy="6509288"/>
          </a:xfrm>
          <a:prstGeom prst="rect">
            <a:avLst/>
          </a:prstGeom>
        </p:spPr>
      </p:pic>
      <p:sp>
        <p:nvSpPr>
          <p:cNvPr id="16" name="Title 1">
            <a:extLst>
              <a:ext uri="{FF2B5EF4-FFF2-40B4-BE49-F238E27FC236}">
                <a16:creationId xmlns:a16="http://schemas.microsoft.com/office/drawing/2014/main" id="{28B82B9F-B186-48D1-91F7-B0A160A5044D}"/>
              </a:ext>
            </a:extLst>
          </p:cNvPr>
          <p:cNvSpPr txBox="1">
            <a:spLocks/>
          </p:cNvSpPr>
          <p:nvPr/>
        </p:nvSpPr>
        <p:spPr>
          <a:xfrm>
            <a:off x="2444235" y="1278774"/>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a:t>SUSPENSION AND WITHDRAWALS </a:t>
            </a:r>
            <a:br>
              <a:rPr lang="en-GB" sz="2400"/>
            </a:br>
            <a:endParaRPr lang="en-GB" sz="2400"/>
          </a:p>
        </p:txBody>
      </p:sp>
      <p:pic>
        <p:nvPicPr>
          <p:cNvPr id="18" name="Picture 17">
            <a:hlinkClick r:id="" action="ppaction://hlinkshowjump?jump=nextslide"/>
            <a:extLst>
              <a:ext uri="{FF2B5EF4-FFF2-40B4-BE49-F238E27FC236}">
                <a16:creationId xmlns:a16="http://schemas.microsoft.com/office/drawing/2014/main" id="{7255857C-51C1-4E8A-9A3B-D0E7672BA4D6}"/>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19" name="Picture 18">
            <a:hlinkClick r:id="" action="ppaction://hlinkshowjump?jump=previousslide"/>
            <a:extLst>
              <a:ext uri="{FF2B5EF4-FFF2-40B4-BE49-F238E27FC236}">
                <a16:creationId xmlns:a16="http://schemas.microsoft.com/office/drawing/2014/main" id="{739458F4-B252-4565-8C60-190BF56C6614}"/>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1" name="Picture 20">
            <a:hlinkClick r:id="rId6" action="ppaction://hlinksldjump"/>
            <a:extLst>
              <a:ext uri="{FF2B5EF4-FFF2-40B4-BE49-F238E27FC236}">
                <a16:creationId xmlns:a16="http://schemas.microsoft.com/office/drawing/2014/main" id="{425D8AEE-EBF8-495F-A6AF-01EFFFC6F52A}"/>
              </a:ext>
            </a:extLst>
          </p:cNvPr>
          <p:cNvPicPr>
            <a:picLocks noChangeAspect="1"/>
          </p:cNvPicPr>
          <p:nvPr/>
        </p:nvPicPr>
        <p:blipFill>
          <a:blip r:embed="rId7"/>
          <a:stretch>
            <a:fillRect/>
          </a:stretch>
        </p:blipFill>
        <p:spPr>
          <a:xfrm>
            <a:off x="3917185" y="322134"/>
            <a:ext cx="485775" cy="477679"/>
          </a:xfrm>
          <a:prstGeom prst="rect">
            <a:avLst/>
          </a:prstGeom>
        </p:spPr>
      </p:pic>
      <p:sp>
        <p:nvSpPr>
          <p:cNvPr id="22" name="Rectangle 21">
            <a:extLst>
              <a:ext uri="{FF2B5EF4-FFF2-40B4-BE49-F238E27FC236}">
                <a16:creationId xmlns:a16="http://schemas.microsoft.com/office/drawing/2014/main" id="{DAB31E79-7911-455B-860D-0C3F39C6DA49}"/>
              </a:ext>
            </a:extLst>
          </p:cNvPr>
          <p:cNvSpPr/>
          <p:nvPr/>
        </p:nvSpPr>
        <p:spPr>
          <a:xfrm>
            <a:off x="2444235" y="1881553"/>
            <a:ext cx="8876754" cy="738664"/>
          </a:xfrm>
          <a:prstGeom prst="rect">
            <a:avLst/>
          </a:prstGeom>
        </p:spPr>
        <p:txBody>
          <a:bodyPr wrap="square">
            <a:spAutoFit/>
          </a:bodyPr>
          <a:lstStyle/>
          <a:p>
            <a:r>
              <a:rPr lang="en-GB" sz="1400" dirty="0">
                <a:solidFill>
                  <a:srgbClr val="3C3C3B"/>
                </a:solidFill>
                <a:ea typeface="Arial" panose="020B0604020202020204" pitchFamily="34" charset="0"/>
                <a:cs typeface="Arial" panose="020B0604020202020204" pitchFamily="34" charset="0"/>
              </a:rPr>
              <a:t>Accreditations across CoMCoP can be suspended or withdrawn in certain circumstances. In any of the circumstances, the Code Manager and the scheme auditor will work with you to resolve any non-compliance issues before the matter is escalated to the PAB.</a:t>
            </a:r>
            <a:endParaRPr lang="en-GB" sz="1400" dirty="0">
              <a:ea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A089525-EC06-4BB1-AA53-F24F5C00FCD1}"/>
              </a:ext>
            </a:extLst>
          </p:cNvPr>
          <p:cNvPicPr>
            <a:picLocks noChangeAspect="1"/>
          </p:cNvPicPr>
          <p:nvPr/>
        </p:nvPicPr>
        <p:blipFill>
          <a:blip r:embed="rId8"/>
          <a:stretch>
            <a:fillRect/>
          </a:stretch>
        </p:blipFill>
        <p:spPr>
          <a:xfrm>
            <a:off x="2456292" y="2620217"/>
            <a:ext cx="6523495" cy="4026219"/>
          </a:xfrm>
          <a:prstGeom prst="rect">
            <a:avLst/>
          </a:prstGeom>
        </p:spPr>
      </p:pic>
      <p:sp>
        <p:nvSpPr>
          <p:cNvPr id="12" name="Rectangle: Rounded Corners 11">
            <a:extLst>
              <a:ext uri="{FF2B5EF4-FFF2-40B4-BE49-F238E27FC236}">
                <a16:creationId xmlns:a16="http://schemas.microsoft.com/office/drawing/2014/main" id="{6B755B7F-B32F-408A-9A93-E0B16A772C2B}"/>
              </a:ext>
            </a:extLst>
          </p:cNvPr>
          <p:cNvSpPr/>
          <p:nvPr/>
        </p:nvSpPr>
        <p:spPr>
          <a:xfrm>
            <a:off x="9270044" y="3404525"/>
            <a:ext cx="2355743" cy="1277957"/>
          </a:xfrm>
          <a:prstGeom prst="roundRect">
            <a:avLst/>
          </a:prstGeom>
          <a:solidFill>
            <a:schemeClr val="accent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829544" eaLnBrk="1" fontAlgn="auto" latinLnBrk="0" hangingPunct="1">
              <a:lnSpc>
                <a:spcPct val="100000"/>
              </a:lnSpc>
              <a:spcBef>
                <a:spcPts val="0"/>
              </a:spcBef>
              <a:spcAft>
                <a:spcPts val="0"/>
              </a:spcAft>
              <a:buClrTx/>
              <a:buSzTx/>
              <a:buFontTx/>
              <a:buNone/>
              <a:tabLst/>
              <a:defRPr/>
            </a:pPr>
            <a:r>
              <a:rPr lang="en-GB" sz="1000" b="1" kern="0" dirty="0">
                <a:solidFill>
                  <a:prstClr val="white"/>
                </a:solidFill>
              </a:rPr>
              <a:t>Role of the PAB:</a:t>
            </a:r>
          </a:p>
          <a:p>
            <a:pPr marL="171450" lvl="0" indent="-171450">
              <a:lnSpc>
                <a:spcPct val="106000"/>
              </a:lnSpc>
              <a:buFont typeface="Arial" panose="020B0604020202020204" pitchFamily="34" charset="0"/>
              <a:buChar char="•"/>
              <a:defRPr/>
            </a:pPr>
            <a:r>
              <a:rPr lang="en-US" sz="900" dirty="0">
                <a:solidFill>
                  <a:prstClr val="white"/>
                </a:solidFill>
              </a:rPr>
              <a:t>Receive written representations relating to the suspension/withdrawal.</a:t>
            </a:r>
          </a:p>
          <a:p>
            <a:pPr marL="171450" lvl="0" indent="-171450">
              <a:lnSpc>
                <a:spcPct val="106000"/>
              </a:lnSpc>
              <a:buFont typeface="Arial" panose="020B0604020202020204" pitchFamily="34" charset="0"/>
              <a:buChar char="•"/>
              <a:defRPr/>
            </a:pPr>
            <a:r>
              <a:rPr lang="en-US" sz="900" dirty="0">
                <a:solidFill>
                  <a:prstClr val="white"/>
                </a:solidFill>
              </a:rPr>
              <a:t>Approve the decision recommended by the scheme auditor</a:t>
            </a:r>
          </a:p>
        </p:txBody>
      </p:sp>
      <p:sp>
        <p:nvSpPr>
          <p:cNvPr id="24" name="TextBox 23">
            <a:extLst>
              <a:ext uri="{FF2B5EF4-FFF2-40B4-BE49-F238E27FC236}">
                <a16:creationId xmlns:a16="http://schemas.microsoft.com/office/drawing/2014/main" id="{A694ECD0-66FB-4A5F-96BC-3AF5DCC6DB5E}"/>
              </a:ext>
            </a:extLst>
          </p:cNvPr>
          <p:cNvSpPr txBox="1"/>
          <p:nvPr/>
        </p:nvSpPr>
        <p:spPr>
          <a:xfrm>
            <a:off x="6054926" y="393028"/>
            <a:ext cx="5266063" cy="369332"/>
          </a:xfrm>
          <a:prstGeom prst="rect">
            <a:avLst/>
          </a:prstGeom>
          <a:noFill/>
        </p:spPr>
        <p:txBody>
          <a:bodyPr wrap="square" rtlCol="0">
            <a:spAutoFit/>
          </a:bodyPr>
          <a:lstStyle/>
          <a:p>
            <a:r>
              <a:rPr lang="en-GB">
                <a:solidFill>
                  <a:schemeClr val="bg1"/>
                </a:solidFill>
              </a:rPr>
              <a:t>Animation holder</a:t>
            </a:r>
          </a:p>
        </p:txBody>
      </p:sp>
      <p:pic>
        <p:nvPicPr>
          <p:cNvPr id="23" name="Picture 22">
            <a:hlinkClick r:id="rId9"/>
            <a:extLst>
              <a:ext uri="{FF2B5EF4-FFF2-40B4-BE49-F238E27FC236}">
                <a16:creationId xmlns:a16="http://schemas.microsoft.com/office/drawing/2014/main" id="{79AD55E2-9118-4D55-AA89-206B7151568B}"/>
              </a:ext>
            </a:extLst>
          </p:cNvPr>
          <p:cNvPicPr>
            <a:picLocks noChangeAspect="1"/>
          </p:cNvPicPr>
          <p:nvPr/>
        </p:nvPicPr>
        <p:blipFill>
          <a:blip r:embed="rId10"/>
          <a:stretch>
            <a:fillRect/>
          </a:stretch>
        </p:blipFill>
        <p:spPr>
          <a:xfrm>
            <a:off x="4453970" y="323563"/>
            <a:ext cx="485775" cy="476250"/>
          </a:xfrm>
          <a:prstGeom prst="rect">
            <a:avLst/>
          </a:prstGeom>
        </p:spPr>
      </p:pic>
      <p:sp>
        <p:nvSpPr>
          <p:cNvPr id="25" name="Rectangle: Rounded Corners 24">
            <a:extLst>
              <a:ext uri="{FF2B5EF4-FFF2-40B4-BE49-F238E27FC236}">
                <a16:creationId xmlns:a16="http://schemas.microsoft.com/office/drawing/2014/main" id="{D46BADB3-B37E-4C14-BDB7-AF4B66EF9660}"/>
              </a:ext>
            </a:extLst>
          </p:cNvPr>
          <p:cNvSpPr/>
          <p:nvPr/>
        </p:nvSpPr>
        <p:spPr>
          <a:xfrm>
            <a:off x="10574638" y="5455067"/>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PAB PROCEDURES DOCUMENT</a:t>
            </a:r>
          </a:p>
        </p:txBody>
      </p:sp>
      <p:sp>
        <p:nvSpPr>
          <p:cNvPr id="26" name="Oval 25">
            <a:hlinkClick r:id="rId11"/>
            <a:extLst>
              <a:ext uri="{FF2B5EF4-FFF2-40B4-BE49-F238E27FC236}">
                <a16:creationId xmlns:a16="http://schemas.microsoft.com/office/drawing/2014/main" id="{F9D0883B-1B02-4FFB-BA4E-BE59F6B03F15}"/>
              </a:ext>
            </a:extLst>
          </p:cNvPr>
          <p:cNvSpPr/>
          <p:nvPr/>
        </p:nvSpPr>
        <p:spPr>
          <a:xfrm>
            <a:off x="10994295" y="6064725"/>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17" name="TextBox 16">
            <a:extLst>
              <a:ext uri="{FF2B5EF4-FFF2-40B4-BE49-F238E27FC236}">
                <a16:creationId xmlns:a16="http://schemas.microsoft.com/office/drawing/2014/main" id="{54455298-EDB7-4EB1-8879-06DB9F06E120}"/>
              </a:ext>
            </a:extLst>
          </p:cNvPr>
          <p:cNvSpPr txBox="1"/>
          <p:nvPr/>
        </p:nvSpPr>
        <p:spPr>
          <a:xfrm>
            <a:off x="6207326" y="545428"/>
            <a:ext cx="5266063" cy="369332"/>
          </a:xfrm>
          <a:prstGeom prst="rect">
            <a:avLst/>
          </a:prstGeom>
          <a:noFill/>
        </p:spPr>
        <p:txBody>
          <a:bodyPr wrap="square" rtlCol="0">
            <a:spAutoFit/>
          </a:bodyPr>
          <a:lstStyle/>
          <a:p>
            <a:r>
              <a:rPr lang="en-GB" dirty="0">
                <a:solidFill>
                  <a:schemeClr val="bg1"/>
                </a:solidFill>
              </a:rPr>
              <a:t>Animation holder</a:t>
            </a:r>
          </a:p>
        </p:txBody>
      </p:sp>
      <p:sp>
        <p:nvSpPr>
          <p:cNvPr id="2" name="Rectangle: Rounded Corners 1">
            <a:extLst>
              <a:ext uri="{FF2B5EF4-FFF2-40B4-BE49-F238E27FC236}">
                <a16:creationId xmlns:a16="http://schemas.microsoft.com/office/drawing/2014/main" id="{F0ADDEEF-8B25-447A-2084-0D4E7A5805AF}"/>
              </a:ext>
            </a:extLst>
          </p:cNvPr>
          <p:cNvSpPr/>
          <p:nvPr/>
        </p:nvSpPr>
        <p:spPr>
          <a:xfrm>
            <a:off x="2992181" y="5041814"/>
            <a:ext cx="2709622" cy="814077"/>
          </a:xfrm>
          <a:prstGeom prst="roundRect">
            <a:avLst/>
          </a:prstGeom>
          <a:solidFill>
            <a:srgbClr val="43B02A"/>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F554EED-35B8-B5F7-0BE0-4DE0FCCD14FA}"/>
              </a:ext>
            </a:extLst>
          </p:cNvPr>
          <p:cNvSpPr txBox="1"/>
          <p:nvPr/>
        </p:nvSpPr>
        <p:spPr>
          <a:xfrm>
            <a:off x="3064394" y="5049286"/>
            <a:ext cx="2677132" cy="830997"/>
          </a:xfrm>
          <a:prstGeom prst="rect">
            <a:avLst/>
          </a:prstGeom>
          <a:noFill/>
        </p:spPr>
        <p:txBody>
          <a:bodyPr wrap="square" rtlCol="0">
            <a:spAutoFit/>
          </a:bodyPr>
          <a:lstStyle/>
          <a:p>
            <a:r>
              <a:rPr lang="en-GB" sz="800" dirty="0">
                <a:solidFill>
                  <a:schemeClr val="bg1"/>
                </a:solidFill>
                <a:latin typeface="+mj-lt"/>
              </a:rPr>
              <a:t>You have: </a:t>
            </a:r>
          </a:p>
          <a:p>
            <a:pPr marL="171450" indent="-171450">
              <a:buFont typeface="Arial" panose="020B0604020202020204" pitchFamily="34" charset="0"/>
              <a:buChar char="•"/>
            </a:pPr>
            <a:r>
              <a:rPr lang="en-GB" sz="800" dirty="0">
                <a:solidFill>
                  <a:schemeClr val="bg1"/>
                </a:solidFill>
                <a:latin typeface="+mj-lt"/>
              </a:rPr>
              <a:t>Become insolvent </a:t>
            </a:r>
          </a:p>
          <a:p>
            <a:pPr marL="171450" indent="-171450">
              <a:buFont typeface="Arial" panose="020B0604020202020204" pitchFamily="34" charset="0"/>
              <a:buChar char="•"/>
            </a:pPr>
            <a:r>
              <a:rPr lang="en-GB" sz="800" dirty="0">
                <a:solidFill>
                  <a:schemeClr val="bg1"/>
                </a:solidFill>
                <a:latin typeface="+mj-lt"/>
              </a:rPr>
              <a:t>Failed to adequately engage with the audit process</a:t>
            </a:r>
          </a:p>
          <a:p>
            <a:pPr marL="171450" indent="-171450">
              <a:buFont typeface="Arial" panose="020B0604020202020204" pitchFamily="34" charset="0"/>
              <a:buChar char="•"/>
            </a:pPr>
            <a:r>
              <a:rPr lang="en-GB" sz="800" dirty="0">
                <a:solidFill>
                  <a:schemeClr val="bg1"/>
                </a:solidFill>
                <a:latin typeface="+mj-lt"/>
              </a:rPr>
              <a:t>Failed to make payment for membership/audit fees</a:t>
            </a:r>
          </a:p>
          <a:p>
            <a:pPr marL="171450" indent="-171450">
              <a:buFont typeface="Arial" panose="020B0604020202020204" pitchFamily="34" charset="0"/>
              <a:buChar char="•"/>
            </a:pPr>
            <a:r>
              <a:rPr lang="en-GB" sz="800" dirty="0">
                <a:solidFill>
                  <a:schemeClr val="bg1"/>
                </a:solidFill>
                <a:latin typeface="+mj-lt"/>
              </a:rPr>
              <a:t>Act in a manner inconsistent with the ASP objectives of </a:t>
            </a:r>
            <a:r>
              <a:rPr lang="en-GB" sz="800" dirty="0" err="1">
                <a:solidFill>
                  <a:schemeClr val="bg1"/>
                </a:solidFill>
                <a:latin typeface="+mj-lt"/>
              </a:rPr>
              <a:t>CoMCoP</a:t>
            </a:r>
            <a:endParaRPr lang="en-GB" sz="800" dirty="0">
              <a:solidFill>
                <a:schemeClr val="bg1"/>
              </a:solidFill>
              <a:latin typeface="+mj-lt"/>
            </a:endParaRPr>
          </a:p>
        </p:txBody>
      </p:sp>
    </p:spTree>
    <p:extLst>
      <p:ext uri="{BB962C8B-B14F-4D97-AF65-F5344CB8AC3E}">
        <p14:creationId xmlns:p14="http://schemas.microsoft.com/office/powerpoint/2010/main" val="49447971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DFE24A0-081A-48D2-888B-AAFDD541F383}"/>
              </a:ext>
            </a:extLst>
          </p:cNvPr>
          <p:cNvPicPr>
            <a:picLocks noChangeAspect="1"/>
          </p:cNvPicPr>
          <p:nvPr/>
        </p:nvPicPr>
        <p:blipFill rotWithShape="1">
          <a:blip r:embed="rId2"/>
          <a:srcRect r="5961" b="1387"/>
          <a:stretch/>
        </p:blipFill>
        <p:spPr>
          <a:xfrm>
            <a:off x="1" y="1"/>
            <a:ext cx="2355742" cy="6509288"/>
          </a:xfrm>
          <a:prstGeom prst="rect">
            <a:avLst/>
          </a:prstGeom>
        </p:spPr>
      </p:pic>
      <p:sp>
        <p:nvSpPr>
          <p:cNvPr id="16" name="Title 1">
            <a:extLst>
              <a:ext uri="{FF2B5EF4-FFF2-40B4-BE49-F238E27FC236}">
                <a16:creationId xmlns:a16="http://schemas.microsoft.com/office/drawing/2014/main" id="{DEA2E82F-EC93-4C0F-9414-2B185F761E38}"/>
              </a:ext>
            </a:extLst>
          </p:cNvPr>
          <p:cNvSpPr txBox="1">
            <a:spLocks/>
          </p:cNvSpPr>
          <p:nvPr/>
        </p:nvSpPr>
        <p:spPr>
          <a:xfrm>
            <a:off x="2444235" y="1278774"/>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a:t>SUBMITTING CUSTOMER SURVEYS</a:t>
            </a:r>
            <a:br>
              <a:rPr lang="en-GB" sz="2400"/>
            </a:br>
            <a:endParaRPr lang="en-GB" sz="2400"/>
          </a:p>
        </p:txBody>
      </p:sp>
      <p:pic>
        <p:nvPicPr>
          <p:cNvPr id="18" name="Picture 17">
            <a:hlinkClick r:id="" action="ppaction://hlinkshowjump?jump=nextslide"/>
            <a:extLst>
              <a:ext uri="{FF2B5EF4-FFF2-40B4-BE49-F238E27FC236}">
                <a16:creationId xmlns:a16="http://schemas.microsoft.com/office/drawing/2014/main" id="{81ACAE4C-DB6D-4F8B-8316-71C3E1E86B7A}"/>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9" name="Picture 18">
            <a:hlinkClick r:id="" action="ppaction://hlinkshowjump?jump=previousslide"/>
            <a:extLst>
              <a:ext uri="{FF2B5EF4-FFF2-40B4-BE49-F238E27FC236}">
                <a16:creationId xmlns:a16="http://schemas.microsoft.com/office/drawing/2014/main" id="{7E0D6525-F50B-4BB4-9F82-8295D053E569}"/>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1" name="Picture 20">
            <a:hlinkClick r:id="rId5" action="ppaction://hlinksldjump"/>
            <a:extLst>
              <a:ext uri="{FF2B5EF4-FFF2-40B4-BE49-F238E27FC236}">
                <a16:creationId xmlns:a16="http://schemas.microsoft.com/office/drawing/2014/main" id="{164B3B6F-9E8F-43F1-AB84-0BFC6D027088}"/>
              </a:ext>
            </a:extLst>
          </p:cNvPr>
          <p:cNvPicPr>
            <a:picLocks noChangeAspect="1"/>
          </p:cNvPicPr>
          <p:nvPr/>
        </p:nvPicPr>
        <p:blipFill>
          <a:blip r:embed="rId6"/>
          <a:stretch>
            <a:fillRect/>
          </a:stretch>
        </p:blipFill>
        <p:spPr>
          <a:xfrm>
            <a:off x="3917185" y="322134"/>
            <a:ext cx="485775" cy="477679"/>
          </a:xfrm>
          <a:prstGeom prst="rect">
            <a:avLst/>
          </a:prstGeom>
        </p:spPr>
      </p:pic>
      <p:sp>
        <p:nvSpPr>
          <p:cNvPr id="23" name="Rectangle 22">
            <a:extLst>
              <a:ext uri="{FF2B5EF4-FFF2-40B4-BE49-F238E27FC236}">
                <a16:creationId xmlns:a16="http://schemas.microsoft.com/office/drawing/2014/main" id="{919CD225-6325-4AB3-94E4-F37DCE48D273}"/>
              </a:ext>
            </a:extLst>
          </p:cNvPr>
          <p:cNvSpPr/>
          <p:nvPr/>
        </p:nvSpPr>
        <p:spPr>
          <a:xfrm>
            <a:off x="2462409" y="1709502"/>
            <a:ext cx="8898121" cy="954107"/>
          </a:xfrm>
          <a:prstGeom prst="rect">
            <a:avLst/>
          </a:prstGeom>
        </p:spPr>
        <p:txBody>
          <a:bodyPr wrap="square">
            <a:spAutoFit/>
          </a:bodyPr>
          <a:lstStyle/>
          <a:p>
            <a:r>
              <a:rPr lang="en-GB" sz="1400" dirty="0">
                <a:solidFill>
                  <a:srgbClr val="3C3C3B"/>
                </a:solidFill>
                <a:ea typeface="Arial" panose="020B0604020202020204" pitchFamily="34" charset="0"/>
                <a:cs typeface="Arial" panose="020B0604020202020204" pitchFamily="34" charset="0"/>
              </a:rPr>
              <a:t>The REC requires those operating as SMIs to undertake quarterly surveys of Domestic and Micro Business customers. The questions can be found in </a:t>
            </a:r>
            <a:r>
              <a:rPr lang="en-GB" sz="1400" dirty="0" err="1">
                <a:solidFill>
                  <a:srgbClr val="3C3C3B"/>
                </a:solidFill>
                <a:ea typeface="Arial" panose="020B0604020202020204" pitchFamily="34" charset="0"/>
                <a:cs typeface="Arial" panose="020B0604020202020204" pitchFamily="34" charset="0"/>
              </a:rPr>
              <a:t>CoMCoP</a:t>
            </a:r>
            <a:r>
              <a:rPr lang="en-GB" sz="1400" dirty="0">
                <a:solidFill>
                  <a:srgbClr val="3C3C3B"/>
                </a:solidFill>
                <a:ea typeface="Arial" panose="020B0604020202020204" pitchFamily="34" charset="0"/>
                <a:cs typeface="Arial" panose="020B0604020202020204" pitchFamily="34" charset="0"/>
              </a:rPr>
              <a:t>. If surveys have not been received in line with the reporting submission deadline, you will be notified and the matter may be referred to the PAB or Ofgem as appropriate. </a:t>
            </a:r>
            <a:endParaRPr lang="en-GB" sz="1400" dirty="0">
              <a:ea typeface="Arial" panose="020B0604020202020204" pitchFamily="34" charset="0"/>
              <a:cs typeface="Arial" panose="020B0604020202020204" pitchFamily="34" charset="0"/>
            </a:endParaRPr>
          </a:p>
        </p:txBody>
      </p:sp>
      <p:pic>
        <p:nvPicPr>
          <p:cNvPr id="11" name="Picture 10">
            <a:hlinkClick r:id="rId7"/>
            <a:extLst>
              <a:ext uri="{FF2B5EF4-FFF2-40B4-BE49-F238E27FC236}">
                <a16:creationId xmlns:a16="http://schemas.microsoft.com/office/drawing/2014/main" id="{207A8483-F3BD-4E12-AA55-5C4612F4C5CD}"/>
              </a:ext>
            </a:extLst>
          </p:cNvPr>
          <p:cNvPicPr>
            <a:picLocks noChangeAspect="1"/>
          </p:cNvPicPr>
          <p:nvPr/>
        </p:nvPicPr>
        <p:blipFill>
          <a:blip r:embed="rId8"/>
          <a:stretch>
            <a:fillRect/>
          </a:stretch>
        </p:blipFill>
        <p:spPr>
          <a:xfrm>
            <a:off x="4453970" y="323563"/>
            <a:ext cx="485775" cy="476250"/>
          </a:xfrm>
          <a:prstGeom prst="rect">
            <a:avLst/>
          </a:prstGeom>
        </p:spPr>
      </p:pic>
      <p:grpSp>
        <p:nvGrpSpPr>
          <p:cNvPr id="2" name="Group 1">
            <a:extLst>
              <a:ext uri="{FF2B5EF4-FFF2-40B4-BE49-F238E27FC236}">
                <a16:creationId xmlns:a16="http://schemas.microsoft.com/office/drawing/2014/main" id="{B5DDC8A3-B24A-F02C-CF39-1FE2B3877E68}"/>
              </a:ext>
            </a:extLst>
          </p:cNvPr>
          <p:cNvGrpSpPr/>
          <p:nvPr/>
        </p:nvGrpSpPr>
        <p:grpSpPr>
          <a:xfrm>
            <a:off x="3012683" y="2707173"/>
            <a:ext cx="9061804" cy="3914637"/>
            <a:chOff x="6753973" y="2833078"/>
            <a:chExt cx="5251819" cy="3676211"/>
          </a:xfrm>
        </p:grpSpPr>
        <p:cxnSp>
          <p:nvCxnSpPr>
            <p:cNvPr id="3" name="Straight Connector 2">
              <a:extLst>
                <a:ext uri="{FF2B5EF4-FFF2-40B4-BE49-F238E27FC236}">
                  <a16:creationId xmlns:a16="http://schemas.microsoft.com/office/drawing/2014/main" id="{C2D367CD-EFB1-17A6-5018-8C2450EC22E4}"/>
                </a:ext>
              </a:extLst>
            </p:cNvPr>
            <p:cNvCxnSpPr>
              <a:cxnSpLocks/>
            </p:cNvCxnSpPr>
            <p:nvPr/>
          </p:nvCxnSpPr>
          <p:spPr>
            <a:xfrm flipH="1">
              <a:off x="6753973" y="2909924"/>
              <a:ext cx="18341" cy="3599365"/>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90607A5-1AF4-5A8E-B375-1EEE00AAEC8B}"/>
                </a:ext>
              </a:extLst>
            </p:cNvPr>
            <p:cNvCxnSpPr>
              <a:cxnSpLocks/>
            </p:cNvCxnSpPr>
            <p:nvPr/>
          </p:nvCxnSpPr>
          <p:spPr>
            <a:xfrm>
              <a:off x="6771597" y="2833078"/>
              <a:ext cx="5170687" cy="28178"/>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46ACC1-804E-D8E1-9EC9-8D00BC2F025E}"/>
                </a:ext>
              </a:extLst>
            </p:cNvPr>
            <p:cNvCxnSpPr>
              <a:cxnSpLocks/>
            </p:cNvCxnSpPr>
            <p:nvPr/>
          </p:nvCxnSpPr>
          <p:spPr>
            <a:xfrm>
              <a:off x="6771597" y="6481111"/>
              <a:ext cx="5170687" cy="28178"/>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16032D3-6CEF-57D7-3AD1-12389769AC22}"/>
                </a:ext>
              </a:extLst>
            </p:cNvPr>
            <p:cNvCxnSpPr>
              <a:cxnSpLocks/>
            </p:cNvCxnSpPr>
            <p:nvPr/>
          </p:nvCxnSpPr>
          <p:spPr>
            <a:xfrm flipH="1">
              <a:off x="11987451" y="2861256"/>
              <a:ext cx="18341" cy="3599365"/>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1BB2CA84-D5CF-FDEB-260C-5DE059F1C3F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49" t="5418" r="11157" b="45898"/>
          <a:stretch/>
        </p:blipFill>
        <p:spPr bwMode="auto">
          <a:xfrm>
            <a:off x="5713318" y="4630296"/>
            <a:ext cx="1186415" cy="119988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351A0D1-F00F-974B-FD72-3CD3B3961B0A}"/>
              </a:ext>
            </a:extLst>
          </p:cNvPr>
          <p:cNvSpPr/>
          <p:nvPr/>
        </p:nvSpPr>
        <p:spPr>
          <a:xfrm>
            <a:off x="3185354" y="2876564"/>
            <a:ext cx="1579759" cy="959624"/>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Upload Smart Meter Installation Monitoring and Compliance spreadsheet to REC Portal.</a:t>
            </a:r>
          </a:p>
        </p:txBody>
      </p:sp>
      <p:sp>
        <p:nvSpPr>
          <p:cNvPr id="13" name="Rectangle: Rounded Corners 12">
            <a:extLst>
              <a:ext uri="{FF2B5EF4-FFF2-40B4-BE49-F238E27FC236}">
                <a16:creationId xmlns:a16="http://schemas.microsoft.com/office/drawing/2014/main" id="{0E733339-DCB8-476F-FFE1-6C79CD5C04D6}"/>
              </a:ext>
            </a:extLst>
          </p:cNvPr>
          <p:cNvSpPr/>
          <p:nvPr/>
        </p:nvSpPr>
        <p:spPr>
          <a:xfrm>
            <a:off x="4906137" y="2866500"/>
            <a:ext cx="1454197" cy="969688"/>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The Code Manager will publish the data  from your survey into your REC portal account.</a:t>
            </a:r>
          </a:p>
        </p:txBody>
      </p:sp>
      <p:sp>
        <p:nvSpPr>
          <p:cNvPr id="14" name="Rectangle: Rounded Corners 13">
            <a:extLst>
              <a:ext uri="{FF2B5EF4-FFF2-40B4-BE49-F238E27FC236}">
                <a16:creationId xmlns:a16="http://schemas.microsoft.com/office/drawing/2014/main" id="{D97FD40F-C3E8-9651-8AA4-59F848A245A1}"/>
              </a:ext>
            </a:extLst>
          </p:cNvPr>
          <p:cNvSpPr/>
          <p:nvPr/>
        </p:nvSpPr>
        <p:spPr>
          <a:xfrm>
            <a:off x="6501358" y="2876564"/>
            <a:ext cx="1628393" cy="969688"/>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You will have 5WD from the publication of your specific data to challenge the aggregation of data by the Code Manager.</a:t>
            </a:r>
          </a:p>
        </p:txBody>
      </p:sp>
      <p:sp>
        <p:nvSpPr>
          <p:cNvPr id="17" name="Rectangle: Rounded Corners 16">
            <a:extLst>
              <a:ext uri="{FF2B5EF4-FFF2-40B4-BE49-F238E27FC236}">
                <a16:creationId xmlns:a16="http://schemas.microsoft.com/office/drawing/2014/main" id="{233C8D18-3F79-1DA2-3A6B-F048EDAD93A2}"/>
              </a:ext>
            </a:extLst>
          </p:cNvPr>
          <p:cNvSpPr/>
          <p:nvPr/>
        </p:nvSpPr>
        <p:spPr>
          <a:xfrm>
            <a:off x="8259637" y="2874041"/>
            <a:ext cx="1801807" cy="969688"/>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Assuming any challenges are resolved, the Code Manager will consolidate survey responses from all suppliers.</a:t>
            </a:r>
          </a:p>
        </p:txBody>
      </p:sp>
      <p:sp>
        <p:nvSpPr>
          <p:cNvPr id="20" name="Rectangle: Rounded Corners 19">
            <a:extLst>
              <a:ext uri="{FF2B5EF4-FFF2-40B4-BE49-F238E27FC236}">
                <a16:creationId xmlns:a16="http://schemas.microsoft.com/office/drawing/2014/main" id="{3B5908EE-CAA9-D046-6ECF-6DBEDEA99ABC}"/>
              </a:ext>
            </a:extLst>
          </p:cNvPr>
          <p:cNvSpPr/>
          <p:nvPr/>
        </p:nvSpPr>
        <p:spPr>
          <a:xfrm>
            <a:off x="10174117" y="2863144"/>
            <a:ext cx="1801807" cy="969688"/>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The Code Manager will then publish the results of the survey on the REC portal and for the PAB.</a:t>
            </a:r>
          </a:p>
        </p:txBody>
      </p:sp>
      <p:sp>
        <p:nvSpPr>
          <p:cNvPr id="22" name="Rectangle: Rounded Corners 21">
            <a:extLst>
              <a:ext uri="{FF2B5EF4-FFF2-40B4-BE49-F238E27FC236}">
                <a16:creationId xmlns:a16="http://schemas.microsoft.com/office/drawing/2014/main" id="{ACDE6B9B-5372-10E9-E96B-9668B89B3730}"/>
              </a:ext>
            </a:extLst>
          </p:cNvPr>
          <p:cNvSpPr/>
          <p:nvPr/>
        </p:nvSpPr>
        <p:spPr>
          <a:xfrm>
            <a:off x="2400640" y="4194392"/>
            <a:ext cx="1224085" cy="871808"/>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Have you submitted a Customer Survey before</a:t>
            </a:r>
            <a:r>
              <a:rPr lang="en-GB" sz="900" dirty="0"/>
              <a:t>?</a:t>
            </a:r>
          </a:p>
        </p:txBody>
      </p:sp>
      <p:sp>
        <p:nvSpPr>
          <p:cNvPr id="25" name="Rectangle: Rounded Corners 24">
            <a:extLst>
              <a:ext uri="{FF2B5EF4-FFF2-40B4-BE49-F238E27FC236}">
                <a16:creationId xmlns:a16="http://schemas.microsoft.com/office/drawing/2014/main" id="{5DAA3A70-BDA5-CEB5-FB4B-346938032DBE}"/>
              </a:ext>
            </a:extLst>
          </p:cNvPr>
          <p:cNvSpPr/>
          <p:nvPr/>
        </p:nvSpPr>
        <p:spPr>
          <a:xfrm>
            <a:off x="3265746" y="5378566"/>
            <a:ext cx="1579758" cy="871808"/>
          </a:xfrm>
          <a:prstGeom prst="roundRect">
            <a:avLst/>
          </a:prstGeom>
          <a:solidFill>
            <a:srgbClr val="70A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Complete and send a methodology statement to DESNZ and Ofgem.</a:t>
            </a:r>
          </a:p>
        </p:txBody>
      </p:sp>
      <p:graphicFrame>
        <p:nvGraphicFramePr>
          <p:cNvPr id="26" name="Table 26">
            <a:extLst>
              <a:ext uri="{FF2B5EF4-FFF2-40B4-BE49-F238E27FC236}">
                <a16:creationId xmlns:a16="http://schemas.microsoft.com/office/drawing/2014/main" id="{1FD505C4-6D5A-E25A-55F5-E07B5EAA4900}"/>
              </a:ext>
            </a:extLst>
          </p:cNvPr>
          <p:cNvGraphicFramePr>
            <a:graphicFrameLocks noGrp="1"/>
          </p:cNvGraphicFramePr>
          <p:nvPr>
            <p:extLst>
              <p:ext uri="{D42A27DB-BD31-4B8C-83A1-F6EECF244321}">
                <p14:modId xmlns:p14="http://schemas.microsoft.com/office/powerpoint/2010/main" val="2337127670"/>
              </p:ext>
            </p:extLst>
          </p:nvPr>
        </p:nvGraphicFramePr>
        <p:xfrm>
          <a:off x="6959083" y="4194392"/>
          <a:ext cx="4873292" cy="2133600"/>
        </p:xfrm>
        <a:graphic>
          <a:graphicData uri="http://schemas.openxmlformats.org/drawingml/2006/table">
            <a:tbl>
              <a:tblPr firstRow="1" bandRow="1">
                <a:tableStyleId>{21E4AEA4-8DFA-4A89-87EB-49C32662AFE0}</a:tableStyleId>
              </a:tblPr>
              <a:tblGrid>
                <a:gridCol w="1428007">
                  <a:extLst>
                    <a:ext uri="{9D8B030D-6E8A-4147-A177-3AD203B41FA5}">
                      <a16:colId xmlns:a16="http://schemas.microsoft.com/office/drawing/2014/main" val="2999768914"/>
                    </a:ext>
                  </a:extLst>
                </a:gridCol>
                <a:gridCol w="1041944">
                  <a:extLst>
                    <a:ext uri="{9D8B030D-6E8A-4147-A177-3AD203B41FA5}">
                      <a16:colId xmlns:a16="http://schemas.microsoft.com/office/drawing/2014/main" val="1802955296"/>
                    </a:ext>
                  </a:extLst>
                </a:gridCol>
                <a:gridCol w="1219857">
                  <a:extLst>
                    <a:ext uri="{9D8B030D-6E8A-4147-A177-3AD203B41FA5}">
                      <a16:colId xmlns:a16="http://schemas.microsoft.com/office/drawing/2014/main" val="3400883130"/>
                    </a:ext>
                  </a:extLst>
                </a:gridCol>
                <a:gridCol w="1183484">
                  <a:extLst>
                    <a:ext uri="{9D8B030D-6E8A-4147-A177-3AD203B41FA5}">
                      <a16:colId xmlns:a16="http://schemas.microsoft.com/office/drawing/2014/main" val="2278636586"/>
                    </a:ext>
                  </a:extLst>
                </a:gridCol>
              </a:tblGrid>
              <a:tr h="455782">
                <a:tc>
                  <a:txBody>
                    <a:bodyPr/>
                    <a:lstStyle/>
                    <a:p>
                      <a:pPr algn="ctr"/>
                      <a:r>
                        <a:rPr lang="en-GB" sz="1000" dirty="0"/>
                        <a:t>Calendar Quarter (CQ)</a:t>
                      </a:r>
                    </a:p>
                  </a:txBody>
                  <a:tcPr/>
                </a:tc>
                <a:tc>
                  <a:txBody>
                    <a:bodyPr/>
                    <a:lstStyle/>
                    <a:p>
                      <a:pPr algn="ctr"/>
                      <a:r>
                        <a:rPr lang="en-GB" sz="1000" dirty="0"/>
                        <a:t>Relevant Reporting Period</a:t>
                      </a:r>
                    </a:p>
                  </a:txBody>
                  <a:tcPr/>
                </a:tc>
                <a:tc>
                  <a:txBody>
                    <a:bodyPr/>
                    <a:lstStyle/>
                    <a:p>
                      <a:pPr algn="ctr"/>
                      <a:r>
                        <a:rPr lang="en-GB" sz="1000" dirty="0"/>
                        <a:t>Reporting Submission Deadline</a:t>
                      </a:r>
                    </a:p>
                  </a:txBody>
                  <a:tcPr/>
                </a:tc>
                <a:tc>
                  <a:txBody>
                    <a:bodyPr/>
                    <a:lstStyle/>
                    <a:p>
                      <a:pPr algn="ctr"/>
                      <a:r>
                        <a:rPr lang="en-GB" sz="1000" dirty="0"/>
                        <a:t>Publication of Domestic Survey Results</a:t>
                      </a:r>
                    </a:p>
                  </a:txBody>
                  <a:tcPr/>
                </a:tc>
                <a:extLst>
                  <a:ext uri="{0D108BD9-81ED-4DB2-BD59-A6C34878D82A}">
                    <a16:rowId xmlns:a16="http://schemas.microsoft.com/office/drawing/2014/main" val="3586422228"/>
                  </a:ext>
                </a:extLst>
              </a:tr>
              <a:tr h="329176">
                <a:tc>
                  <a:txBody>
                    <a:bodyPr/>
                    <a:lstStyle/>
                    <a:p>
                      <a:pPr algn="ctr"/>
                      <a:r>
                        <a:rPr lang="en-GB" sz="1000" b="1" dirty="0">
                          <a:solidFill>
                            <a:schemeClr val="bg1"/>
                          </a:solidFill>
                        </a:rPr>
                        <a:t>CQ1</a:t>
                      </a:r>
                    </a:p>
                  </a:txBody>
                  <a:tcPr>
                    <a:solidFill>
                      <a:srgbClr val="70ADA3"/>
                    </a:solidFill>
                  </a:tcPr>
                </a:tc>
                <a:tc>
                  <a:txBody>
                    <a:bodyPr/>
                    <a:lstStyle/>
                    <a:p>
                      <a:pPr algn="ctr"/>
                      <a:r>
                        <a:rPr lang="en-GB" sz="1000" dirty="0"/>
                        <a:t>1 Jan to 31 Mar</a:t>
                      </a:r>
                    </a:p>
                  </a:txBody>
                  <a:tcPr/>
                </a:tc>
                <a:tc>
                  <a:txBody>
                    <a:bodyPr/>
                    <a:lstStyle/>
                    <a:p>
                      <a:pPr algn="ctr"/>
                      <a:r>
                        <a:rPr lang="en-GB" sz="1000" dirty="0"/>
                        <a:t>No later than 30 WDs after 31 Mar</a:t>
                      </a:r>
                    </a:p>
                  </a:txBody>
                  <a:tcPr/>
                </a:tc>
                <a:tc>
                  <a:txBody>
                    <a:bodyPr/>
                    <a:lstStyle/>
                    <a:p>
                      <a:pPr algn="ctr"/>
                      <a:r>
                        <a:rPr lang="en-GB" sz="1000" dirty="0"/>
                        <a:t>No later than last WD of Jun</a:t>
                      </a:r>
                    </a:p>
                  </a:txBody>
                  <a:tcPr/>
                </a:tc>
                <a:extLst>
                  <a:ext uri="{0D108BD9-81ED-4DB2-BD59-A6C34878D82A}">
                    <a16:rowId xmlns:a16="http://schemas.microsoft.com/office/drawing/2014/main" val="3876922917"/>
                  </a:ext>
                </a:extLst>
              </a:tr>
              <a:tr h="329176">
                <a:tc>
                  <a:txBody>
                    <a:bodyPr/>
                    <a:lstStyle/>
                    <a:p>
                      <a:pPr algn="ctr"/>
                      <a:r>
                        <a:rPr lang="en-GB" sz="1000" b="1" dirty="0">
                          <a:solidFill>
                            <a:schemeClr val="bg1"/>
                          </a:solidFill>
                        </a:rPr>
                        <a:t>CQ2</a:t>
                      </a:r>
                    </a:p>
                  </a:txBody>
                  <a:tcPr>
                    <a:solidFill>
                      <a:srgbClr val="70ADA3"/>
                    </a:solidFill>
                  </a:tcPr>
                </a:tc>
                <a:tc>
                  <a:txBody>
                    <a:bodyPr/>
                    <a:lstStyle/>
                    <a:p>
                      <a:pPr algn="ctr"/>
                      <a:r>
                        <a:rPr lang="en-GB" sz="1000" dirty="0"/>
                        <a:t>1 Apr to 30 Jun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 later than 30 WDs after 30 Jun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 later than last WD of Sep</a:t>
                      </a:r>
                    </a:p>
                  </a:txBody>
                  <a:tcPr/>
                </a:tc>
                <a:extLst>
                  <a:ext uri="{0D108BD9-81ED-4DB2-BD59-A6C34878D82A}">
                    <a16:rowId xmlns:a16="http://schemas.microsoft.com/office/drawing/2014/main" val="1583315247"/>
                  </a:ext>
                </a:extLst>
              </a:tr>
              <a:tr h="329176">
                <a:tc>
                  <a:txBody>
                    <a:bodyPr/>
                    <a:lstStyle/>
                    <a:p>
                      <a:pPr algn="ctr"/>
                      <a:r>
                        <a:rPr lang="en-GB" sz="1000" b="1" dirty="0">
                          <a:solidFill>
                            <a:schemeClr val="bg1"/>
                          </a:solidFill>
                        </a:rPr>
                        <a:t>CQ3</a:t>
                      </a:r>
                    </a:p>
                  </a:txBody>
                  <a:tcPr>
                    <a:solidFill>
                      <a:srgbClr val="70ADA3"/>
                    </a:solidFill>
                  </a:tcPr>
                </a:tc>
                <a:tc>
                  <a:txBody>
                    <a:bodyPr/>
                    <a:lstStyle/>
                    <a:p>
                      <a:pPr algn="ctr"/>
                      <a:r>
                        <a:rPr lang="en-GB" sz="1000" dirty="0"/>
                        <a:t>1 Jul to 30 Sep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 later than 30 WDs after 30 Sep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 later than last WD of Dec</a:t>
                      </a:r>
                    </a:p>
                  </a:txBody>
                  <a:tcPr/>
                </a:tc>
                <a:extLst>
                  <a:ext uri="{0D108BD9-81ED-4DB2-BD59-A6C34878D82A}">
                    <a16:rowId xmlns:a16="http://schemas.microsoft.com/office/drawing/2014/main" val="4196063308"/>
                  </a:ext>
                </a:extLst>
              </a:tr>
              <a:tr h="329176">
                <a:tc>
                  <a:txBody>
                    <a:bodyPr/>
                    <a:lstStyle/>
                    <a:p>
                      <a:pPr algn="ctr"/>
                      <a:r>
                        <a:rPr lang="en-GB" sz="1000" b="1" dirty="0">
                          <a:solidFill>
                            <a:schemeClr val="bg1"/>
                          </a:solidFill>
                        </a:rPr>
                        <a:t>CQ4</a:t>
                      </a:r>
                    </a:p>
                  </a:txBody>
                  <a:tcPr>
                    <a:solidFill>
                      <a:srgbClr val="70ADA3"/>
                    </a:solidFill>
                  </a:tcPr>
                </a:tc>
                <a:tc>
                  <a:txBody>
                    <a:bodyPr/>
                    <a:lstStyle/>
                    <a:p>
                      <a:pPr algn="ctr"/>
                      <a:r>
                        <a:rPr lang="en-GB" sz="1000" dirty="0"/>
                        <a:t>1 Oct to 31 Dec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 later than 30 WDs after 31 Dec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 later than last WD of Mar</a:t>
                      </a:r>
                    </a:p>
                  </a:txBody>
                  <a:tcPr/>
                </a:tc>
                <a:extLst>
                  <a:ext uri="{0D108BD9-81ED-4DB2-BD59-A6C34878D82A}">
                    <a16:rowId xmlns:a16="http://schemas.microsoft.com/office/drawing/2014/main" val="186528818"/>
                  </a:ext>
                </a:extLst>
              </a:tr>
            </a:tbl>
          </a:graphicData>
        </a:graphic>
      </p:graphicFrame>
      <p:cxnSp>
        <p:nvCxnSpPr>
          <p:cNvPr id="28" name="Straight Arrow Connector 27">
            <a:extLst>
              <a:ext uri="{FF2B5EF4-FFF2-40B4-BE49-F238E27FC236}">
                <a16:creationId xmlns:a16="http://schemas.microsoft.com/office/drawing/2014/main" id="{C10727A2-C5E5-7664-2818-16323825C0FD}"/>
              </a:ext>
            </a:extLst>
          </p:cNvPr>
          <p:cNvCxnSpPr>
            <a:cxnSpLocks/>
          </p:cNvCxnSpPr>
          <p:nvPr/>
        </p:nvCxnSpPr>
        <p:spPr>
          <a:xfrm flipV="1">
            <a:off x="4538949" y="3821815"/>
            <a:ext cx="0" cy="1556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160CD40-CDD0-E71E-F5CF-506DB616D056}"/>
              </a:ext>
            </a:extLst>
          </p:cNvPr>
          <p:cNvCxnSpPr>
            <a:endCxn id="12" idx="1"/>
          </p:cNvCxnSpPr>
          <p:nvPr/>
        </p:nvCxnSpPr>
        <p:spPr>
          <a:xfrm rot="5400000" flipH="1" flipV="1">
            <a:off x="2517727" y="3526765"/>
            <a:ext cx="838016" cy="4972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B084AAD9-E679-581E-8C04-F6EB8DD8C8A8}"/>
              </a:ext>
            </a:extLst>
          </p:cNvPr>
          <p:cNvCxnSpPr>
            <a:endCxn id="25" idx="1"/>
          </p:cNvCxnSpPr>
          <p:nvPr/>
        </p:nvCxnSpPr>
        <p:spPr>
          <a:xfrm rot="16200000" flipH="1">
            <a:off x="2602796" y="5151520"/>
            <a:ext cx="748270" cy="5776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EC87B4F-6624-F3CE-1CEB-7769CBC1A745}"/>
              </a:ext>
            </a:extLst>
          </p:cNvPr>
          <p:cNvSpPr txBox="1"/>
          <p:nvPr/>
        </p:nvSpPr>
        <p:spPr>
          <a:xfrm>
            <a:off x="2253244" y="3303935"/>
            <a:ext cx="829611" cy="246221"/>
          </a:xfrm>
          <a:prstGeom prst="rect">
            <a:avLst/>
          </a:prstGeom>
          <a:noFill/>
        </p:spPr>
        <p:txBody>
          <a:bodyPr wrap="square" rtlCol="0">
            <a:spAutoFit/>
          </a:bodyPr>
          <a:lstStyle/>
          <a:p>
            <a:r>
              <a:rPr lang="en-GB" sz="1000" dirty="0"/>
              <a:t>Yes</a:t>
            </a:r>
          </a:p>
        </p:txBody>
      </p:sp>
      <p:sp>
        <p:nvSpPr>
          <p:cNvPr id="42" name="TextBox 41">
            <a:extLst>
              <a:ext uri="{FF2B5EF4-FFF2-40B4-BE49-F238E27FC236}">
                <a16:creationId xmlns:a16="http://schemas.microsoft.com/office/drawing/2014/main" id="{0EEEA1B1-2A33-5587-D0FA-90F8050C59A4}"/>
              </a:ext>
            </a:extLst>
          </p:cNvPr>
          <p:cNvSpPr txBox="1"/>
          <p:nvPr/>
        </p:nvSpPr>
        <p:spPr>
          <a:xfrm>
            <a:off x="2325879" y="5644256"/>
            <a:ext cx="829611" cy="246221"/>
          </a:xfrm>
          <a:prstGeom prst="rect">
            <a:avLst/>
          </a:prstGeom>
          <a:noFill/>
        </p:spPr>
        <p:txBody>
          <a:bodyPr wrap="square" rtlCol="0">
            <a:spAutoFit/>
          </a:bodyPr>
          <a:lstStyle/>
          <a:p>
            <a:r>
              <a:rPr lang="en-GB" sz="1000" dirty="0"/>
              <a:t>No</a:t>
            </a:r>
          </a:p>
        </p:txBody>
      </p:sp>
      <p:cxnSp>
        <p:nvCxnSpPr>
          <p:cNvPr id="44" name="Straight Arrow Connector 43">
            <a:extLst>
              <a:ext uri="{FF2B5EF4-FFF2-40B4-BE49-F238E27FC236}">
                <a16:creationId xmlns:a16="http://schemas.microsoft.com/office/drawing/2014/main" id="{A51CF8CC-497C-E964-5419-0FFC913B28C8}"/>
              </a:ext>
            </a:extLst>
          </p:cNvPr>
          <p:cNvCxnSpPr>
            <a:stCxn id="12" idx="3"/>
            <a:endCxn id="13" idx="1"/>
          </p:cNvCxnSpPr>
          <p:nvPr/>
        </p:nvCxnSpPr>
        <p:spPr>
          <a:xfrm flipV="1">
            <a:off x="4765113" y="3351344"/>
            <a:ext cx="141024" cy="5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848049-A022-1ADA-D3B4-9A81D6FC7FA0}"/>
              </a:ext>
            </a:extLst>
          </p:cNvPr>
          <p:cNvCxnSpPr>
            <a:stCxn id="13" idx="3"/>
            <a:endCxn id="14" idx="1"/>
          </p:cNvCxnSpPr>
          <p:nvPr/>
        </p:nvCxnSpPr>
        <p:spPr>
          <a:xfrm>
            <a:off x="6360334" y="3351344"/>
            <a:ext cx="141024" cy="10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06AC316-9821-74A4-7497-03CC87CE7350}"/>
              </a:ext>
            </a:extLst>
          </p:cNvPr>
          <p:cNvCxnSpPr>
            <a:stCxn id="14" idx="3"/>
            <a:endCxn id="17" idx="1"/>
          </p:cNvCxnSpPr>
          <p:nvPr/>
        </p:nvCxnSpPr>
        <p:spPr>
          <a:xfrm flipV="1">
            <a:off x="8129751" y="3358885"/>
            <a:ext cx="129886" cy="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32C9FE9-252C-3974-2C21-A16508DCFDAF}"/>
              </a:ext>
            </a:extLst>
          </p:cNvPr>
          <p:cNvCxnSpPr>
            <a:stCxn id="17" idx="3"/>
            <a:endCxn id="20" idx="1"/>
          </p:cNvCxnSpPr>
          <p:nvPr/>
        </p:nvCxnSpPr>
        <p:spPr>
          <a:xfrm flipV="1">
            <a:off x="10061444" y="3347988"/>
            <a:ext cx="112673" cy="10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347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usiness team in boardroom">
            <a:extLst>
              <a:ext uri="{FF2B5EF4-FFF2-40B4-BE49-F238E27FC236}">
                <a16:creationId xmlns:a16="http://schemas.microsoft.com/office/drawing/2014/main" id="{FA303C3A-A5AB-445D-BB51-1AAB4A670275}"/>
              </a:ext>
            </a:extLst>
          </p:cNvPr>
          <p:cNvPicPr>
            <a:picLocks noChangeAspect="1"/>
          </p:cNvPicPr>
          <p:nvPr/>
        </p:nvPicPr>
        <p:blipFill rotWithShape="1">
          <a:blip r:embed="rId3">
            <a:extLst>
              <a:ext uri="{28A0092B-C50C-407E-A947-70E740481C1C}">
                <a14:useLocalDpi xmlns:a14="http://schemas.microsoft.com/office/drawing/2010/main" val="0"/>
              </a:ext>
            </a:extLst>
          </a:blip>
          <a:srcRect t="22088" b="34559"/>
          <a:stretch/>
        </p:blipFill>
        <p:spPr>
          <a:xfrm>
            <a:off x="2568233" y="3285679"/>
            <a:ext cx="8559292" cy="2473838"/>
          </a:xfrm>
          <a:prstGeom prst="rect">
            <a:avLst/>
          </a:prstGeom>
        </p:spPr>
      </p:pic>
      <p:pic>
        <p:nvPicPr>
          <p:cNvPr id="14" name="Picture 13">
            <a:extLst>
              <a:ext uri="{FF2B5EF4-FFF2-40B4-BE49-F238E27FC236}">
                <a16:creationId xmlns:a16="http://schemas.microsoft.com/office/drawing/2014/main" id="{22D691E8-4144-42CA-93D5-8578ECB44899}"/>
              </a:ext>
            </a:extLst>
          </p:cNvPr>
          <p:cNvPicPr>
            <a:picLocks noChangeAspect="1"/>
          </p:cNvPicPr>
          <p:nvPr/>
        </p:nvPicPr>
        <p:blipFill rotWithShape="1">
          <a:blip r:embed="rId4"/>
          <a:srcRect r="5961" b="1387"/>
          <a:stretch/>
        </p:blipFill>
        <p:spPr>
          <a:xfrm>
            <a:off x="1" y="1"/>
            <a:ext cx="2355742" cy="6509288"/>
          </a:xfrm>
          <a:prstGeom prst="rect">
            <a:avLst/>
          </a:prstGeom>
        </p:spPr>
      </p:pic>
      <p:sp>
        <p:nvSpPr>
          <p:cNvPr id="18" name="Rectangle 17">
            <a:extLst>
              <a:ext uri="{FF2B5EF4-FFF2-40B4-BE49-F238E27FC236}">
                <a16:creationId xmlns:a16="http://schemas.microsoft.com/office/drawing/2014/main" id="{0209342C-03CA-4910-BC85-DC63486550AC}"/>
              </a:ext>
            </a:extLst>
          </p:cNvPr>
          <p:cNvSpPr/>
          <p:nvPr/>
        </p:nvSpPr>
        <p:spPr>
          <a:xfrm>
            <a:off x="2794656" y="1161700"/>
            <a:ext cx="7712310" cy="1446550"/>
          </a:xfrm>
          <a:prstGeom prst="rect">
            <a:avLst/>
          </a:prstGeom>
          <a:noFill/>
        </p:spPr>
        <p:txBody>
          <a:bodyPr wrap="square" lIns="91440" tIns="45720" rIns="91440" bIns="45720">
            <a:spAutoFit/>
          </a:bodyPr>
          <a:lstStyle/>
          <a:p>
            <a:r>
              <a:rPr lang="en-US" sz="8800" b="1" cap="none" spc="0" dirty="0">
                <a:ln w="0"/>
                <a:solidFill>
                  <a:srgbClr val="70ADA3"/>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WELCOME</a:t>
            </a:r>
          </a:p>
        </p:txBody>
      </p:sp>
      <p:sp>
        <p:nvSpPr>
          <p:cNvPr id="19" name="TextBox 18">
            <a:extLst>
              <a:ext uri="{FF2B5EF4-FFF2-40B4-BE49-F238E27FC236}">
                <a16:creationId xmlns:a16="http://schemas.microsoft.com/office/drawing/2014/main" id="{3792B94A-133D-49BB-99D0-0A6AA3494E50}"/>
              </a:ext>
            </a:extLst>
          </p:cNvPr>
          <p:cNvSpPr txBox="1"/>
          <p:nvPr/>
        </p:nvSpPr>
        <p:spPr>
          <a:xfrm>
            <a:off x="2936885" y="2444110"/>
            <a:ext cx="7914296" cy="738664"/>
          </a:xfrm>
          <a:prstGeom prst="rect">
            <a:avLst/>
          </a:prstGeom>
          <a:noFill/>
        </p:spPr>
        <p:txBody>
          <a:bodyPr wrap="square" rtlCol="0">
            <a:spAutoFit/>
          </a:bodyPr>
          <a:lstStyle/>
          <a:p>
            <a:r>
              <a:rPr lang="en-GB" sz="1400" dirty="0">
                <a:latin typeface="Roboto Slab" pitchFamily="2" charset="0"/>
                <a:ea typeface="Roboto Slab" pitchFamily="2" charset="0"/>
                <a:cs typeface="Roboto Slab" pitchFamily="2" charset="0"/>
              </a:rPr>
              <a:t>This user guide outlines how various processes will be administered by the Code Manager, and highlights the key factors organisations need to comply with to adhere to the Metering Code of Practice.</a:t>
            </a:r>
          </a:p>
        </p:txBody>
      </p:sp>
      <p:sp>
        <p:nvSpPr>
          <p:cNvPr id="11" name="TextBox 10">
            <a:extLst>
              <a:ext uri="{FF2B5EF4-FFF2-40B4-BE49-F238E27FC236}">
                <a16:creationId xmlns:a16="http://schemas.microsoft.com/office/drawing/2014/main" id="{90EE23F4-83A7-443F-9E3F-230F34C6AE2F}"/>
              </a:ext>
            </a:extLst>
          </p:cNvPr>
          <p:cNvSpPr txBox="1"/>
          <p:nvPr/>
        </p:nvSpPr>
        <p:spPr>
          <a:xfrm>
            <a:off x="4108602" y="6183352"/>
            <a:ext cx="5266063" cy="369332"/>
          </a:xfrm>
          <a:prstGeom prst="rect">
            <a:avLst/>
          </a:prstGeom>
          <a:noFill/>
        </p:spPr>
        <p:txBody>
          <a:bodyPr wrap="square" rtlCol="0">
            <a:spAutoFit/>
          </a:bodyPr>
          <a:lstStyle/>
          <a:p>
            <a:r>
              <a:rPr lang="en-GB">
                <a:solidFill>
                  <a:schemeClr val="bg1"/>
                </a:solidFill>
              </a:rPr>
              <a:t>Animation holder</a:t>
            </a:r>
          </a:p>
        </p:txBody>
      </p:sp>
      <p:sp>
        <p:nvSpPr>
          <p:cNvPr id="12" name="TextBox 11">
            <a:extLst>
              <a:ext uri="{FF2B5EF4-FFF2-40B4-BE49-F238E27FC236}">
                <a16:creationId xmlns:a16="http://schemas.microsoft.com/office/drawing/2014/main" id="{D9F5B9B7-75BC-43F9-9023-62ADD16CBB27}"/>
              </a:ext>
            </a:extLst>
          </p:cNvPr>
          <p:cNvSpPr txBox="1"/>
          <p:nvPr/>
        </p:nvSpPr>
        <p:spPr>
          <a:xfrm>
            <a:off x="4261002" y="6335752"/>
            <a:ext cx="5266063" cy="369332"/>
          </a:xfrm>
          <a:prstGeom prst="rect">
            <a:avLst/>
          </a:prstGeom>
          <a:noFill/>
        </p:spPr>
        <p:txBody>
          <a:bodyPr wrap="square" rtlCol="0">
            <a:spAutoFit/>
          </a:bodyPr>
          <a:lstStyle/>
          <a:p>
            <a:r>
              <a:rPr lang="en-GB" dirty="0">
                <a:solidFill>
                  <a:schemeClr val="bg1"/>
                </a:solidFill>
              </a:rPr>
              <a:t>Animation holder</a:t>
            </a:r>
          </a:p>
        </p:txBody>
      </p:sp>
      <p:pic>
        <p:nvPicPr>
          <p:cNvPr id="23" name="Picture 22">
            <a:hlinkClick r:id="rId5"/>
            <a:extLst>
              <a:ext uri="{FF2B5EF4-FFF2-40B4-BE49-F238E27FC236}">
                <a16:creationId xmlns:a16="http://schemas.microsoft.com/office/drawing/2014/main" id="{07D957F3-AE6B-4CC6-AC7D-EF70218F1FBD}"/>
              </a:ext>
            </a:extLst>
          </p:cNvPr>
          <p:cNvPicPr>
            <a:picLocks noChangeAspect="1"/>
          </p:cNvPicPr>
          <p:nvPr/>
        </p:nvPicPr>
        <p:blipFill>
          <a:blip r:embed="rId6"/>
          <a:stretch>
            <a:fillRect/>
          </a:stretch>
        </p:blipFill>
        <p:spPr>
          <a:xfrm>
            <a:off x="4453970" y="323563"/>
            <a:ext cx="485775" cy="476250"/>
          </a:xfrm>
          <a:prstGeom prst="rect">
            <a:avLst/>
          </a:prstGeom>
        </p:spPr>
      </p:pic>
      <p:pic>
        <p:nvPicPr>
          <p:cNvPr id="24" name="Picture 23">
            <a:hlinkClick r:id="" action="ppaction://hlinkshowjump?jump=previousslide"/>
            <a:extLst>
              <a:ext uri="{FF2B5EF4-FFF2-40B4-BE49-F238E27FC236}">
                <a16:creationId xmlns:a16="http://schemas.microsoft.com/office/drawing/2014/main" id="{10419AE6-5EC3-4702-87F8-647751B3C554}"/>
              </a:ext>
            </a:extLst>
          </p:cNvPr>
          <p:cNvPicPr>
            <a:picLocks noChangeAspect="1"/>
          </p:cNvPicPr>
          <p:nvPr/>
        </p:nvPicPr>
        <p:blipFill>
          <a:blip r:embed="rId7"/>
          <a:stretch>
            <a:fillRect/>
          </a:stretch>
        </p:blipFill>
        <p:spPr>
          <a:xfrm>
            <a:off x="5041765" y="305316"/>
            <a:ext cx="676275" cy="533400"/>
          </a:xfrm>
          <a:prstGeom prst="rect">
            <a:avLst/>
          </a:prstGeom>
        </p:spPr>
      </p:pic>
      <p:pic>
        <p:nvPicPr>
          <p:cNvPr id="25" name="Picture 24">
            <a:hlinkClick r:id="" action="ppaction://hlinkshowjump?jump=nextslide"/>
            <a:extLst>
              <a:ext uri="{FF2B5EF4-FFF2-40B4-BE49-F238E27FC236}">
                <a16:creationId xmlns:a16="http://schemas.microsoft.com/office/drawing/2014/main" id="{01C923C1-DA12-426D-AC83-0AD39684DC6E}"/>
              </a:ext>
            </a:extLst>
          </p:cNvPr>
          <p:cNvPicPr>
            <a:picLocks noChangeAspect="1"/>
          </p:cNvPicPr>
          <p:nvPr/>
        </p:nvPicPr>
        <p:blipFill>
          <a:blip r:embed="rId8"/>
          <a:stretch>
            <a:fillRect/>
          </a:stretch>
        </p:blipFill>
        <p:spPr>
          <a:xfrm>
            <a:off x="11127525" y="305316"/>
            <a:ext cx="704850" cy="447675"/>
          </a:xfrm>
          <a:prstGeom prst="rect">
            <a:avLst/>
          </a:prstGeom>
        </p:spPr>
      </p:pic>
    </p:spTree>
    <p:extLst>
      <p:ext uri="{BB962C8B-B14F-4D97-AF65-F5344CB8AC3E}">
        <p14:creationId xmlns:p14="http://schemas.microsoft.com/office/powerpoint/2010/main" val="12054091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228030-0411-4B6E-A9BE-316EA10F8349}"/>
              </a:ext>
            </a:extLst>
          </p:cNvPr>
          <p:cNvSpPr txBox="1"/>
          <p:nvPr/>
        </p:nvSpPr>
        <p:spPr>
          <a:xfrm>
            <a:off x="3075759" y="1551202"/>
            <a:ext cx="8852652" cy="1384995"/>
          </a:xfrm>
          <a:prstGeom prst="rect">
            <a:avLst/>
          </a:prstGeom>
        </p:spPr>
        <p:txBody>
          <a:bodyPr wrap="square" lIns="91440" tIns="45720" rIns="91440" bIns="45720" anchor="t">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pPr>
              <a:lnSpc>
                <a:spcPct val="100000"/>
              </a:lnSpc>
            </a:pPr>
            <a:r>
              <a:rPr lang="en-GB" sz="1400" b="0" dirty="0">
                <a:solidFill>
                  <a:schemeClr val="tx1"/>
                </a:solidFill>
              </a:rPr>
              <a:t>The Retail Energy Code (REC) is responsible for the Consolidated Metering Code of Practice (</a:t>
            </a:r>
            <a:r>
              <a:rPr lang="en-GB" sz="1400" b="0" dirty="0" err="1">
                <a:solidFill>
                  <a:schemeClr val="tx1"/>
                </a:solidFill>
              </a:rPr>
              <a:t>CoMCoP</a:t>
            </a:r>
            <a:r>
              <a:rPr lang="en-GB" sz="1400" b="0" dirty="0">
                <a:solidFill>
                  <a:schemeClr val="tx1"/>
                </a:solidFill>
              </a:rPr>
              <a:t>). </a:t>
            </a:r>
            <a:r>
              <a:rPr lang="en-GB" sz="1400" b="0" dirty="0">
                <a:solidFill>
                  <a:schemeClr val="tx1"/>
                </a:solidFill>
                <a:ea typeface="Roboto Slab regular" pitchFamily="2" charset="0"/>
              </a:rPr>
              <a:t>This user guide outlines how various processes will be administered by the Code Manager, and highlights the key</a:t>
            </a:r>
            <a:r>
              <a:rPr lang="en-GB" sz="1400" dirty="0">
                <a:solidFill>
                  <a:schemeClr val="tx1"/>
                </a:solidFill>
                <a:ea typeface="Roboto Slab regular" pitchFamily="2" charset="0"/>
              </a:rPr>
              <a:t> </a:t>
            </a:r>
            <a:r>
              <a:rPr lang="en-GB" sz="1400" b="0" dirty="0">
                <a:solidFill>
                  <a:schemeClr val="tx1"/>
                </a:solidFill>
                <a:ea typeface="Roboto Slab regular" pitchFamily="2" charset="0"/>
              </a:rPr>
              <a:t>factors organisations need to comply with to adhere to CoMCoP. </a:t>
            </a:r>
          </a:p>
          <a:p>
            <a:pPr>
              <a:lnSpc>
                <a:spcPct val="100000"/>
              </a:lnSpc>
            </a:pPr>
            <a:endParaRPr lang="en-GB" sz="1400" b="0" dirty="0">
              <a:solidFill>
                <a:schemeClr val="tx1"/>
              </a:solidFill>
              <a:ea typeface="Roboto Slab regular" pitchFamily="2" charset="0"/>
            </a:endParaRPr>
          </a:p>
          <a:p>
            <a:pPr>
              <a:lnSpc>
                <a:spcPct val="100000"/>
              </a:lnSpc>
            </a:pPr>
            <a:r>
              <a:rPr lang="en-GB" sz="1400" b="0" dirty="0">
                <a:solidFill>
                  <a:schemeClr val="tx1"/>
                </a:solidFill>
                <a:ea typeface="Roboto Slab regular" pitchFamily="2" charset="0"/>
              </a:rPr>
              <a:t>Click on the links below to navigate to the relevant sections. </a:t>
            </a:r>
            <a:endParaRPr lang="en-GB" dirty="0">
              <a:solidFill>
                <a:schemeClr val="tx1"/>
              </a:solidFill>
            </a:endParaRPr>
          </a:p>
          <a:p>
            <a:pPr>
              <a:lnSpc>
                <a:spcPct val="100000"/>
              </a:lnSpc>
            </a:pPr>
            <a:endParaRPr lang="en-GB" sz="1400" b="0" dirty="0">
              <a:solidFill>
                <a:schemeClr val="tx1"/>
              </a:solidFill>
              <a:latin typeface="Roboto Slab regular" pitchFamily="2" charset="0"/>
              <a:ea typeface="Roboto Slab regular" pitchFamily="2" charset="0"/>
            </a:endParaRPr>
          </a:p>
        </p:txBody>
      </p:sp>
      <p:sp>
        <p:nvSpPr>
          <p:cNvPr id="32" name="Rectangle 31">
            <a:extLst>
              <a:ext uri="{FF2B5EF4-FFF2-40B4-BE49-F238E27FC236}">
                <a16:creationId xmlns:a16="http://schemas.microsoft.com/office/drawing/2014/main" id="{E8B01797-38B4-4DC6-8D04-BB452C815FE7}"/>
              </a:ext>
            </a:extLst>
          </p:cNvPr>
          <p:cNvSpPr/>
          <p:nvPr/>
        </p:nvSpPr>
        <p:spPr>
          <a:xfrm>
            <a:off x="1127615" y="964239"/>
            <a:ext cx="6625349" cy="707886"/>
          </a:xfrm>
          <a:prstGeom prst="rect">
            <a:avLst/>
          </a:prstGeom>
          <a:noFill/>
        </p:spPr>
        <p:txBody>
          <a:bodyPr wrap="square" lIns="91440" tIns="45720" rIns="91440" bIns="45720">
            <a:spAutoFit/>
          </a:bodyPr>
          <a:lstStyle/>
          <a:p>
            <a:pPr algn="ctr"/>
            <a:r>
              <a:rPr lang="en-US" sz="4000" b="1" cap="none" spc="0" dirty="0">
                <a:ln w="0"/>
                <a:solidFill>
                  <a:srgbClr val="70ADA3"/>
                </a:solidFill>
                <a:effectLst>
                  <a:outerShdw blurRad="38100" dist="25400" dir="5400000" algn="ctr" rotWithShape="0">
                    <a:srgbClr val="6E747A">
                      <a:alpha val="43000"/>
                    </a:srgbClr>
                  </a:outerShdw>
                </a:effectLst>
                <a:latin typeface="+mj-lt"/>
                <a:cs typeface="Arial" panose="020B0604020202020204" pitchFamily="34" charset="0"/>
              </a:rPr>
              <a:t>CONTENTS</a:t>
            </a:r>
          </a:p>
        </p:txBody>
      </p:sp>
      <p:pic>
        <p:nvPicPr>
          <p:cNvPr id="33" name="Picture 32">
            <a:extLst>
              <a:ext uri="{FF2B5EF4-FFF2-40B4-BE49-F238E27FC236}">
                <a16:creationId xmlns:a16="http://schemas.microsoft.com/office/drawing/2014/main" id="{3D88547B-2521-4752-AE38-782CF7C0B0FF}"/>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65" name="Picture 64">
            <a:hlinkClick r:id="" action="ppaction://hlinkshowjump?jump=nextslide"/>
            <a:extLst>
              <a:ext uri="{FF2B5EF4-FFF2-40B4-BE49-F238E27FC236}">
                <a16:creationId xmlns:a16="http://schemas.microsoft.com/office/drawing/2014/main" id="{3E50C99F-9E7E-4958-9008-C0CB0640A66E}"/>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66" name="Picture 65">
            <a:hlinkClick r:id="" action="ppaction://hlinkshowjump?jump=previousslide"/>
            <a:extLst>
              <a:ext uri="{FF2B5EF4-FFF2-40B4-BE49-F238E27FC236}">
                <a16:creationId xmlns:a16="http://schemas.microsoft.com/office/drawing/2014/main" id="{3ADFC893-C2A0-40F0-B084-7704FC403F83}"/>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6" name="Picture 25">
            <a:hlinkClick r:id="rId6"/>
            <a:extLst>
              <a:ext uri="{FF2B5EF4-FFF2-40B4-BE49-F238E27FC236}">
                <a16:creationId xmlns:a16="http://schemas.microsoft.com/office/drawing/2014/main" id="{9D7D88E8-2AAE-417C-8CBC-CD4A5B1C3F01}"/>
              </a:ext>
            </a:extLst>
          </p:cNvPr>
          <p:cNvPicPr>
            <a:picLocks noChangeAspect="1"/>
          </p:cNvPicPr>
          <p:nvPr/>
        </p:nvPicPr>
        <p:blipFill>
          <a:blip r:embed="rId7"/>
          <a:stretch>
            <a:fillRect/>
          </a:stretch>
        </p:blipFill>
        <p:spPr>
          <a:xfrm>
            <a:off x="4453970" y="323563"/>
            <a:ext cx="485775" cy="476250"/>
          </a:xfrm>
          <a:prstGeom prst="rect">
            <a:avLst/>
          </a:prstGeom>
        </p:spPr>
      </p:pic>
      <p:graphicFrame>
        <p:nvGraphicFramePr>
          <p:cNvPr id="2" name="Diagram 1">
            <a:extLst>
              <a:ext uri="{FF2B5EF4-FFF2-40B4-BE49-F238E27FC236}">
                <a16:creationId xmlns:a16="http://schemas.microsoft.com/office/drawing/2014/main" id="{F7BD20A0-53F1-4A40-866B-F560AB9AAFEB}"/>
              </a:ext>
            </a:extLst>
          </p:cNvPr>
          <p:cNvGraphicFramePr/>
          <p:nvPr>
            <p:extLst>
              <p:ext uri="{D42A27DB-BD31-4B8C-83A1-F6EECF244321}">
                <p14:modId xmlns:p14="http://schemas.microsoft.com/office/powerpoint/2010/main" val="2819178614"/>
              </p:ext>
            </p:extLst>
          </p:nvPr>
        </p:nvGraphicFramePr>
        <p:xfrm>
          <a:off x="7704013" y="2636879"/>
          <a:ext cx="4487985" cy="41068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extBox 21">
            <a:extLst>
              <a:ext uri="{FF2B5EF4-FFF2-40B4-BE49-F238E27FC236}">
                <a16:creationId xmlns:a16="http://schemas.microsoft.com/office/drawing/2014/main" id="{9BCFCB6E-9F61-4262-A380-FDEB85836CEA}"/>
              </a:ext>
            </a:extLst>
          </p:cNvPr>
          <p:cNvSpPr txBox="1"/>
          <p:nvPr/>
        </p:nvSpPr>
        <p:spPr>
          <a:xfrm>
            <a:off x="8468033" y="3180687"/>
            <a:ext cx="1193809" cy="461665"/>
          </a:xfrm>
          <a:prstGeom prst="rect">
            <a:avLst/>
          </a:prstGeom>
          <a:noFill/>
        </p:spPr>
        <p:txBody>
          <a:bodyPr wrap="square">
            <a:spAutoFit/>
          </a:bodyPr>
          <a:lstStyle/>
          <a:p>
            <a:pPr algn="ctr"/>
            <a:r>
              <a:rPr lang="en-GB" sz="800" dirty="0">
                <a:solidFill>
                  <a:schemeClr val="bg1"/>
                </a:solidFill>
                <a:latin typeface="+mj-lt"/>
              </a:rPr>
              <a:t>METERING </a:t>
            </a:r>
          </a:p>
          <a:p>
            <a:pPr algn="ctr"/>
            <a:r>
              <a:rPr lang="en-GB" sz="800" dirty="0">
                <a:solidFill>
                  <a:schemeClr val="bg1"/>
                </a:solidFill>
                <a:latin typeface="+mj-lt"/>
              </a:rPr>
              <a:t>CODE OF PRACTICES: OVERVIEW</a:t>
            </a:r>
          </a:p>
        </p:txBody>
      </p:sp>
      <p:sp>
        <p:nvSpPr>
          <p:cNvPr id="28" name="Oval 27">
            <a:hlinkClick r:id="rId13" action="ppaction://hlinksldjump"/>
            <a:extLst>
              <a:ext uri="{FF2B5EF4-FFF2-40B4-BE49-F238E27FC236}">
                <a16:creationId xmlns:a16="http://schemas.microsoft.com/office/drawing/2014/main" id="{272FB1CC-0E62-444D-A637-286FC801F67B}"/>
              </a:ext>
            </a:extLst>
          </p:cNvPr>
          <p:cNvSpPr/>
          <p:nvPr/>
        </p:nvSpPr>
        <p:spPr>
          <a:xfrm>
            <a:off x="8814067" y="3728462"/>
            <a:ext cx="514713" cy="43150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Roboto (Headings)"/>
              </a:rPr>
              <a:t>MOREADRE</a:t>
            </a:r>
          </a:p>
          <a:p>
            <a:pPr algn="ctr"/>
            <a:r>
              <a:rPr lang="en-GB" sz="200" b="1" dirty="0">
                <a:latin typeface="Roboto (Headings)"/>
              </a:rPr>
              <a:t>CLICK HERE</a:t>
            </a:r>
          </a:p>
        </p:txBody>
      </p:sp>
      <p:sp>
        <p:nvSpPr>
          <p:cNvPr id="24" name="TextBox 23">
            <a:extLst>
              <a:ext uri="{FF2B5EF4-FFF2-40B4-BE49-F238E27FC236}">
                <a16:creationId xmlns:a16="http://schemas.microsoft.com/office/drawing/2014/main" id="{CB879A29-CE8F-417B-9476-E91147B76BB7}"/>
              </a:ext>
            </a:extLst>
          </p:cNvPr>
          <p:cNvSpPr txBox="1"/>
          <p:nvPr/>
        </p:nvSpPr>
        <p:spPr>
          <a:xfrm>
            <a:off x="9156473" y="3220705"/>
            <a:ext cx="2143068" cy="338554"/>
          </a:xfrm>
          <a:prstGeom prst="rect">
            <a:avLst/>
          </a:prstGeom>
          <a:noFill/>
        </p:spPr>
        <p:txBody>
          <a:bodyPr wrap="square">
            <a:spAutoFit/>
          </a:bodyPr>
          <a:lstStyle/>
          <a:p>
            <a:pPr algn="ctr"/>
            <a:r>
              <a:rPr lang="en-GB" sz="800" dirty="0">
                <a:solidFill>
                  <a:schemeClr val="bg1"/>
                </a:solidFill>
                <a:latin typeface="+mj-lt"/>
              </a:rPr>
              <a:t>WHAT IS A MEM </a:t>
            </a:r>
          </a:p>
          <a:p>
            <a:pPr algn="ctr"/>
            <a:r>
              <a:rPr lang="en-GB" sz="800" dirty="0">
                <a:solidFill>
                  <a:schemeClr val="bg1"/>
                </a:solidFill>
                <a:latin typeface="+mj-lt"/>
              </a:rPr>
              <a:t>A MI?</a:t>
            </a:r>
          </a:p>
        </p:txBody>
      </p:sp>
      <p:sp>
        <p:nvSpPr>
          <p:cNvPr id="30" name="Oval 29">
            <a:hlinkClick r:id="rId14" action="ppaction://hlinksldjump"/>
            <a:extLst>
              <a:ext uri="{FF2B5EF4-FFF2-40B4-BE49-F238E27FC236}">
                <a16:creationId xmlns:a16="http://schemas.microsoft.com/office/drawing/2014/main" id="{A5C778C0-2758-4F48-A5CB-0FE52D611BEF}"/>
              </a:ext>
            </a:extLst>
          </p:cNvPr>
          <p:cNvSpPr/>
          <p:nvPr/>
        </p:nvSpPr>
        <p:spPr>
          <a:xfrm>
            <a:off x="9925429" y="3639349"/>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Roboto (Headings)"/>
              </a:rPr>
              <a:t>READ MORE</a:t>
            </a:r>
          </a:p>
          <a:p>
            <a:pPr algn="ctr"/>
            <a:r>
              <a:rPr lang="en-GB" sz="200" b="1" dirty="0">
                <a:latin typeface="Roboto (Headings)"/>
              </a:rPr>
              <a:t>CLICK HERE</a:t>
            </a:r>
          </a:p>
        </p:txBody>
      </p:sp>
      <p:sp>
        <p:nvSpPr>
          <p:cNvPr id="39" name="TextBox 38">
            <a:extLst>
              <a:ext uri="{FF2B5EF4-FFF2-40B4-BE49-F238E27FC236}">
                <a16:creationId xmlns:a16="http://schemas.microsoft.com/office/drawing/2014/main" id="{06B1D112-61BB-46D1-BBB6-C436D8F86A5D}"/>
              </a:ext>
            </a:extLst>
          </p:cNvPr>
          <p:cNvSpPr txBox="1"/>
          <p:nvPr/>
        </p:nvSpPr>
        <p:spPr>
          <a:xfrm>
            <a:off x="8848657" y="4235253"/>
            <a:ext cx="1551279" cy="338554"/>
          </a:xfrm>
          <a:prstGeom prst="rect">
            <a:avLst/>
          </a:prstGeom>
          <a:noFill/>
        </p:spPr>
        <p:txBody>
          <a:bodyPr wrap="square">
            <a:spAutoFit/>
          </a:bodyPr>
          <a:lstStyle/>
          <a:p>
            <a:pPr algn="ctr"/>
            <a:r>
              <a:rPr lang="en-GB" sz="800" dirty="0">
                <a:solidFill>
                  <a:schemeClr val="bg1"/>
                </a:solidFill>
              </a:rPr>
              <a:t>BECOMING </a:t>
            </a:r>
          </a:p>
          <a:p>
            <a:pPr algn="ctr"/>
            <a:r>
              <a:rPr lang="en-GB" sz="800" dirty="0">
                <a:solidFill>
                  <a:schemeClr val="bg1"/>
                </a:solidFill>
              </a:rPr>
              <a:t>ACCREDITED</a:t>
            </a:r>
          </a:p>
        </p:txBody>
      </p:sp>
      <p:sp>
        <p:nvSpPr>
          <p:cNvPr id="34" name="Oval 33">
            <a:hlinkClick r:id="rId15" action="ppaction://hlinksldjump"/>
            <a:extLst>
              <a:ext uri="{FF2B5EF4-FFF2-40B4-BE49-F238E27FC236}">
                <a16:creationId xmlns:a16="http://schemas.microsoft.com/office/drawing/2014/main" id="{0183F427-A0B3-4FB3-BC2E-961AE7DBFC14}"/>
              </a:ext>
            </a:extLst>
          </p:cNvPr>
          <p:cNvSpPr/>
          <p:nvPr/>
        </p:nvSpPr>
        <p:spPr>
          <a:xfrm>
            <a:off x="9378246" y="467475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Roboto (Headings)"/>
              </a:rPr>
              <a:t>READ MORE</a:t>
            </a:r>
          </a:p>
          <a:p>
            <a:pPr algn="ctr"/>
            <a:r>
              <a:rPr lang="en-GB" sz="200" b="1" dirty="0">
                <a:latin typeface="Roboto (Headings)"/>
              </a:rPr>
              <a:t>CLICK HERE</a:t>
            </a:r>
          </a:p>
        </p:txBody>
      </p:sp>
      <p:sp>
        <p:nvSpPr>
          <p:cNvPr id="44" name="Oval 43">
            <a:hlinkClick r:id="rId16" action="ppaction://hlinksldjump"/>
            <a:extLst>
              <a:ext uri="{FF2B5EF4-FFF2-40B4-BE49-F238E27FC236}">
                <a16:creationId xmlns:a16="http://schemas.microsoft.com/office/drawing/2014/main" id="{9C5BCEDF-4114-4753-92ED-B3210BCFA0FE}"/>
              </a:ext>
            </a:extLst>
          </p:cNvPr>
          <p:cNvSpPr/>
          <p:nvPr/>
        </p:nvSpPr>
        <p:spPr>
          <a:xfrm>
            <a:off x="10521769" y="4656793"/>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Roboto (Headings)"/>
              </a:rPr>
              <a:t>READ MORE</a:t>
            </a:r>
          </a:p>
          <a:p>
            <a:pPr algn="ctr"/>
            <a:r>
              <a:rPr lang="en-GB" sz="200" b="1" dirty="0">
                <a:latin typeface="Roboto (Headings)"/>
              </a:rPr>
              <a:t>CLICK HERE</a:t>
            </a:r>
          </a:p>
        </p:txBody>
      </p:sp>
      <p:sp>
        <p:nvSpPr>
          <p:cNvPr id="41" name="TextBox 40">
            <a:extLst>
              <a:ext uri="{FF2B5EF4-FFF2-40B4-BE49-F238E27FC236}">
                <a16:creationId xmlns:a16="http://schemas.microsoft.com/office/drawing/2014/main" id="{D28C5EAA-8978-4FA2-BB6E-8CFEC72F3C52}"/>
              </a:ext>
            </a:extLst>
          </p:cNvPr>
          <p:cNvSpPr txBox="1"/>
          <p:nvPr/>
        </p:nvSpPr>
        <p:spPr>
          <a:xfrm>
            <a:off x="10521769" y="4317522"/>
            <a:ext cx="1203314" cy="215444"/>
          </a:xfrm>
          <a:prstGeom prst="rect">
            <a:avLst/>
          </a:prstGeom>
          <a:noFill/>
        </p:spPr>
        <p:txBody>
          <a:bodyPr wrap="square">
            <a:spAutoFit/>
          </a:bodyPr>
          <a:lstStyle/>
          <a:p>
            <a:r>
              <a:rPr lang="en-GB" sz="800" dirty="0">
                <a:solidFill>
                  <a:schemeClr val="bg1"/>
                </a:solidFill>
              </a:rPr>
              <a:t>AUDITS</a:t>
            </a:r>
          </a:p>
        </p:txBody>
      </p:sp>
      <p:sp>
        <p:nvSpPr>
          <p:cNvPr id="42" name="TextBox 41">
            <a:extLst>
              <a:ext uri="{FF2B5EF4-FFF2-40B4-BE49-F238E27FC236}">
                <a16:creationId xmlns:a16="http://schemas.microsoft.com/office/drawing/2014/main" id="{4C5A36C0-1E33-43D9-9813-9FA785DDC1A4}"/>
              </a:ext>
            </a:extLst>
          </p:cNvPr>
          <p:cNvSpPr txBox="1"/>
          <p:nvPr/>
        </p:nvSpPr>
        <p:spPr>
          <a:xfrm>
            <a:off x="8062559" y="5278404"/>
            <a:ext cx="1973717" cy="461665"/>
          </a:xfrm>
          <a:prstGeom prst="rect">
            <a:avLst/>
          </a:prstGeom>
          <a:noFill/>
        </p:spPr>
        <p:txBody>
          <a:bodyPr wrap="square">
            <a:spAutoFit/>
          </a:bodyPr>
          <a:lstStyle/>
          <a:p>
            <a:pPr algn="ctr"/>
            <a:r>
              <a:rPr lang="en-GB" sz="800" dirty="0">
                <a:solidFill>
                  <a:schemeClr val="bg1"/>
                </a:solidFill>
                <a:latin typeface="+mj-lt"/>
              </a:rPr>
              <a:t>SUSPENSION </a:t>
            </a:r>
          </a:p>
          <a:p>
            <a:pPr algn="ctr"/>
            <a:r>
              <a:rPr lang="en-GB" sz="800" dirty="0">
                <a:solidFill>
                  <a:schemeClr val="bg1"/>
                </a:solidFill>
                <a:latin typeface="+mj-lt"/>
              </a:rPr>
              <a:t>AND</a:t>
            </a:r>
          </a:p>
          <a:p>
            <a:pPr algn="ctr"/>
            <a:r>
              <a:rPr lang="en-GB" sz="800" dirty="0">
                <a:solidFill>
                  <a:schemeClr val="bg1"/>
                </a:solidFill>
                <a:latin typeface="+mj-lt"/>
              </a:rPr>
              <a:t>WITHDRAWALS</a:t>
            </a:r>
          </a:p>
        </p:txBody>
      </p:sp>
      <p:sp>
        <p:nvSpPr>
          <p:cNvPr id="36" name="Oval 35">
            <a:hlinkClick r:id="rId17" action="ppaction://hlinksldjump"/>
            <a:extLst>
              <a:ext uri="{FF2B5EF4-FFF2-40B4-BE49-F238E27FC236}">
                <a16:creationId xmlns:a16="http://schemas.microsoft.com/office/drawing/2014/main" id="{114E15CE-7F62-481D-AC83-DE1E585693CC}"/>
              </a:ext>
            </a:extLst>
          </p:cNvPr>
          <p:cNvSpPr/>
          <p:nvPr/>
        </p:nvSpPr>
        <p:spPr>
          <a:xfrm>
            <a:off x="8775825" y="5740069"/>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Roboto (Headings)"/>
              </a:rPr>
              <a:t>READ MORE</a:t>
            </a:r>
          </a:p>
          <a:p>
            <a:pPr algn="ctr"/>
            <a:r>
              <a:rPr lang="en-GB" sz="200" b="1" dirty="0">
                <a:latin typeface="Roboto (Headings)"/>
              </a:rPr>
              <a:t>CLICK HERE</a:t>
            </a:r>
          </a:p>
        </p:txBody>
      </p:sp>
      <p:sp>
        <p:nvSpPr>
          <p:cNvPr id="43" name="TextBox 42">
            <a:extLst>
              <a:ext uri="{FF2B5EF4-FFF2-40B4-BE49-F238E27FC236}">
                <a16:creationId xmlns:a16="http://schemas.microsoft.com/office/drawing/2014/main" id="{DD5D692F-EDF7-4229-B13B-5BB0546E203B}"/>
              </a:ext>
            </a:extLst>
          </p:cNvPr>
          <p:cNvSpPr txBox="1"/>
          <p:nvPr/>
        </p:nvSpPr>
        <p:spPr>
          <a:xfrm>
            <a:off x="9424558" y="5294853"/>
            <a:ext cx="1606899" cy="461665"/>
          </a:xfrm>
          <a:prstGeom prst="rect">
            <a:avLst/>
          </a:prstGeom>
          <a:noFill/>
        </p:spPr>
        <p:txBody>
          <a:bodyPr wrap="square">
            <a:spAutoFit/>
          </a:bodyPr>
          <a:lstStyle/>
          <a:p>
            <a:pPr algn="ctr"/>
            <a:r>
              <a:rPr lang="en-GB" sz="800" dirty="0">
                <a:solidFill>
                  <a:schemeClr val="bg1"/>
                </a:solidFill>
              </a:rPr>
              <a:t>SUBMITTING</a:t>
            </a:r>
          </a:p>
          <a:p>
            <a:pPr algn="ctr"/>
            <a:r>
              <a:rPr lang="en-GB" sz="800" dirty="0">
                <a:solidFill>
                  <a:schemeClr val="bg1"/>
                </a:solidFill>
              </a:rPr>
              <a:t>CUSTOMER</a:t>
            </a:r>
          </a:p>
          <a:p>
            <a:pPr algn="ctr"/>
            <a:r>
              <a:rPr lang="en-GB" sz="800" dirty="0">
                <a:solidFill>
                  <a:schemeClr val="bg1"/>
                </a:solidFill>
              </a:rPr>
              <a:t>SURVEYS</a:t>
            </a:r>
          </a:p>
        </p:txBody>
      </p:sp>
      <p:sp>
        <p:nvSpPr>
          <p:cNvPr id="46" name="Oval 45">
            <a:hlinkClick r:id="rId18" action="ppaction://hlinksldjump"/>
            <a:extLst>
              <a:ext uri="{FF2B5EF4-FFF2-40B4-BE49-F238E27FC236}">
                <a16:creationId xmlns:a16="http://schemas.microsoft.com/office/drawing/2014/main" id="{0F2802B1-CCBF-4272-9117-37644C3ED29D}"/>
              </a:ext>
            </a:extLst>
          </p:cNvPr>
          <p:cNvSpPr/>
          <p:nvPr/>
        </p:nvSpPr>
        <p:spPr>
          <a:xfrm>
            <a:off x="9969641" y="5743244"/>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pic>
        <p:nvPicPr>
          <p:cNvPr id="16" name="Picture 15" descr="Mixed raced employees">
            <a:extLst>
              <a:ext uri="{FF2B5EF4-FFF2-40B4-BE49-F238E27FC236}">
                <a16:creationId xmlns:a16="http://schemas.microsoft.com/office/drawing/2014/main" id="{82269B01-D97A-4E99-864F-472ED7A351C0}"/>
              </a:ext>
            </a:extLst>
          </p:cNvPr>
          <p:cNvPicPr>
            <a:picLocks noChangeAspect="1"/>
          </p:cNvPicPr>
          <p:nvPr/>
        </p:nvPicPr>
        <p:blipFill rotWithShape="1">
          <a:blip r:embed="rId19">
            <a:extLst>
              <a:ext uri="{28A0092B-C50C-407E-A947-70E740481C1C}">
                <a14:useLocalDpi xmlns:a14="http://schemas.microsoft.com/office/drawing/2010/main" val="0"/>
              </a:ext>
            </a:extLst>
          </a:blip>
          <a:srcRect t="3084" b="5407"/>
          <a:stretch/>
        </p:blipFill>
        <p:spPr>
          <a:xfrm>
            <a:off x="3179582" y="3357155"/>
            <a:ext cx="4884544" cy="2979850"/>
          </a:xfrm>
          <a:prstGeom prst="rect">
            <a:avLst/>
          </a:prstGeom>
        </p:spPr>
      </p:pic>
    </p:spTree>
    <p:extLst>
      <p:ext uri="{BB962C8B-B14F-4D97-AF65-F5344CB8AC3E}">
        <p14:creationId xmlns:p14="http://schemas.microsoft.com/office/powerpoint/2010/main" val="2621808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9D3633C1-8EC2-B488-F1CA-89E73FEAD524}"/>
              </a:ext>
            </a:extLst>
          </p:cNvPr>
          <p:cNvGrpSpPr/>
          <p:nvPr/>
        </p:nvGrpSpPr>
        <p:grpSpPr>
          <a:xfrm>
            <a:off x="3687749" y="2152976"/>
            <a:ext cx="6358374" cy="4215569"/>
            <a:chOff x="3706042" y="5668986"/>
            <a:chExt cx="6358374" cy="4215569"/>
          </a:xfrm>
        </p:grpSpPr>
        <p:graphicFrame>
          <p:nvGraphicFramePr>
            <p:cNvPr id="58" name="Diagram 57">
              <a:extLst>
                <a:ext uri="{FF2B5EF4-FFF2-40B4-BE49-F238E27FC236}">
                  <a16:creationId xmlns:a16="http://schemas.microsoft.com/office/drawing/2014/main" id="{7D86A337-FB42-1F8F-32FE-31EF8BC95884}"/>
                </a:ext>
              </a:extLst>
            </p:cNvPr>
            <p:cNvGraphicFramePr/>
            <p:nvPr>
              <p:extLst>
                <p:ext uri="{D42A27DB-BD31-4B8C-83A1-F6EECF244321}">
                  <p14:modId xmlns:p14="http://schemas.microsoft.com/office/powerpoint/2010/main" val="874843561"/>
                </p:ext>
              </p:extLst>
            </p:nvPr>
          </p:nvGraphicFramePr>
          <p:xfrm>
            <a:off x="3706042" y="5668986"/>
            <a:ext cx="6358374" cy="4215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9" name="Picture 58">
              <a:extLst>
                <a:ext uri="{FF2B5EF4-FFF2-40B4-BE49-F238E27FC236}">
                  <a16:creationId xmlns:a16="http://schemas.microsoft.com/office/drawing/2014/main" id="{ADDA77FF-E2FA-5B99-89FD-3D14F9F2EDCD}"/>
                </a:ext>
              </a:extLst>
            </p:cNvPr>
            <p:cNvPicPr>
              <a:picLocks noChangeAspect="1"/>
            </p:cNvPicPr>
            <p:nvPr/>
          </p:nvPicPr>
          <p:blipFill rotWithShape="1">
            <a:blip r:embed="rId9"/>
            <a:srcRect t="8821" r="75599"/>
            <a:stretch/>
          </p:blipFill>
          <p:spPr>
            <a:xfrm>
              <a:off x="5840065" y="6216294"/>
              <a:ext cx="975835" cy="975332"/>
            </a:xfrm>
            <a:prstGeom prst="rect">
              <a:avLst/>
            </a:prstGeom>
            <a:ln>
              <a:solidFill>
                <a:schemeClr val="bg1"/>
              </a:solidFill>
            </a:ln>
          </p:spPr>
        </p:pic>
        <p:pic>
          <p:nvPicPr>
            <p:cNvPr id="60" name="Picture 59">
              <a:extLst>
                <a:ext uri="{FF2B5EF4-FFF2-40B4-BE49-F238E27FC236}">
                  <a16:creationId xmlns:a16="http://schemas.microsoft.com/office/drawing/2014/main" id="{DEF1CED7-BBA3-3932-ECE6-452DE99CF92D}"/>
                </a:ext>
              </a:extLst>
            </p:cNvPr>
            <p:cNvPicPr>
              <a:picLocks noChangeAspect="1"/>
            </p:cNvPicPr>
            <p:nvPr/>
          </p:nvPicPr>
          <p:blipFill rotWithShape="1">
            <a:blip r:embed="rId9"/>
            <a:srcRect l="24448" t="8821" r="50345"/>
            <a:stretch/>
          </p:blipFill>
          <p:spPr>
            <a:xfrm>
              <a:off x="6963772" y="6221109"/>
              <a:ext cx="1008093" cy="975332"/>
            </a:xfrm>
            <a:prstGeom prst="rect">
              <a:avLst/>
            </a:prstGeom>
            <a:ln>
              <a:solidFill>
                <a:schemeClr val="bg1"/>
              </a:solidFill>
            </a:ln>
          </p:spPr>
        </p:pic>
      </p:grpSp>
      <p:pic>
        <p:nvPicPr>
          <p:cNvPr id="65" name="Picture 64">
            <a:extLst>
              <a:ext uri="{FF2B5EF4-FFF2-40B4-BE49-F238E27FC236}">
                <a16:creationId xmlns:a16="http://schemas.microsoft.com/office/drawing/2014/main" id="{27EFFC1B-10E8-4C1F-A855-DEA977A24AD3}"/>
              </a:ext>
            </a:extLst>
          </p:cNvPr>
          <p:cNvPicPr>
            <a:picLocks noChangeAspect="1"/>
          </p:cNvPicPr>
          <p:nvPr/>
        </p:nvPicPr>
        <p:blipFill rotWithShape="1">
          <a:blip r:embed="rId10"/>
          <a:srcRect r="5961" b="1387"/>
          <a:stretch/>
        </p:blipFill>
        <p:spPr>
          <a:xfrm>
            <a:off x="1" y="1"/>
            <a:ext cx="2355742" cy="6509288"/>
          </a:xfrm>
          <a:prstGeom prst="rect">
            <a:avLst/>
          </a:prstGeom>
        </p:spPr>
      </p:pic>
      <p:sp>
        <p:nvSpPr>
          <p:cNvPr id="66" name="Title 1">
            <a:extLst>
              <a:ext uri="{FF2B5EF4-FFF2-40B4-BE49-F238E27FC236}">
                <a16:creationId xmlns:a16="http://schemas.microsoft.com/office/drawing/2014/main" id="{27D86C89-5175-4744-970A-5772B4B26823}"/>
              </a:ext>
            </a:extLst>
          </p:cNvPr>
          <p:cNvSpPr txBox="1">
            <a:spLocks/>
          </p:cNvSpPr>
          <p:nvPr/>
        </p:nvSpPr>
        <p:spPr>
          <a:xfrm>
            <a:off x="2444235" y="1106633"/>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solidFill>
                  <a:schemeClr val="accent2"/>
                </a:solidFill>
              </a:rPr>
              <a:t>Metering Code of Practices: Overview</a:t>
            </a:r>
            <a:br>
              <a:rPr lang="en-GB" sz="2400" dirty="0"/>
            </a:br>
            <a:endParaRPr lang="en-GB" sz="2400" dirty="0"/>
          </a:p>
        </p:txBody>
      </p:sp>
      <p:pic>
        <p:nvPicPr>
          <p:cNvPr id="67" name="Picture 66">
            <a:hlinkClick r:id="" action="ppaction://hlinkshowjump?jump=nextslide"/>
            <a:extLst>
              <a:ext uri="{FF2B5EF4-FFF2-40B4-BE49-F238E27FC236}">
                <a16:creationId xmlns:a16="http://schemas.microsoft.com/office/drawing/2014/main" id="{DAD5AB0B-4903-4A0D-BB29-BFE8D7658476}"/>
              </a:ext>
            </a:extLst>
          </p:cNvPr>
          <p:cNvPicPr>
            <a:picLocks noChangeAspect="1"/>
          </p:cNvPicPr>
          <p:nvPr/>
        </p:nvPicPr>
        <p:blipFill>
          <a:blip r:embed="rId11"/>
          <a:stretch>
            <a:fillRect/>
          </a:stretch>
        </p:blipFill>
        <p:spPr>
          <a:xfrm>
            <a:off x="11127525" y="305316"/>
            <a:ext cx="704850" cy="447675"/>
          </a:xfrm>
          <a:prstGeom prst="rect">
            <a:avLst/>
          </a:prstGeom>
        </p:spPr>
      </p:pic>
      <p:pic>
        <p:nvPicPr>
          <p:cNvPr id="68" name="Picture 67">
            <a:hlinkClick r:id="" action="ppaction://hlinkshowjump?jump=previousslide"/>
            <a:extLst>
              <a:ext uri="{FF2B5EF4-FFF2-40B4-BE49-F238E27FC236}">
                <a16:creationId xmlns:a16="http://schemas.microsoft.com/office/drawing/2014/main" id="{A833989B-A02F-456A-90CF-83F198E8BB70}"/>
              </a:ext>
            </a:extLst>
          </p:cNvPr>
          <p:cNvPicPr>
            <a:picLocks noChangeAspect="1"/>
          </p:cNvPicPr>
          <p:nvPr/>
        </p:nvPicPr>
        <p:blipFill>
          <a:blip r:embed="rId12"/>
          <a:stretch>
            <a:fillRect/>
          </a:stretch>
        </p:blipFill>
        <p:spPr>
          <a:xfrm>
            <a:off x="5041765" y="305316"/>
            <a:ext cx="676275" cy="533400"/>
          </a:xfrm>
          <a:prstGeom prst="rect">
            <a:avLst/>
          </a:prstGeom>
        </p:spPr>
      </p:pic>
      <p:pic>
        <p:nvPicPr>
          <p:cNvPr id="70" name="Picture 69">
            <a:hlinkClick r:id="rId13" action="ppaction://hlinksldjump"/>
            <a:extLst>
              <a:ext uri="{FF2B5EF4-FFF2-40B4-BE49-F238E27FC236}">
                <a16:creationId xmlns:a16="http://schemas.microsoft.com/office/drawing/2014/main" id="{BE3C8346-3769-4B2B-9DA1-97502039A31E}"/>
              </a:ext>
            </a:extLst>
          </p:cNvPr>
          <p:cNvPicPr>
            <a:picLocks noChangeAspect="1"/>
          </p:cNvPicPr>
          <p:nvPr/>
        </p:nvPicPr>
        <p:blipFill>
          <a:blip r:embed="rId14"/>
          <a:stretch>
            <a:fillRect/>
          </a:stretch>
        </p:blipFill>
        <p:spPr>
          <a:xfrm>
            <a:off x="3917185" y="322134"/>
            <a:ext cx="485775" cy="477679"/>
          </a:xfrm>
          <a:prstGeom prst="rect">
            <a:avLst/>
          </a:prstGeom>
        </p:spPr>
      </p:pic>
      <p:sp>
        <p:nvSpPr>
          <p:cNvPr id="13" name="TextBox 12">
            <a:extLst>
              <a:ext uri="{FF2B5EF4-FFF2-40B4-BE49-F238E27FC236}">
                <a16:creationId xmlns:a16="http://schemas.microsoft.com/office/drawing/2014/main" id="{13C87588-EA76-432F-BC97-2649012C8E10}"/>
              </a:ext>
            </a:extLst>
          </p:cNvPr>
          <p:cNvSpPr txBox="1"/>
          <p:nvPr/>
        </p:nvSpPr>
        <p:spPr>
          <a:xfrm>
            <a:off x="6327983" y="332360"/>
            <a:ext cx="4021247" cy="369332"/>
          </a:xfrm>
          <a:prstGeom prst="rect">
            <a:avLst/>
          </a:prstGeom>
          <a:noFill/>
        </p:spPr>
        <p:txBody>
          <a:bodyPr wrap="square" rtlCol="0">
            <a:spAutoFit/>
          </a:bodyPr>
          <a:lstStyle/>
          <a:p>
            <a:r>
              <a:rPr lang="en-GB">
                <a:solidFill>
                  <a:schemeClr val="bg1"/>
                </a:solidFill>
              </a:rPr>
              <a:t>Animation holder</a:t>
            </a:r>
          </a:p>
        </p:txBody>
      </p:sp>
      <p:sp>
        <p:nvSpPr>
          <p:cNvPr id="14" name="TextBox 13">
            <a:extLst>
              <a:ext uri="{FF2B5EF4-FFF2-40B4-BE49-F238E27FC236}">
                <a16:creationId xmlns:a16="http://schemas.microsoft.com/office/drawing/2014/main" id="{AFB918BC-522B-4052-81AE-F5203333E79C}"/>
              </a:ext>
            </a:extLst>
          </p:cNvPr>
          <p:cNvSpPr txBox="1"/>
          <p:nvPr/>
        </p:nvSpPr>
        <p:spPr>
          <a:xfrm>
            <a:off x="2444235" y="1573623"/>
            <a:ext cx="9229531" cy="461665"/>
          </a:xfrm>
          <a:prstGeom prst="rect">
            <a:avLst/>
          </a:prstGeom>
        </p:spPr>
        <p:txBody>
          <a:bodyPr wrap="square">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pPr>
              <a:lnSpc>
                <a:spcPct val="100000"/>
              </a:lnSpc>
            </a:pPr>
            <a:r>
              <a:rPr lang="en-US" b="0" dirty="0">
                <a:solidFill>
                  <a:schemeClr val="tx1"/>
                </a:solidFill>
                <a:latin typeface="Roboto Slab regular" pitchFamily="2" charset="0"/>
                <a:ea typeface="Roboto Slab regular" pitchFamily="2" charset="0"/>
              </a:rPr>
              <a:t>The REC Performance Assurance Board (PAB) is the key oversight body for CoMCoP. Audits are carried out by a recognized scheme auditor working alongside the REC Code Manager for obtaining and maintaining your accreditation. </a:t>
            </a:r>
          </a:p>
        </p:txBody>
      </p:sp>
      <p:pic>
        <p:nvPicPr>
          <p:cNvPr id="15" name="Picture 14">
            <a:hlinkClick r:id="rId15"/>
            <a:extLst>
              <a:ext uri="{FF2B5EF4-FFF2-40B4-BE49-F238E27FC236}">
                <a16:creationId xmlns:a16="http://schemas.microsoft.com/office/drawing/2014/main" id="{A0C146EF-420E-4A1B-AF12-9ED7C30FFD7A}"/>
              </a:ext>
            </a:extLst>
          </p:cNvPr>
          <p:cNvPicPr>
            <a:picLocks noChangeAspect="1"/>
          </p:cNvPicPr>
          <p:nvPr/>
        </p:nvPicPr>
        <p:blipFill>
          <a:blip r:embed="rId16"/>
          <a:stretch>
            <a:fillRect/>
          </a:stretch>
        </p:blipFill>
        <p:spPr>
          <a:xfrm>
            <a:off x="4453970" y="323563"/>
            <a:ext cx="485775" cy="476250"/>
          </a:xfrm>
          <a:prstGeom prst="rect">
            <a:avLst/>
          </a:prstGeom>
        </p:spPr>
      </p:pic>
      <p:sp>
        <p:nvSpPr>
          <p:cNvPr id="16" name="TextBox 15">
            <a:extLst>
              <a:ext uri="{FF2B5EF4-FFF2-40B4-BE49-F238E27FC236}">
                <a16:creationId xmlns:a16="http://schemas.microsoft.com/office/drawing/2014/main" id="{76E01913-D56E-42EC-9022-CC8BB09986CE}"/>
              </a:ext>
            </a:extLst>
          </p:cNvPr>
          <p:cNvSpPr txBox="1"/>
          <p:nvPr/>
        </p:nvSpPr>
        <p:spPr>
          <a:xfrm>
            <a:off x="6480383" y="484760"/>
            <a:ext cx="4021247" cy="369332"/>
          </a:xfrm>
          <a:prstGeom prst="rect">
            <a:avLst/>
          </a:prstGeom>
          <a:noFill/>
        </p:spPr>
        <p:txBody>
          <a:bodyPr wrap="square" rtlCol="0">
            <a:spAutoFit/>
          </a:bodyPr>
          <a:lstStyle/>
          <a:p>
            <a:r>
              <a:rPr lang="en-GB" dirty="0">
                <a:solidFill>
                  <a:schemeClr val="bg1"/>
                </a:solidFill>
              </a:rPr>
              <a:t>Animation holder</a:t>
            </a:r>
          </a:p>
        </p:txBody>
      </p:sp>
      <p:sp>
        <p:nvSpPr>
          <p:cNvPr id="26" name="TextBox 25">
            <a:extLst>
              <a:ext uri="{FF2B5EF4-FFF2-40B4-BE49-F238E27FC236}">
                <a16:creationId xmlns:a16="http://schemas.microsoft.com/office/drawing/2014/main" id="{B7193F7B-CEC6-4856-82AB-F59332011A88}"/>
              </a:ext>
            </a:extLst>
          </p:cNvPr>
          <p:cNvSpPr txBox="1"/>
          <p:nvPr/>
        </p:nvSpPr>
        <p:spPr>
          <a:xfrm>
            <a:off x="3879481" y="2579040"/>
            <a:ext cx="1794420" cy="1246495"/>
          </a:xfrm>
          <a:prstGeom prst="rect">
            <a:avLst/>
          </a:prstGeom>
          <a:noFill/>
        </p:spPr>
        <p:txBody>
          <a:bodyPr wrap="square">
            <a:spAutoFit/>
          </a:bodyPr>
          <a:lstStyle/>
          <a:p>
            <a:r>
              <a:rPr lang="en-GB" sz="1500" b="1" dirty="0"/>
              <a:t>Gas MEMs and MIs </a:t>
            </a:r>
            <a:r>
              <a:rPr lang="en-GB" sz="1500" dirty="0"/>
              <a:t>who would like to participate in the retail gas market.</a:t>
            </a:r>
          </a:p>
        </p:txBody>
      </p:sp>
      <p:sp>
        <p:nvSpPr>
          <p:cNvPr id="28" name="TextBox 27">
            <a:extLst>
              <a:ext uri="{FF2B5EF4-FFF2-40B4-BE49-F238E27FC236}">
                <a16:creationId xmlns:a16="http://schemas.microsoft.com/office/drawing/2014/main" id="{E03AD701-034C-47A5-9092-4289B319D2D5}"/>
              </a:ext>
            </a:extLst>
          </p:cNvPr>
          <p:cNvSpPr txBox="1"/>
          <p:nvPr/>
        </p:nvSpPr>
        <p:spPr>
          <a:xfrm>
            <a:off x="7828103" y="2579040"/>
            <a:ext cx="2006331" cy="1246495"/>
          </a:xfrm>
          <a:prstGeom prst="rect">
            <a:avLst/>
          </a:prstGeom>
          <a:noFill/>
        </p:spPr>
        <p:txBody>
          <a:bodyPr wrap="square">
            <a:spAutoFit/>
          </a:bodyPr>
          <a:lstStyle/>
          <a:p>
            <a:pPr algn="r"/>
            <a:r>
              <a:rPr lang="en-GB" sz="1500" b="1" dirty="0"/>
              <a:t>Electricity MEMs </a:t>
            </a:r>
            <a:r>
              <a:rPr lang="en-GB" sz="1500" dirty="0"/>
              <a:t>who would like to participate in the retail electricity market. </a:t>
            </a:r>
          </a:p>
        </p:txBody>
      </p:sp>
      <p:grpSp>
        <p:nvGrpSpPr>
          <p:cNvPr id="56" name="Group 55">
            <a:extLst>
              <a:ext uri="{FF2B5EF4-FFF2-40B4-BE49-F238E27FC236}">
                <a16:creationId xmlns:a16="http://schemas.microsoft.com/office/drawing/2014/main" id="{634E85DC-3C86-7BE1-84B6-CE6BD3978C24}"/>
              </a:ext>
            </a:extLst>
          </p:cNvPr>
          <p:cNvGrpSpPr/>
          <p:nvPr/>
        </p:nvGrpSpPr>
        <p:grpSpPr>
          <a:xfrm>
            <a:off x="3920369" y="4479635"/>
            <a:ext cx="1887650" cy="1708160"/>
            <a:chOff x="7345421" y="3774020"/>
            <a:chExt cx="1887650" cy="1708160"/>
          </a:xfrm>
        </p:grpSpPr>
        <p:sp>
          <p:nvSpPr>
            <p:cNvPr id="41" name="Rectangle 40">
              <a:extLst>
                <a:ext uri="{FF2B5EF4-FFF2-40B4-BE49-F238E27FC236}">
                  <a16:creationId xmlns:a16="http://schemas.microsoft.com/office/drawing/2014/main" id="{ECA2A25C-9FD7-4441-8C88-86B31121906F}"/>
                </a:ext>
              </a:extLst>
            </p:cNvPr>
            <p:cNvSpPr/>
            <p:nvPr/>
          </p:nvSpPr>
          <p:spPr>
            <a:xfrm>
              <a:off x="7345421" y="4400747"/>
              <a:ext cx="1831491" cy="562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FC9AA87D-7147-4BBD-9996-921157C20AB6}"/>
                </a:ext>
              </a:extLst>
            </p:cNvPr>
            <p:cNvSpPr txBox="1"/>
            <p:nvPr/>
          </p:nvSpPr>
          <p:spPr>
            <a:xfrm>
              <a:off x="7348560" y="3774020"/>
              <a:ext cx="1884511" cy="1708160"/>
            </a:xfrm>
            <a:prstGeom prst="rect">
              <a:avLst/>
            </a:prstGeom>
            <a:noFill/>
          </p:spPr>
          <p:txBody>
            <a:bodyPr wrap="square">
              <a:spAutoFit/>
            </a:bodyPr>
            <a:lstStyle/>
            <a:p>
              <a:r>
                <a:rPr lang="en-GB" sz="1500" dirty="0"/>
                <a:t>An optional accreditation within the gas market for </a:t>
              </a:r>
              <a:r>
                <a:rPr lang="en-GB" sz="1500" b="1" dirty="0"/>
                <a:t>Automated Meter Reading Service Providers</a:t>
              </a:r>
              <a:r>
                <a:rPr lang="en-GB" sz="1500" dirty="0"/>
                <a:t>.</a:t>
              </a:r>
              <a:endParaRPr lang="en-GB" sz="1500" b="1" dirty="0"/>
            </a:p>
          </p:txBody>
        </p:sp>
      </p:grpSp>
      <p:sp>
        <p:nvSpPr>
          <p:cNvPr id="48" name="TextBox 47">
            <a:extLst>
              <a:ext uri="{FF2B5EF4-FFF2-40B4-BE49-F238E27FC236}">
                <a16:creationId xmlns:a16="http://schemas.microsoft.com/office/drawing/2014/main" id="{1DCD793D-CC31-494A-9FE0-6871B1A6C260}"/>
              </a:ext>
            </a:extLst>
          </p:cNvPr>
          <p:cNvSpPr txBox="1"/>
          <p:nvPr/>
        </p:nvSpPr>
        <p:spPr>
          <a:xfrm>
            <a:off x="7955644" y="4349699"/>
            <a:ext cx="1878790" cy="1938992"/>
          </a:xfrm>
          <a:prstGeom prst="rect">
            <a:avLst/>
          </a:prstGeom>
          <a:noFill/>
        </p:spPr>
        <p:txBody>
          <a:bodyPr wrap="square">
            <a:spAutoFit/>
          </a:bodyPr>
          <a:lstStyle/>
          <a:p>
            <a:pPr algn="r"/>
            <a:r>
              <a:rPr lang="en-GB" sz="1500" b="1" dirty="0"/>
              <a:t>Smart Metering Installations </a:t>
            </a:r>
            <a:r>
              <a:rPr lang="en-GB" sz="1500" dirty="0"/>
              <a:t>conducted by gas and electricity suppliers of domestic and micro business consumers.</a:t>
            </a:r>
          </a:p>
        </p:txBody>
      </p:sp>
      <p:pic>
        <p:nvPicPr>
          <p:cNvPr id="2" name="Picture 4">
            <a:extLst>
              <a:ext uri="{FF2B5EF4-FFF2-40B4-BE49-F238E27FC236}">
                <a16:creationId xmlns:a16="http://schemas.microsoft.com/office/drawing/2014/main" id="{5A6B4115-2C6C-055D-843B-E64F1043748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5268" b="47532"/>
          <a:stretch/>
        </p:blipFill>
        <p:spPr bwMode="auto">
          <a:xfrm>
            <a:off x="5800716" y="4847514"/>
            <a:ext cx="1008093" cy="9741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E2C70B7-4FFE-E7B9-DFA6-5A8242C32ED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149" t="5418" r="11157" b="45898"/>
          <a:stretch/>
        </p:blipFill>
        <p:spPr bwMode="auto">
          <a:xfrm>
            <a:off x="6945479" y="4838122"/>
            <a:ext cx="1008093" cy="1019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411168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3B08F2-E57F-4B0F-9508-7029B88CF4F1}"/>
              </a:ext>
            </a:extLst>
          </p:cNvPr>
          <p:cNvSpPr/>
          <p:nvPr/>
        </p:nvSpPr>
        <p:spPr>
          <a:xfrm rot="5400000">
            <a:off x="3847332" y="3415475"/>
            <a:ext cx="1891381" cy="4410804"/>
          </a:xfrm>
          <a:prstGeom prst="rect">
            <a:avLst/>
          </a:prstGeom>
          <a:noFill/>
          <a:ln w="25400" cap="flat" cmpd="sng" algn="ctr">
            <a:solidFill>
              <a:schemeClr val="accent1"/>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13" name="Rectangle 12">
            <a:extLst>
              <a:ext uri="{FF2B5EF4-FFF2-40B4-BE49-F238E27FC236}">
                <a16:creationId xmlns:a16="http://schemas.microsoft.com/office/drawing/2014/main" id="{FC23CF12-7A66-41D6-AB30-A97D14B07E33}"/>
              </a:ext>
            </a:extLst>
          </p:cNvPr>
          <p:cNvSpPr/>
          <p:nvPr/>
        </p:nvSpPr>
        <p:spPr>
          <a:xfrm>
            <a:off x="2705228" y="4846410"/>
            <a:ext cx="4142669" cy="286602"/>
          </a:xfrm>
          <a:prstGeom prst="rect">
            <a:avLst/>
          </a:prstGeom>
          <a:solidFill>
            <a:schemeClr val="accent1"/>
          </a:solidFill>
          <a:ln>
            <a:solidFill>
              <a:srgbClr val="4D893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solidFill>
                  <a:schemeClr val="bg1"/>
                </a:solidFill>
              </a:rPr>
              <a:t>CoMCoP – Gas MEM</a:t>
            </a:r>
          </a:p>
        </p:txBody>
      </p:sp>
      <p:grpSp>
        <p:nvGrpSpPr>
          <p:cNvPr id="14" name="Group 13">
            <a:extLst>
              <a:ext uri="{FF2B5EF4-FFF2-40B4-BE49-F238E27FC236}">
                <a16:creationId xmlns:a16="http://schemas.microsoft.com/office/drawing/2014/main" id="{E11EAF77-5B11-4609-86A9-FBC96AD5B94A}"/>
              </a:ext>
            </a:extLst>
          </p:cNvPr>
          <p:cNvGrpSpPr/>
          <p:nvPr/>
        </p:nvGrpSpPr>
        <p:grpSpPr>
          <a:xfrm>
            <a:off x="4473461" y="4137435"/>
            <a:ext cx="643168" cy="635716"/>
            <a:chOff x="4465675" y="2293710"/>
            <a:chExt cx="561309" cy="578758"/>
          </a:xfrm>
        </p:grpSpPr>
        <p:sp>
          <p:nvSpPr>
            <p:cNvPr id="15" name="Oval 14">
              <a:extLst>
                <a:ext uri="{FF2B5EF4-FFF2-40B4-BE49-F238E27FC236}">
                  <a16:creationId xmlns:a16="http://schemas.microsoft.com/office/drawing/2014/main" id="{04C557DC-DC01-4811-A0BB-A7705773B060}"/>
                </a:ext>
              </a:extLst>
            </p:cNvPr>
            <p:cNvSpPr/>
            <p:nvPr/>
          </p:nvSpPr>
          <p:spPr bwMode="gray">
            <a:xfrm>
              <a:off x="4465675" y="2293710"/>
              <a:ext cx="561309" cy="578758"/>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sp>
          <p:nvSpPr>
            <p:cNvPr id="16" name="Graphic 4">
              <a:extLst>
                <a:ext uri="{FF2B5EF4-FFF2-40B4-BE49-F238E27FC236}">
                  <a16:creationId xmlns:a16="http://schemas.microsoft.com/office/drawing/2014/main" id="{74DA03AD-3387-4EAE-A407-55BB5BD95313}"/>
                </a:ext>
              </a:extLst>
            </p:cNvPr>
            <p:cNvSpPr>
              <a:spLocks/>
            </p:cNvSpPr>
            <p:nvPr/>
          </p:nvSpPr>
          <p:spPr>
            <a:xfrm>
              <a:off x="4575237" y="2407268"/>
              <a:ext cx="338656" cy="349183"/>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sz="1050"/>
            </a:p>
          </p:txBody>
        </p:sp>
      </p:grpSp>
      <p:sp>
        <p:nvSpPr>
          <p:cNvPr id="17" name="Rectangle 16">
            <a:extLst>
              <a:ext uri="{FF2B5EF4-FFF2-40B4-BE49-F238E27FC236}">
                <a16:creationId xmlns:a16="http://schemas.microsoft.com/office/drawing/2014/main" id="{4CE4BC90-2F7E-408B-A5E0-3F5764B6F182}"/>
              </a:ext>
            </a:extLst>
          </p:cNvPr>
          <p:cNvSpPr/>
          <p:nvPr/>
        </p:nvSpPr>
        <p:spPr>
          <a:xfrm rot="5400000">
            <a:off x="8744701" y="3317742"/>
            <a:ext cx="1891384" cy="4606266"/>
          </a:xfrm>
          <a:prstGeom prst="rect">
            <a:avLst/>
          </a:prstGeom>
          <a:noFill/>
          <a:ln w="25400" cap="flat" cmpd="sng" algn="ctr">
            <a:solidFill>
              <a:srgbClr val="046A38"/>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22" name="Rectangle 21">
            <a:extLst>
              <a:ext uri="{FF2B5EF4-FFF2-40B4-BE49-F238E27FC236}">
                <a16:creationId xmlns:a16="http://schemas.microsoft.com/office/drawing/2014/main" id="{35B703AD-94C8-445B-BB03-96B9AD94F584}"/>
              </a:ext>
            </a:extLst>
          </p:cNvPr>
          <p:cNvSpPr/>
          <p:nvPr/>
        </p:nvSpPr>
        <p:spPr>
          <a:xfrm>
            <a:off x="7501807" y="4846410"/>
            <a:ext cx="4337608" cy="286602"/>
          </a:xfrm>
          <a:prstGeom prst="rect">
            <a:avLst/>
          </a:prstGeom>
          <a:solidFill>
            <a:srgbClr val="046A38"/>
          </a:solidFill>
          <a:ln>
            <a:solidFill>
              <a:srgbClr val="A0C6B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solidFill>
                  <a:schemeClr val="bg1"/>
                </a:solidFill>
              </a:rPr>
              <a:t>CoMCoP – Electricity MEM</a:t>
            </a:r>
          </a:p>
        </p:txBody>
      </p:sp>
      <p:grpSp>
        <p:nvGrpSpPr>
          <p:cNvPr id="37" name="Group 36">
            <a:extLst>
              <a:ext uri="{FF2B5EF4-FFF2-40B4-BE49-F238E27FC236}">
                <a16:creationId xmlns:a16="http://schemas.microsoft.com/office/drawing/2014/main" id="{DAC0CCA5-1A9E-4BA4-88F4-56FFEE779EF8}"/>
              </a:ext>
            </a:extLst>
          </p:cNvPr>
          <p:cNvGrpSpPr/>
          <p:nvPr/>
        </p:nvGrpSpPr>
        <p:grpSpPr>
          <a:xfrm>
            <a:off x="9382551" y="4137436"/>
            <a:ext cx="643168" cy="635715"/>
            <a:chOff x="10145576" y="306294"/>
            <a:chExt cx="561309" cy="578758"/>
          </a:xfrm>
        </p:grpSpPr>
        <p:sp>
          <p:nvSpPr>
            <p:cNvPr id="38" name="Oval 37">
              <a:extLst>
                <a:ext uri="{FF2B5EF4-FFF2-40B4-BE49-F238E27FC236}">
                  <a16:creationId xmlns:a16="http://schemas.microsoft.com/office/drawing/2014/main" id="{0C4FE029-FE07-45D4-A770-20F56184F7C7}"/>
                </a:ext>
              </a:extLst>
            </p:cNvPr>
            <p:cNvSpPr/>
            <p:nvPr/>
          </p:nvSpPr>
          <p:spPr bwMode="gray">
            <a:xfrm>
              <a:off x="10145576" y="306294"/>
              <a:ext cx="561309" cy="578758"/>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39" name="Group 38">
              <a:extLst>
                <a:ext uri="{FF2B5EF4-FFF2-40B4-BE49-F238E27FC236}">
                  <a16:creationId xmlns:a16="http://schemas.microsoft.com/office/drawing/2014/main" id="{4855A5A7-CE94-4C99-99A7-612B54153C4C}"/>
                </a:ext>
              </a:extLst>
            </p:cNvPr>
            <p:cNvGrpSpPr/>
            <p:nvPr/>
          </p:nvGrpSpPr>
          <p:grpSpPr>
            <a:xfrm>
              <a:off x="10263658" y="421809"/>
              <a:ext cx="338553" cy="349613"/>
              <a:chOff x="905454" y="918179"/>
              <a:chExt cx="362309" cy="361971"/>
            </a:xfrm>
            <a:solidFill>
              <a:schemeClr val="bg1"/>
            </a:solidFill>
          </p:grpSpPr>
          <p:sp>
            <p:nvSpPr>
              <p:cNvPr id="40" name="Graphic 4">
                <a:extLst>
                  <a:ext uri="{FF2B5EF4-FFF2-40B4-BE49-F238E27FC236}">
                    <a16:creationId xmlns:a16="http://schemas.microsoft.com/office/drawing/2014/main" id="{FDAF64C6-A8D9-444D-84DD-3E605FACDEE8}"/>
                  </a:ext>
                </a:extLst>
              </p:cNvPr>
              <p:cNvSpPr/>
              <p:nvPr/>
            </p:nvSpPr>
            <p:spPr>
              <a:xfrm>
                <a:off x="1072231" y="1066287"/>
                <a:ext cx="5750" cy="9575"/>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grpFill/>
              <a:ln w="6390" cap="flat">
                <a:noFill/>
                <a:prstDash val="solid"/>
                <a:miter/>
              </a:ln>
            </p:spPr>
            <p:txBody>
              <a:bodyPr rtlCol="0" anchor="ctr"/>
              <a:lstStyle/>
              <a:p>
                <a:endParaRPr lang="en-US" sz="1050"/>
              </a:p>
            </p:txBody>
          </p:sp>
          <p:sp>
            <p:nvSpPr>
              <p:cNvPr id="41" name="Graphic 4">
                <a:extLst>
                  <a:ext uri="{FF2B5EF4-FFF2-40B4-BE49-F238E27FC236}">
                    <a16:creationId xmlns:a16="http://schemas.microsoft.com/office/drawing/2014/main" id="{3ADE7D94-75B7-472B-BE9C-AEC25C39AEAA}"/>
                  </a:ext>
                </a:extLst>
              </p:cNvPr>
              <p:cNvSpPr/>
              <p:nvPr/>
            </p:nvSpPr>
            <p:spPr>
              <a:xfrm>
                <a:off x="1096513" y="1118636"/>
                <a:ext cx="20447" cy="33196"/>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grpFill/>
              <a:ln w="6390" cap="flat">
                <a:noFill/>
                <a:prstDash val="solid"/>
                <a:miter/>
              </a:ln>
            </p:spPr>
            <p:txBody>
              <a:bodyPr rtlCol="0" anchor="ctr"/>
              <a:lstStyle/>
              <a:p>
                <a:endParaRPr lang="en-US" sz="1050"/>
              </a:p>
            </p:txBody>
          </p:sp>
          <p:sp>
            <p:nvSpPr>
              <p:cNvPr id="42" name="Graphic 4">
                <a:extLst>
                  <a:ext uri="{FF2B5EF4-FFF2-40B4-BE49-F238E27FC236}">
                    <a16:creationId xmlns:a16="http://schemas.microsoft.com/office/drawing/2014/main" id="{7136744D-7530-42D3-BE9D-0BFD1D2BB713}"/>
                  </a:ext>
                </a:extLst>
              </p:cNvPr>
              <p:cNvSpPr/>
              <p:nvPr/>
            </p:nvSpPr>
            <p:spPr>
              <a:xfrm>
                <a:off x="1068397" y="1103314"/>
                <a:ext cx="37700" cy="19151"/>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grpFill/>
              <a:ln w="6390" cap="flat">
                <a:noFill/>
                <a:prstDash val="solid"/>
                <a:miter/>
              </a:ln>
            </p:spPr>
            <p:txBody>
              <a:bodyPr rtlCol="0" anchor="ctr"/>
              <a:lstStyle/>
              <a:p>
                <a:endParaRPr lang="en-US" sz="1050"/>
              </a:p>
            </p:txBody>
          </p:sp>
          <p:sp>
            <p:nvSpPr>
              <p:cNvPr id="43" name="Graphic 4">
                <a:extLst>
                  <a:ext uri="{FF2B5EF4-FFF2-40B4-BE49-F238E27FC236}">
                    <a16:creationId xmlns:a16="http://schemas.microsoft.com/office/drawing/2014/main" id="{98864D7F-AEFC-4590-9E77-E5BD0EED944E}"/>
                  </a:ext>
                </a:extLst>
              </p:cNvPr>
              <p:cNvSpPr/>
              <p:nvPr/>
            </p:nvSpPr>
            <p:spPr>
              <a:xfrm>
                <a:off x="1056256" y="1117359"/>
                <a:ext cx="22364" cy="37027"/>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grpFill/>
              <a:ln w="6390" cap="flat">
                <a:noFill/>
                <a:prstDash val="solid"/>
                <a:miter/>
              </a:ln>
            </p:spPr>
            <p:txBody>
              <a:bodyPr rtlCol="0" anchor="ctr"/>
              <a:lstStyle/>
              <a:p>
                <a:endParaRPr lang="en-US" sz="1050"/>
              </a:p>
            </p:txBody>
          </p:sp>
          <p:sp>
            <p:nvSpPr>
              <p:cNvPr id="44" name="Graphic 4">
                <a:extLst>
                  <a:ext uri="{FF2B5EF4-FFF2-40B4-BE49-F238E27FC236}">
                    <a16:creationId xmlns:a16="http://schemas.microsoft.com/office/drawing/2014/main" id="{F60BE692-AD99-44CD-8CB8-64F872F283E6}"/>
                  </a:ext>
                </a:extLst>
              </p:cNvPr>
              <p:cNvSpPr/>
              <p:nvPr/>
            </p:nvSpPr>
            <p:spPr>
              <a:xfrm>
                <a:off x="1112488" y="1068841"/>
                <a:ext cx="45368" cy="21705"/>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grpFill/>
              <a:ln w="6390" cap="flat">
                <a:noFill/>
                <a:prstDash val="solid"/>
                <a:miter/>
              </a:ln>
            </p:spPr>
            <p:txBody>
              <a:bodyPr rtlCol="0" anchor="ctr"/>
              <a:lstStyle/>
              <a:p>
                <a:endParaRPr lang="en-US" sz="1050"/>
              </a:p>
            </p:txBody>
          </p:sp>
          <p:sp>
            <p:nvSpPr>
              <p:cNvPr id="45" name="Graphic 4">
                <a:extLst>
                  <a:ext uri="{FF2B5EF4-FFF2-40B4-BE49-F238E27FC236}">
                    <a16:creationId xmlns:a16="http://schemas.microsoft.com/office/drawing/2014/main" id="{CE315E35-19CD-4A9F-9908-E347B0C9B1B1}"/>
                  </a:ext>
                </a:extLst>
              </p:cNvPr>
              <p:cNvSpPr/>
              <p:nvPr/>
            </p:nvSpPr>
            <p:spPr>
              <a:xfrm>
                <a:off x="1096513" y="1066926"/>
                <a:ext cx="3833" cy="7022"/>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grpFill/>
              <a:ln w="6390" cap="flat">
                <a:noFill/>
                <a:prstDash val="solid"/>
                <a:miter/>
              </a:ln>
            </p:spPr>
            <p:txBody>
              <a:bodyPr rtlCol="0" anchor="ctr"/>
              <a:lstStyle/>
              <a:p>
                <a:endParaRPr lang="en-US" sz="1050"/>
              </a:p>
            </p:txBody>
          </p:sp>
          <p:sp>
            <p:nvSpPr>
              <p:cNvPr id="46" name="Graphic 4">
                <a:extLst>
                  <a:ext uri="{FF2B5EF4-FFF2-40B4-BE49-F238E27FC236}">
                    <a16:creationId xmlns:a16="http://schemas.microsoft.com/office/drawing/2014/main" id="{8E10EA7F-0790-42E3-8217-1F35C53BF98A}"/>
                  </a:ext>
                </a:extLst>
              </p:cNvPr>
              <p:cNvSpPr/>
              <p:nvPr/>
            </p:nvSpPr>
            <p:spPr>
              <a:xfrm>
                <a:off x="1075426" y="1079055"/>
                <a:ext cx="23642" cy="1149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grpFill/>
              <a:ln w="6390" cap="flat">
                <a:noFill/>
                <a:prstDash val="solid"/>
                <a:miter/>
              </a:ln>
            </p:spPr>
            <p:txBody>
              <a:bodyPr rtlCol="0" anchor="ctr"/>
              <a:lstStyle/>
              <a:p>
                <a:endParaRPr lang="en-US" sz="1050"/>
              </a:p>
            </p:txBody>
          </p:sp>
          <p:sp>
            <p:nvSpPr>
              <p:cNvPr id="47" name="Graphic 4">
                <a:extLst>
                  <a:ext uri="{FF2B5EF4-FFF2-40B4-BE49-F238E27FC236}">
                    <a16:creationId xmlns:a16="http://schemas.microsoft.com/office/drawing/2014/main" id="{5DD79160-49F1-4DA9-99DB-6BB7DBF66072}"/>
                  </a:ext>
                </a:extLst>
              </p:cNvPr>
              <p:cNvSpPr/>
              <p:nvPr/>
            </p:nvSpPr>
            <p:spPr>
              <a:xfrm>
                <a:off x="1077343" y="1046497"/>
                <a:ext cx="18530" cy="14044"/>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grpFill/>
              <a:ln w="6390" cap="flat">
                <a:noFill/>
                <a:prstDash val="solid"/>
                <a:miter/>
              </a:ln>
            </p:spPr>
            <p:txBody>
              <a:bodyPr rtlCol="0" anchor="ctr"/>
              <a:lstStyle/>
              <a:p>
                <a:endParaRPr lang="en-US" sz="1050"/>
              </a:p>
            </p:txBody>
          </p:sp>
          <p:sp>
            <p:nvSpPr>
              <p:cNvPr id="48" name="Graphic 4">
                <a:extLst>
                  <a:ext uri="{FF2B5EF4-FFF2-40B4-BE49-F238E27FC236}">
                    <a16:creationId xmlns:a16="http://schemas.microsoft.com/office/drawing/2014/main" id="{D0F508DA-0182-4FEE-A971-93E743C0735C}"/>
                  </a:ext>
                </a:extLst>
              </p:cNvPr>
              <p:cNvSpPr/>
              <p:nvPr/>
            </p:nvSpPr>
            <p:spPr>
              <a:xfrm>
                <a:off x="1046671" y="1140980"/>
                <a:ext cx="79874" cy="59370"/>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grpFill/>
              <a:ln w="6390" cap="flat">
                <a:noFill/>
                <a:prstDash val="solid"/>
                <a:miter/>
              </a:ln>
            </p:spPr>
            <p:txBody>
              <a:bodyPr rtlCol="0" anchor="ctr"/>
              <a:lstStyle/>
              <a:p>
                <a:endParaRPr lang="en-US" sz="1050"/>
              </a:p>
            </p:txBody>
          </p:sp>
          <p:sp>
            <p:nvSpPr>
              <p:cNvPr id="49" name="Graphic 4">
                <a:extLst>
                  <a:ext uri="{FF2B5EF4-FFF2-40B4-BE49-F238E27FC236}">
                    <a16:creationId xmlns:a16="http://schemas.microsoft.com/office/drawing/2014/main" id="{7D9AF9A1-6C02-4462-B486-098AA28F1E79}"/>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grpFill/>
              <a:ln w="6390" cap="flat">
                <a:noFill/>
                <a:prstDash val="solid"/>
                <a:miter/>
              </a:ln>
            </p:spPr>
            <p:txBody>
              <a:bodyPr rtlCol="0" anchor="ctr"/>
              <a:lstStyle/>
              <a:p>
                <a:endParaRPr lang="en-US" sz="1050"/>
              </a:p>
            </p:txBody>
          </p:sp>
          <p:sp>
            <p:nvSpPr>
              <p:cNvPr id="50" name="Graphic 4">
                <a:extLst>
                  <a:ext uri="{FF2B5EF4-FFF2-40B4-BE49-F238E27FC236}">
                    <a16:creationId xmlns:a16="http://schemas.microsoft.com/office/drawing/2014/main" id="{C832085E-7FF4-4223-B3C9-4B028375CD9F}"/>
                  </a:ext>
                </a:extLst>
              </p:cNvPr>
              <p:cNvSpPr/>
              <p:nvPr/>
            </p:nvSpPr>
            <p:spPr>
              <a:xfrm>
                <a:off x="1101625" y="1019046"/>
                <a:ext cx="30671" cy="14683"/>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grpFill/>
              <a:ln w="6390" cap="flat">
                <a:noFill/>
                <a:prstDash val="solid"/>
                <a:miter/>
              </a:ln>
            </p:spPr>
            <p:txBody>
              <a:bodyPr rtlCol="0" anchor="ctr"/>
              <a:lstStyle/>
              <a:p>
                <a:endParaRPr lang="en-US" sz="1050"/>
              </a:p>
            </p:txBody>
          </p:sp>
          <p:sp>
            <p:nvSpPr>
              <p:cNvPr id="51" name="Graphic 4">
                <a:extLst>
                  <a:ext uri="{FF2B5EF4-FFF2-40B4-BE49-F238E27FC236}">
                    <a16:creationId xmlns:a16="http://schemas.microsoft.com/office/drawing/2014/main" id="{213FDF35-9E5C-4351-9A6F-13F5A30564E2}"/>
                  </a:ext>
                </a:extLst>
              </p:cNvPr>
              <p:cNvSpPr/>
              <p:nvPr/>
            </p:nvSpPr>
            <p:spPr>
              <a:xfrm>
                <a:off x="1015360" y="1068841"/>
                <a:ext cx="45368" cy="21705"/>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grpFill/>
              <a:ln w="6390" cap="flat">
                <a:noFill/>
                <a:prstDash val="solid"/>
                <a:miter/>
              </a:ln>
            </p:spPr>
            <p:txBody>
              <a:bodyPr rtlCol="0" anchor="ctr"/>
              <a:lstStyle/>
              <a:p>
                <a:endParaRPr lang="en-US" sz="1050"/>
              </a:p>
            </p:txBody>
          </p:sp>
          <p:sp>
            <p:nvSpPr>
              <p:cNvPr id="52" name="Graphic 4">
                <a:extLst>
                  <a:ext uri="{FF2B5EF4-FFF2-40B4-BE49-F238E27FC236}">
                    <a16:creationId xmlns:a16="http://schemas.microsoft.com/office/drawing/2014/main" id="{96EE01E7-C586-4594-BF8F-8E9325ADFEAF}"/>
                  </a:ext>
                </a:extLst>
              </p:cNvPr>
              <p:cNvSpPr/>
              <p:nvPr/>
            </p:nvSpPr>
            <p:spPr>
              <a:xfrm>
                <a:off x="1040920" y="1019046"/>
                <a:ext cx="30671" cy="14683"/>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grpFill/>
              <a:ln w="6390" cap="flat">
                <a:noFill/>
                <a:prstDash val="solid"/>
                <a:miter/>
              </a:ln>
            </p:spPr>
            <p:txBody>
              <a:bodyPr rtlCol="0" anchor="ctr"/>
              <a:lstStyle/>
              <a:p>
                <a:endParaRPr lang="en-US" sz="1050"/>
              </a:p>
            </p:txBody>
          </p:sp>
          <p:sp>
            <p:nvSpPr>
              <p:cNvPr id="53" name="Graphic 4">
                <a:extLst>
                  <a:ext uri="{FF2B5EF4-FFF2-40B4-BE49-F238E27FC236}">
                    <a16:creationId xmlns:a16="http://schemas.microsoft.com/office/drawing/2014/main" id="{AD5D9273-8C50-46D2-8C8E-F4A5CAFA2A10}"/>
                  </a:ext>
                </a:extLst>
              </p:cNvPr>
              <p:cNvSpPr/>
              <p:nvPr/>
            </p:nvSpPr>
            <p:spPr>
              <a:xfrm>
                <a:off x="1081177" y="1008193"/>
                <a:ext cx="10862" cy="25535"/>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grpFill/>
              <a:ln w="6390" cap="flat">
                <a:noFill/>
                <a:prstDash val="solid"/>
                <a:miter/>
              </a:ln>
            </p:spPr>
            <p:txBody>
              <a:bodyPr rtlCol="0" anchor="ctr"/>
              <a:lstStyle/>
              <a:p>
                <a:endParaRPr lang="en-US" sz="1050"/>
              </a:p>
            </p:txBody>
          </p:sp>
        </p:grpSp>
      </p:grpSp>
      <p:sp>
        <p:nvSpPr>
          <p:cNvPr id="54" name="TextBox 53">
            <a:extLst>
              <a:ext uri="{FF2B5EF4-FFF2-40B4-BE49-F238E27FC236}">
                <a16:creationId xmlns:a16="http://schemas.microsoft.com/office/drawing/2014/main" id="{CD02BD9E-928E-4997-8505-4DCD886E1D1E}"/>
              </a:ext>
            </a:extLst>
          </p:cNvPr>
          <p:cNvSpPr txBox="1"/>
          <p:nvPr/>
        </p:nvSpPr>
        <p:spPr>
          <a:xfrm>
            <a:off x="2461973" y="1656021"/>
            <a:ext cx="9229531" cy="2492990"/>
          </a:xfrm>
          <a:prstGeom prst="rect">
            <a:avLst/>
          </a:prstGeom>
        </p:spPr>
        <p:txBody>
          <a:bodyPr wrap="square" lIns="91440" tIns="45720" rIns="91440" bIns="45720" anchor="t">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pPr>
              <a:lnSpc>
                <a:spcPct val="100000"/>
              </a:lnSpc>
            </a:pPr>
            <a:r>
              <a:rPr lang="en-US" sz="1300" b="0" dirty="0">
                <a:solidFill>
                  <a:schemeClr val="tx1"/>
                </a:solidFill>
                <a:cs typeface="Arial"/>
              </a:rPr>
              <a:t>The REC defines the term Metering Equipment Manager (MEM) as </a:t>
            </a:r>
            <a:r>
              <a:rPr lang="en-GB" sz="1300" b="0" dirty="0">
                <a:solidFill>
                  <a:schemeClr val="tx1"/>
                </a:solidFill>
                <a:cs typeface="Arial"/>
              </a:rPr>
              <a:t>either: ‘a) for electricity, the ‘Meter Operator Agent’ appointed by an Electricity Supplier or b) for gas, the ‘Meter Asset Manager’ appointed by the Gas Supplier. </a:t>
            </a:r>
          </a:p>
          <a:p>
            <a:pPr>
              <a:lnSpc>
                <a:spcPct val="100000"/>
              </a:lnSpc>
            </a:pPr>
            <a:endParaRPr lang="en-GB" sz="1300" b="0" dirty="0">
              <a:solidFill>
                <a:schemeClr val="tx1"/>
              </a:solidFill>
              <a:cs typeface="Arial"/>
            </a:endParaRPr>
          </a:p>
          <a:p>
            <a:pPr>
              <a:lnSpc>
                <a:spcPct val="100000"/>
              </a:lnSpc>
            </a:pPr>
            <a:r>
              <a:rPr lang="en-GB" sz="1300" b="0" dirty="0">
                <a:solidFill>
                  <a:schemeClr val="tx1"/>
                </a:solidFill>
                <a:cs typeface="Arial"/>
              </a:rPr>
              <a:t>A Meter Installer (MI) is defined in the Gas Supply licence as ‘in relation to any Gas Meter, a person a class or description of persons possessing the expertise to connect that meter satisfactorily so that the gas supplied through it is duly registered, or a person whose staff have such expertise; and approved in accordance with Retail Energy Code.’  </a:t>
            </a:r>
          </a:p>
          <a:p>
            <a:pPr>
              <a:lnSpc>
                <a:spcPct val="100000"/>
              </a:lnSpc>
            </a:pPr>
            <a:endParaRPr lang="en-GB" sz="1300" b="0" dirty="0">
              <a:solidFill>
                <a:schemeClr val="tx1"/>
              </a:solidFill>
            </a:endParaRPr>
          </a:p>
          <a:p>
            <a:pPr>
              <a:lnSpc>
                <a:spcPct val="100000"/>
              </a:lnSpc>
            </a:pPr>
            <a:r>
              <a:rPr lang="en-GB" sz="1300" b="0" dirty="0">
                <a:solidFill>
                  <a:schemeClr val="tx1"/>
                </a:solidFill>
                <a:cs typeface="Arial"/>
              </a:rPr>
              <a:t>A Market Participant means ‘a participant in either or both of the gas and electricity markets of Great Britain, each of which identified by a Market Participant Role’.</a:t>
            </a:r>
          </a:p>
          <a:p>
            <a:pPr>
              <a:lnSpc>
                <a:spcPct val="100000"/>
              </a:lnSpc>
            </a:pPr>
            <a:r>
              <a:rPr lang="en-GB" sz="1300" b="0" dirty="0">
                <a:solidFill>
                  <a:schemeClr val="tx1"/>
                </a:solidFill>
                <a:cs typeface="Arial"/>
              </a:rPr>
              <a:t>A MEM who is a Market Participant is an organisation which is qualified to send information relating to metering operations to central systems. </a:t>
            </a:r>
            <a:endParaRPr lang="en-GB" sz="1300" b="0" dirty="0">
              <a:solidFill>
                <a:schemeClr val="tx1"/>
              </a:solidFill>
            </a:endParaRPr>
          </a:p>
        </p:txBody>
      </p:sp>
      <p:sp>
        <p:nvSpPr>
          <p:cNvPr id="55" name="TextBox 54">
            <a:extLst>
              <a:ext uri="{FF2B5EF4-FFF2-40B4-BE49-F238E27FC236}">
                <a16:creationId xmlns:a16="http://schemas.microsoft.com/office/drawing/2014/main" id="{5D11C126-4E67-4185-8673-AE7AB3EF1E5C}"/>
              </a:ext>
            </a:extLst>
          </p:cNvPr>
          <p:cNvSpPr txBox="1"/>
          <p:nvPr/>
        </p:nvSpPr>
        <p:spPr>
          <a:xfrm>
            <a:off x="2705227" y="5168706"/>
            <a:ext cx="4142669" cy="1362168"/>
          </a:xfrm>
          <a:prstGeom prst="rect">
            <a:avLst/>
          </a:prstGeom>
        </p:spPr>
        <p:txBody>
          <a:bodyPr wrap="square">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GB" sz="800" dirty="0"/>
              <a:t>The Ofgem Licence condition refers to MAMs as ‘‘(a) a person or a class or description of persons possessing the expertise satisfactorily to design, install, commission, inspect, repair, alter, reposition, remove, renew and maintain the whole or part of the Supply Meter Installation as defined in Section M, paragraph 1.2 of the Network Code as at 1 August 2007; or a person whose staff have such expertise; and (b) a person or a class or description of persons approved in accordance with the Retail Energy Code.”</a:t>
            </a:r>
          </a:p>
        </p:txBody>
      </p:sp>
      <p:sp>
        <p:nvSpPr>
          <p:cNvPr id="56" name="TextBox 55">
            <a:extLst>
              <a:ext uri="{FF2B5EF4-FFF2-40B4-BE49-F238E27FC236}">
                <a16:creationId xmlns:a16="http://schemas.microsoft.com/office/drawing/2014/main" id="{79AF701D-A4A1-4845-89C2-6BD308DE32DA}"/>
              </a:ext>
            </a:extLst>
          </p:cNvPr>
          <p:cNvSpPr txBox="1"/>
          <p:nvPr/>
        </p:nvSpPr>
        <p:spPr>
          <a:xfrm>
            <a:off x="7632801" y="5204399"/>
            <a:ext cx="4142669" cy="1362168"/>
          </a:xfrm>
          <a:prstGeom prst="rect">
            <a:avLst/>
          </a:prstGeom>
        </p:spPr>
        <p:txBody>
          <a:bodyPr wrap="square">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GB" sz="800" dirty="0"/>
              <a:t>The BSC’s definition of a MOA is ‘an agent ‘to install, commission, test and maintain, and rectify faults in respect of, Central Volume Allocation (CVA) Metering Equipment and/or Supplier Volume Allocation (SVA) Metering Equipment.’</a:t>
            </a:r>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endParaRPr lang="en-US" sz="800" dirty="0"/>
          </a:p>
        </p:txBody>
      </p:sp>
      <p:pic>
        <p:nvPicPr>
          <p:cNvPr id="61" name="Picture 60">
            <a:extLst>
              <a:ext uri="{FF2B5EF4-FFF2-40B4-BE49-F238E27FC236}">
                <a16:creationId xmlns:a16="http://schemas.microsoft.com/office/drawing/2014/main" id="{3AF6E55D-ABA5-4FED-8B5E-BA2DBCE3E6CF}"/>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62" name="Picture 61">
            <a:hlinkClick r:id="" action="ppaction://hlinkshowjump?jump=nextslide"/>
            <a:extLst>
              <a:ext uri="{FF2B5EF4-FFF2-40B4-BE49-F238E27FC236}">
                <a16:creationId xmlns:a16="http://schemas.microsoft.com/office/drawing/2014/main" id="{3AE6892D-87E7-4282-A01A-880793C28E25}"/>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63" name="Picture 62">
            <a:hlinkClick r:id="" action="ppaction://hlinkshowjump?jump=previousslide"/>
            <a:extLst>
              <a:ext uri="{FF2B5EF4-FFF2-40B4-BE49-F238E27FC236}">
                <a16:creationId xmlns:a16="http://schemas.microsoft.com/office/drawing/2014/main" id="{88594E72-4AD8-4940-B310-F60180A31E7F}"/>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65" name="Picture 64">
            <a:hlinkClick r:id="rId6" action="ppaction://hlinksldjump"/>
            <a:extLst>
              <a:ext uri="{FF2B5EF4-FFF2-40B4-BE49-F238E27FC236}">
                <a16:creationId xmlns:a16="http://schemas.microsoft.com/office/drawing/2014/main" id="{A5116898-C248-4967-ABEA-F7246677892F}"/>
              </a:ext>
            </a:extLst>
          </p:cNvPr>
          <p:cNvPicPr>
            <a:picLocks noChangeAspect="1"/>
          </p:cNvPicPr>
          <p:nvPr/>
        </p:nvPicPr>
        <p:blipFill>
          <a:blip r:embed="rId7"/>
          <a:stretch>
            <a:fillRect/>
          </a:stretch>
        </p:blipFill>
        <p:spPr>
          <a:xfrm>
            <a:off x="3917185" y="322134"/>
            <a:ext cx="485775" cy="477679"/>
          </a:xfrm>
          <a:prstGeom prst="rect">
            <a:avLst/>
          </a:prstGeom>
        </p:spPr>
      </p:pic>
      <p:sp>
        <p:nvSpPr>
          <p:cNvPr id="66" name="TextBox 65">
            <a:extLst>
              <a:ext uri="{FF2B5EF4-FFF2-40B4-BE49-F238E27FC236}">
                <a16:creationId xmlns:a16="http://schemas.microsoft.com/office/drawing/2014/main" id="{8D1D92C3-B98F-40FA-9D4B-4E4019AA907E}"/>
              </a:ext>
            </a:extLst>
          </p:cNvPr>
          <p:cNvSpPr txBox="1"/>
          <p:nvPr/>
        </p:nvSpPr>
        <p:spPr>
          <a:xfrm>
            <a:off x="5860652" y="376307"/>
            <a:ext cx="5266063" cy="369332"/>
          </a:xfrm>
          <a:prstGeom prst="rect">
            <a:avLst/>
          </a:prstGeom>
          <a:noFill/>
        </p:spPr>
        <p:txBody>
          <a:bodyPr wrap="square" rtlCol="0">
            <a:spAutoFit/>
          </a:bodyPr>
          <a:lstStyle/>
          <a:p>
            <a:r>
              <a:rPr lang="en-GB">
                <a:solidFill>
                  <a:schemeClr val="bg1"/>
                </a:solidFill>
              </a:rPr>
              <a:t>Animation holder</a:t>
            </a:r>
          </a:p>
        </p:txBody>
      </p:sp>
      <p:sp>
        <p:nvSpPr>
          <p:cNvPr id="67" name="Title 1">
            <a:extLst>
              <a:ext uri="{FF2B5EF4-FFF2-40B4-BE49-F238E27FC236}">
                <a16:creationId xmlns:a16="http://schemas.microsoft.com/office/drawing/2014/main" id="{92EF3C1D-3E0C-4F3E-A41C-6B6281CD617F}"/>
              </a:ext>
            </a:extLst>
          </p:cNvPr>
          <p:cNvSpPr txBox="1">
            <a:spLocks/>
          </p:cNvSpPr>
          <p:nvPr/>
        </p:nvSpPr>
        <p:spPr>
          <a:xfrm>
            <a:off x="2444235" y="1278774"/>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solidFill>
                  <a:schemeClr val="accent2"/>
                </a:solidFill>
              </a:rPr>
              <a:t>What is a mem and a mi?</a:t>
            </a:r>
            <a:br>
              <a:rPr lang="en-GB" sz="2400" dirty="0"/>
            </a:br>
            <a:endParaRPr lang="en-GB" sz="2400" dirty="0"/>
          </a:p>
        </p:txBody>
      </p:sp>
      <p:pic>
        <p:nvPicPr>
          <p:cNvPr id="57" name="Picture 56">
            <a:hlinkClick r:id="rId8"/>
            <a:extLst>
              <a:ext uri="{FF2B5EF4-FFF2-40B4-BE49-F238E27FC236}">
                <a16:creationId xmlns:a16="http://schemas.microsoft.com/office/drawing/2014/main" id="{212D1606-3868-4C29-8025-8F4AFC8F7E55}"/>
              </a:ext>
            </a:extLst>
          </p:cNvPr>
          <p:cNvPicPr>
            <a:picLocks noChangeAspect="1"/>
          </p:cNvPicPr>
          <p:nvPr/>
        </p:nvPicPr>
        <p:blipFill>
          <a:blip r:embed="rId9"/>
          <a:stretch>
            <a:fillRect/>
          </a:stretch>
        </p:blipFill>
        <p:spPr>
          <a:xfrm>
            <a:off x="4453970" y="323563"/>
            <a:ext cx="485775" cy="476250"/>
          </a:xfrm>
          <a:prstGeom prst="rect">
            <a:avLst/>
          </a:prstGeom>
        </p:spPr>
      </p:pic>
      <p:sp>
        <p:nvSpPr>
          <p:cNvPr id="36" name="TextBox 35">
            <a:extLst>
              <a:ext uri="{FF2B5EF4-FFF2-40B4-BE49-F238E27FC236}">
                <a16:creationId xmlns:a16="http://schemas.microsoft.com/office/drawing/2014/main" id="{EE704EAE-B94F-421E-BB6D-13AB5CB0CA70}"/>
              </a:ext>
            </a:extLst>
          </p:cNvPr>
          <p:cNvSpPr txBox="1"/>
          <p:nvPr/>
        </p:nvSpPr>
        <p:spPr>
          <a:xfrm>
            <a:off x="6013052" y="528707"/>
            <a:ext cx="5266063" cy="369332"/>
          </a:xfrm>
          <a:prstGeom prst="rect">
            <a:avLst/>
          </a:prstGeom>
          <a:noFill/>
        </p:spPr>
        <p:txBody>
          <a:bodyPr wrap="square" rtlCol="0">
            <a:spAutoFit/>
          </a:bodyPr>
          <a:lstStyle/>
          <a:p>
            <a:r>
              <a:rPr lang="en-GB" dirty="0">
                <a:solidFill>
                  <a:schemeClr val="bg1"/>
                </a:solidFill>
              </a:rPr>
              <a:t>Animation holder</a:t>
            </a:r>
          </a:p>
        </p:txBody>
      </p:sp>
    </p:spTree>
    <p:extLst>
      <p:ext uri="{BB962C8B-B14F-4D97-AF65-F5344CB8AC3E}">
        <p14:creationId xmlns:p14="http://schemas.microsoft.com/office/powerpoint/2010/main" val="37744136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B35F03-5968-4A93-A02B-39540BE4E8F4}"/>
              </a:ext>
            </a:extLst>
          </p:cNvPr>
          <p:cNvPicPr>
            <a:picLocks noChangeAspect="1"/>
          </p:cNvPicPr>
          <p:nvPr/>
        </p:nvPicPr>
        <p:blipFill rotWithShape="1">
          <a:blip r:embed="rId3"/>
          <a:srcRect r="5961" b="1387"/>
          <a:stretch/>
        </p:blipFill>
        <p:spPr>
          <a:xfrm>
            <a:off x="1" y="1"/>
            <a:ext cx="2355742" cy="6509288"/>
          </a:xfrm>
          <a:prstGeom prst="rect">
            <a:avLst/>
          </a:prstGeom>
        </p:spPr>
      </p:pic>
      <p:sp>
        <p:nvSpPr>
          <p:cNvPr id="15" name="Rectangle 14">
            <a:extLst>
              <a:ext uri="{FF2B5EF4-FFF2-40B4-BE49-F238E27FC236}">
                <a16:creationId xmlns:a16="http://schemas.microsoft.com/office/drawing/2014/main" id="{02E1BDBB-5563-4640-A564-2DA475061604}"/>
              </a:ext>
            </a:extLst>
          </p:cNvPr>
          <p:cNvSpPr/>
          <p:nvPr/>
        </p:nvSpPr>
        <p:spPr>
          <a:xfrm>
            <a:off x="2466764" y="1619452"/>
            <a:ext cx="9045387" cy="2939266"/>
          </a:xfrm>
          <a:prstGeom prst="rect">
            <a:avLst/>
          </a:prstGeom>
        </p:spPr>
        <p:txBody>
          <a:bodyPr wrap="square">
            <a:spAutoFit/>
          </a:bodyPr>
          <a:lstStyle/>
          <a:p>
            <a:r>
              <a:rPr lang="en-GB" sz="1050" dirty="0">
                <a:latin typeface="Roboto Slab regular" pitchFamily="2" charset="0"/>
                <a:ea typeface="Roboto Slab regular" pitchFamily="2" charset="0"/>
                <a:cs typeface="Arial" panose="020B0604020202020204" pitchFamily="34" charset="0"/>
              </a:rPr>
              <a:t>If you are a MEM who was not accredited on 1 April 2023, you will need to complete a Business Solution Assessment (BSA) and be audited before you can become accredited. However, if you are a MEM</a:t>
            </a:r>
            <a:r>
              <a:rPr lang="en-GB" sz="1050" dirty="0"/>
              <a:t> currently accredited under the codes replaced by CoMCoP, you are accredited at the start of April 2023 and will not be subject to initial accreditation audits. Upon initial accreditation your scheme will only comprise the desktop audit, and you will then receive a provisional one-year certificate . At the end of your first year of operating, you will then undertake both a desktop audit and a site audit before receiving a full two-year certification. </a:t>
            </a:r>
            <a:endParaRPr lang="en-GB" sz="1050" dirty="0">
              <a:latin typeface="Roboto Slab regular" pitchFamily="2" charset="0"/>
              <a:ea typeface="Roboto Slab regular" pitchFamily="2" charset="0"/>
              <a:cs typeface="Arial" panose="020B0604020202020204" pitchFamily="34" charset="0"/>
            </a:endParaRPr>
          </a:p>
          <a:p>
            <a:endParaRPr lang="en-GB" sz="1050" dirty="0">
              <a:latin typeface="Roboto Slab regular" pitchFamily="2" charset="0"/>
              <a:ea typeface="Roboto Slab regular" pitchFamily="2" charset="0"/>
              <a:cs typeface="Arial" panose="020B0604020202020204" pitchFamily="34" charset="0"/>
            </a:endParaRPr>
          </a:p>
          <a:p>
            <a:r>
              <a:rPr lang="en-GB" sz="1050" dirty="0">
                <a:latin typeface="Roboto Slab regular" pitchFamily="2" charset="0"/>
                <a:ea typeface="Roboto Slab regular" pitchFamily="2" charset="0"/>
                <a:cs typeface="Arial" panose="020B0604020202020204" pitchFamily="34" charset="0"/>
              </a:rPr>
              <a:t>Additionally, if you want access to either the Electricity Enquiry Service (EES) and/or Gas Enquiry Service (GES),  you will need to complete an Information Security and Data Protection (ISDP) form. If you plan on sending data flows, you will need to complete internal testing. The Code Manager will take a risk based approach to internal testing, evaluating your ability to send data flows to central systems based on evidence you submit.</a:t>
            </a:r>
            <a:r>
              <a:rPr lang="en-GB" sz="1050" dirty="0">
                <a:ea typeface="Roboto Slab regular" pitchFamily="2" charset="0"/>
                <a:cs typeface="Arial" panose="020B0604020202020204" pitchFamily="34" charset="0"/>
              </a:rPr>
              <a:t> </a:t>
            </a:r>
          </a:p>
          <a:p>
            <a:endParaRPr lang="en-GB" sz="1050" dirty="0">
              <a:ea typeface="Roboto Slab regular" pitchFamily="2" charset="0"/>
              <a:cs typeface="Arial" panose="020B0604020202020204" pitchFamily="34" charset="0"/>
            </a:endParaRPr>
          </a:p>
          <a:p>
            <a:endParaRPr lang="en-GB" sz="1050" dirty="0">
              <a:ea typeface="Roboto Slab regular" pitchFamily="2" charset="0"/>
              <a:cs typeface="Arial" panose="020B0604020202020204" pitchFamily="34" charset="0"/>
            </a:endParaRPr>
          </a:p>
          <a:p>
            <a:endParaRPr lang="en-GB" sz="1050" dirty="0">
              <a:ea typeface="Roboto Slab regular" pitchFamily="2" charset="0"/>
              <a:cs typeface="Arial" panose="020B0604020202020204" pitchFamily="34" charset="0"/>
            </a:endParaRPr>
          </a:p>
          <a:p>
            <a:endParaRPr lang="en-GB" sz="1050" dirty="0">
              <a:ea typeface="Roboto Slab regular" pitchFamily="2" charset="0"/>
              <a:cs typeface="Arial" panose="020B0604020202020204" pitchFamily="34" charset="0"/>
            </a:endParaRPr>
          </a:p>
          <a:p>
            <a:endParaRPr lang="en-GB" sz="1200" dirty="0">
              <a:latin typeface="Roboto Slab regular" pitchFamily="2" charset="0"/>
              <a:ea typeface="Roboto Slab regular" pitchFamily="2" charset="0"/>
              <a:cs typeface="Arial" panose="020B0604020202020204" pitchFamily="34" charset="0"/>
            </a:endParaRPr>
          </a:p>
          <a:p>
            <a:endParaRPr lang="en-GB" sz="1200" dirty="0">
              <a:latin typeface="Roboto Slab regular" pitchFamily="2" charset="0"/>
              <a:ea typeface="Roboto Slab regular" pitchFamily="2" charset="0"/>
              <a:cs typeface="Arial" panose="020B0604020202020204" pitchFamily="34" charset="0"/>
            </a:endParaRPr>
          </a:p>
          <a:p>
            <a:endParaRPr lang="en-GB" sz="1400" dirty="0">
              <a:latin typeface="Roboto Slab regular" pitchFamily="2" charset="0"/>
              <a:ea typeface="Roboto Slab regular" pitchFamily="2" charset="0"/>
              <a:cs typeface="Arial" panose="020B0604020202020204" pitchFamily="34" charset="0"/>
            </a:endParaRPr>
          </a:p>
        </p:txBody>
      </p:sp>
      <p:sp>
        <p:nvSpPr>
          <p:cNvPr id="17" name="Title 1">
            <a:extLst>
              <a:ext uri="{FF2B5EF4-FFF2-40B4-BE49-F238E27FC236}">
                <a16:creationId xmlns:a16="http://schemas.microsoft.com/office/drawing/2014/main" id="{1B25A298-BE78-48DE-BD6E-BB95F3E1C993}"/>
              </a:ext>
            </a:extLst>
          </p:cNvPr>
          <p:cNvSpPr txBox="1">
            <a:spLocks/>
          </p:cNvSpPr>
          <p:nvPr/>
        </p:nvSpPr>
        <p:spPr>
          <a:xfrm>
            <a:off x="2444235" y="1278774"/>
            <a:ext cx="880756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solidFill>
                  <a:schemeClr val="accent2"/>
                </a:solidFill>
              </a:rPr>
              <a:t>Becoming accredited (Electricity and Gas) </a:t>
            </a:r>
            <a:br>
              <a:rPr lang="en-GB" sz="2400" dirty="0"/>
            </a:br>
            <a:endParaRPr lang="en-GB" sz="2400" dirty="0"/>
          </a:p>
        </p:txBody>
      </p:sp>
      <p:pic>
        <p:nvPicPr>
          <p:cNvPr id="20" name="Picture 19">
            <a:hlinkClick r:id="" action="ppaction://hlinkshowjump?jump=nextslide"/>
            <a:extLst>
              <a:ext uri="{FF2B5EF4-FFF2-40B4-BE49-F238E27FC236}">
                <a16:creationId xmlns:a16="http://schemas.microsoft.com/office/drawing/2014/main" id="{AB86C736-8566-4A77-890B-D9CD6B4940DD}"/>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1" name="Picture 20">
            <a:hlinkClick r:id="" action="ppaction://hlinkshowjump?jump=previousslide"/>
            <a:extLst>
              <a:ext uri="{FF2B5EF4-FFF2-40B4-BE49-F238E27FC236}">
                <a16:creationId xmlns:a16="http://schemas.microsoft.com/office/drawing/2014/main" id="{78AB00D2-ACE9-4706-B837-F9ACE187C9FE}"/>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3" name="Picture 22">
            <a:hlinkClick r:id="rId6" action="ppaction://hlinksldjump"/>
            <a:extLst>
              <a:ext uri="{FF2B5EF4-FFF2-40B4-BE49-F238E27FC236}">
                <a16:creationId xmlns:a16="http://schemas.microsoft.com/office/drawing/2014/main" id="{0474FCEE-00F7-4001-BE44-54C332B39134}"/>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8" name="Picture 17">
            <a:hlinkClick r:id="rId8"/>
            <a:extLst>
              <a:ext uri="{FF2B5EF4-FFF2-40B4-BE49-F238E27FC236}">
                <a16:creationId xmlns:a16="http://schemas.microsoft.com/office/drawing/2014/main" id="{4299C762-DD8E-472A-9CE7-44B822206364}"/>
              </a:ext>
            </a:extLst>
          </p:cNvPr>
          <p:cNvPicPr>
            <a:picLocks noChangeAspect="1"/>
          </p:cNvPicPr>
          <p:nvPr/>
        </p:nvPicPr>
        <p:blipFill>
          <a:blip r:embed="rId9"/>
          <a:stretch>
            <a:fillRect/>
          </a:stretch>
        </p:blipFill>
        <p:spPr>
          <a:xfrm>
            <a:off x="4453970" y="323563"/>
            <a:ext cx="485775" cy="476250"/>
          </a:xfrm>
          <a:prstGeom prst="rect">
            <a:avLst/>
          </a:prstGeom>
        </p:spPr>
      </p:pic>
      <p:sp>
        <p:nvSpPr>
          <p:cNvPr id="19" name="Rectangle: Rounded Corners 18">
            <a:extLst>
              <a:ext uri="{FF2B5EF4-FFF2-40B4-BE49-F238E27FC236}">
                <a16:creationId xmlns:a16="http://schemas.microsoft.com/office/drawing/2014/main" id="{DD5785F6-11ED-45AB-BC7D-8CCF73BA0529}"/>
              </a:ext>
            </a:extLst>
          </p:cNvPr>
          <p:cNvSpPr/>
          <p:nvPr/>
        </p:nvSpPr>
        <p:spPr>
          <a:xfrm>
            <a:off x="9741026" y="5465378"/>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MORE DETAILS ON MARKET ENTRY</a:t>
            </a:r>
          </a:p>
        </p:txBody>
      </p:sp>
      <p:sp>
        <p:nvSpPr>
          <p:cNvPr id="24" name="Oval 23">
            <a:hlinkClick r:id="rId10"/>
            <a:extLst>
              <a:ext uri="{FF2B5EF4-FFF2-40B4-BE49-F238E27FC236}">
                <a16:creationId xmlns:a16="http://schemas.microsoft.com/office/drawing/2014/main" id="{6DA79125-4C66-4BC9-914F-567E80AAA776}"/>
              </a:ext>
            </a:extLst>
          </p:cNvPr>
          <p:cNvSpPr/>
          <p:nvPr/>
        </p:nvSpPr>
        <p:spPr>
          <a:xfrm>
            <a:off x="10160683" y="6071298"/>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Roboto (Headings)"/>
              </a:rPr>
              <a:t>READ MORE</a:t>
            </a:r>
          </a:p>
          <a:p>
            <a:pPr algn="ctr"/>
            <a:r>
              <a:rPr lang="en-GB" sz="200" b="1" dirty="0">
                <a:latin typeface="Roboto (Headings)"/>
              </a:rPr>
              <a:t>CLICK HERE</a:t>
            </a:r>
          </a:p>
        </p:txBody>
      </p:sp>
      <p:grpSp>
        <p:nvGrpSpPr>
          <p:cNvPr id="187" name="Group 186">
            <a:extLst>
              <a:ext uri="{FF2B5EF4-FFF2-40B4-BE49-F238E27FC236}">
                <a16:creationId xmlns:a16="http://schemas.microsoft.com/office/drawing/2014/main" id="{EBE65B52-4341-4B16-A7E6-47F2E484F517}"/>
              </a:ext>
            </a:extLst>
          </p:cNvPr>
          <p:cNvGrpSpPr/>
          <p:nvPr/>
        </p:nvGrpSpPr>
        <p:grpSpPr>
          <a:xfrm>
            <a:off x="2272128" y="3564258"/>
            <a:ext cx="9747396" cy="2469432"/>
            <a:chOff x="2346556" y="3599294"/>
            <a:chExt cx="9747396" cy="2469432"/>
          </a:xfrm>
        </p:grpSpPr>
        <p:grpSp>
          <p:nvGrpSpPr>
            <p:cNvPr id="179" name="Group 178">
              <a:extLst>
                <a:ext uri="{FF2B5EF4-FFF2-40B4-BE49-F238E27FC236}">
                  <a16:creationId xmlns:a16="http://schemas.microsoft.com/office/drawing/2014/main" id="{76D787EE-10E7-494C-8777-6AE5F91B4EAF}"/>
                </a:ext>
              </a:extLst>
            </p:cNvPr>
            <p:cNvGrpSpPr/>
            <p:nvPr/>
          </p:nvGrpSpPr>
          <p:grpSpPr>
            <a:xfrm>
              <a:off x="2346556" y="3599294"/>
              <a:ext cx="9015827" cy="2469432"/>
              <a:chOff x="3069690" y="4943400"/>
              <a:chExt cx="9015827" cy="2469432"/>
            </a:xfrm>
          </p:grpSpPr>
          <p:cxnSp>
            <p:nvCxnSpPr>
              <p:cNvPr id="121" name="Straight Arrow Connector 120">
                <a:extLst>
                  <a:ext uri="{FF2B5EF4-FFF2-40B4-BE49-F238E27FC236}">
                    <a16:creationId xmlns:a16="http://schemas.microsoft.com/office/drawing/2014/main" id="{6D3332D7-F160-41DB-95CD-9A3C49B61EB8}"/>
                  </a:ext>
                </a:extLst>
              </p:cNvPr>
              <p:cNvCxnSpPr>
                <a:cxnSpLocks/>
              </p:cNvCxnSpPr>
              <p:nvPr/>
            </p:nvCxnSpPr>
            <p:spPr>
              <a:xfrm>
                <a:off x="3586961" y="5649959"/>
                <a:ext cx="0" cy="188524"/>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54EEF14-AA9F-4F6C-B764-7E1A940F77EB}"/>
                  </a:ext>
                </a:extLst>
              </p:cNvPr>
              <p:cNvGrpSpPr/>
              <p:nvPr/>
            </p:nvGrpSpPr>
            <p:grpSpPr>
              <a:xfrm>
                <a:off x="3069690" y="4943400"/>
                <a:ext cx="9015827" cy="2469432"/>
                <a:chOff x="2348018" y="3619524"/>
                <a:chExt cx="9015827" cy="2469432"/>
              </a:xfrm>
            </p:grpSpPr>
            <p:sp>
              <p:nvSpPr>
                <p:cNvPr id="97" name="Rectangle: Rounded Corners 96">
                  <a:extLst>
                    <a:ext uri="{FF2B5EF4-FFF2-40B4-BE49-F238E27FC236}">
                      <a16:creationId xmlns:a16="http://schemas.microsoft.com/office/drawing/2014/main" id="{4FA3490F-92C9-48D8-B8A5-56793F1C72EA}"/>
                    </a:ext>
                  </a:extLst>
                </p:cNvPr>
                <p:cNvSpPr/>
                <p:nvPr/>
              </p:nvSpPr>
              <p:spPr>
                <a:xfrm>
                  <a:off x="2409135" y="4533902"/>
                  <a:ext cx="90988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cxnSp>
              <p:nvCxnSpPr>
                <p:cNvPr id="123" name="Straight Arrow Connector 122">
                  <a:extLst>
                    <a:ext uri="{FF2B5EF4-FFF2-40B4-BE49-F238E27FC236}">
                      <a16:creationId xmlns:a16="http://schemas.microsoft.com/office/drawing/2014/main" id="{F2E37635-E870-455D-829A-001AB1AFA070}"/>
                    </a:ext>
                  </a:extLst>
                </p:cNvPr>
                <p:cNvCxnSpPr>
                  <a:cxnSpLocks/>
                </p:cNvCxnSpPr>
                <p:nvPr/>
              </p:nvCxnSpPr>
              <p:spPr>
                <a:xfrm>
                  <a:off x="3356129" y="4803369"/>
                  <a:ext cx="167776"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E8D7F3EE-D23E-43B6-834C-4AA94FAAE60A}"/>
                    </a:ext>
                  </a:extLst>
                </p:cNvPr>
                <p:cNvGrpSpPr/>
                <p:nvPr/>
              </p:nvGrpSpPr>
              <p:grpSpPr>
                <a:xfrm>
                  <a:off x="2348018" y="3619524"/>
                  <a:ext cx="9015827" cy="2469432"/>
                  <a:chOff x="2355743" y="3622819"/>
                  <a:chExt cx="9015827" cy="2469432"/>
                </a:xfrm>
              </p:grpSpPr>
              <p:grpSp>
                <p:nvGrpSpPr>
                  <p:cNvPr id="130" name="Group 129">
                    <a:extLst>
                      <a:ext uri="{FF2B5EF4-FFF2-40B4-BE49-F238E27FC236}">
                        <a16:creationId xmlns:a16="http://schemas.microsoft.com/office/drawing/2014/main" id="{6B97ACBE-04B6-4A9A-83D6-4A3423FB357C}"/>
                      </a:ext>
                    </a:extLst>
                  </p:cNvPr>
                  <p:cNvGrpSpPr/>
                  <p:nvPr/>
                </p:nvGrpSpPr>
                <p:grpSpPr>
                  <a:xfrm>
                    <a:off x="4939745" y="3622819"/>
                    <a:ext cx="6431825" cy="2469432"/>
                    <a:chOff x="3643697" y="4134706"/>
                    <a:chExt cx="6431825" cy="2469432"/>
                  </a:xfrm>
                </p:grpSpPr>
                <p:grpSp>
                  <p:nvGrpSpPr>
                    <p:cNvPr id="157" name="Group 156">
                      <a:extLst>
                        <a:ext uri="{FF2B5EF4-FFF2-40B4-BE49-F238E27FC236}">
                          <a16:creationId xmlns:a16="http://schemas.microsoft.com/office/drawing/2014/main" id="{239FDCBE-9710-4C92-83B4-1C4EB8012B82}"/>
                        </a:ext>
                      </a:extLst>
                    </p:cNvPr>
                    <p:cNvGrpSpPr/>
                    <p:nvPr/>
                  </p:nvGrpSpPr>
                  <p:grpSpPr>
                    <a:xfrm>
                      <a:off x="3838990" y="4166289"/>
                      <a:ext cx="6236532" cy="2339362"/>
                      <a:chOff x="3838990" y="4166289"/>
                      <a:chExt cx="6236532" cy="2339362"/>
                    </a:xfrm>
                  </p:grpSpPr>
                  <p:grpSp>
                    <p:nvGrpSpPr>
                      <p:cNvPr id="160" name="Group 159">
                        <a:extLst>
                          <a:ext uri="{FF2B5EF4-FFF2-40B4-BE49-F238E27FC236}">
                            <a16:creationId xmlns:a16="http://schemas.microsoft.com/office/drawing/2014/main" id="{A0FB8490-CDB6-425C-9151-AD4FB073203B}"/>
                          </a:ext>
                        </a:extLst>
                      </p:cNvPr>
                      <p:cNvGrpSpPr/>
                      <p:nvPr/>
                    </p:nvGrpSpPr>
                    <p:grpSpPr>
                      <a:xfrm>
                        <a:off x="3838990" y="4166289"/>
                        <a:ext cx="6236532" cy="2339362"/>
                        <a:chOff x="3854555" y="3977775"/>
                        <a:chExt cx="6236532" cy="2339362"/>
                      </a:xfrm>
                    </p:grpSpPr>
                    <p:sp>
                      <p:nvSpPr>
                        <p:cNvPr id="166" name="Rectangle: Rounded Corners 165">
                          <a:extLst>
                            <a:ext uri="{FF2B5EF4-FFF2-40B4-BE49-F238E27FC236}">
                              <a16:creationId xmlns:a16="http://schemas.microsoft.com/office/drawing/2014/main" id="{15FE5DA7-E1D2-4C37-A037-A1B95CD80FC3}"/>
                            </a:ext>
                          </a:extLst>
                        </p:cNvPr>
                        <p:cNvSpPr/>
                        <p:nvPr/>
                      </p:nvSpPr>
                      <p:spPr>
                        <a:xfrm>
                          <a:off x="5191541" y="3977775"/>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grpSp>
                      <p:nvGrpSpPr>
                        <p:cNvPr id="167" name="Group 166">
                          <a:extLst>
                            <a:ext uri="{FF2B5EF4-FFF2-40B4-BE49-F238E27FC236}">
                              <a16:creationId xmlns:a16="http://schemas.microsoft.com/office/drawing/2014/main" id="{C7EEFC18-3431-4039-A0F1-1149402D1C19}"/>
                            </a:ext>
                          </a:extLst>
                        </p:cNvPr>
                        <p:cNvGrpSpPr/>
                        <p:nvPr/>
                      </p:nvGrpSpPr>
                      <p:grpSpPr>
                        <a:xfrm>
                          <a:off x="3854555" y="4270602"/>
                          <a:ext cx="6236532" cy="2046535"/>
                          <a:chOff x="3854555" y="4270602"/>
                          <a:chExt cx="6236532" cy="2046535"/>
                        </a:xfrm>
                      </p:grpSpPr>
                      <p:sp>
                        <p:nvSpPr>
                          <p:cNvPr id="168" name="Rectangle: Rounded Corners 167">
                            <a:extLst>
                              <a:ext uri="{FF2B5EF4-FFF2-40B4-BE49-F238E27FC236}">
                                <a16:creationId xmlns:a16="http://schemas.microsoft.com/office/drawing/2014/main" id="{4A836875-01A7-4D38-BE26-FE4AEEFFF571}"/>
                              </a:ext>
                            </a:extLst>
                          </p:cNvPr>
                          <p:cNvSpPr/>
                          <p:nvPr/>
                        </p:nvSpPr>
                        <p:spPr>
                          <a:xfrm>
                            <a:off x="3854555" y="4792709"/>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69" name="Rectangle: Rounded Corners 168">
                            <a:extLst>
                              <a:ext uri="{FF2B5EF4-FFF2-40B4-BE49-F238E27FC236}">
                                <a16:creationId xmlns:a16="http://schemas.microsoft.com/office/drawing/2014/main" id="{023EED7D-30FA-4DB3-AFBF-41544147F13E}"/>
                              </a:ext>
                            </a:extLst>
                          </p:cNvPr>
                          <p:cNvSpPr/>
                          <p:nvPr/>
                        </p:nvSpPr>
                        <p:spPr>
                          <a:xfrm>
                            <a:off x="6505495" y="4792709"/>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70" name="Rectangle: Rounded Corners 169">
                            <a:extLst>
                              <a:ext uri="{FF2B5EF4-FFF2-40B4-BE49-F238E27FC236}">
                                <a16:creationId xmlns:a16="http://schemas.microsoft.com/office/drawing/2014/main" id="{A4218454-31A5-45A2-AB02-70229D869AB0}"/>
                              </a:ext>
                            </a:extLst>
                          </p:cNvPr>
                          <p:cNvSpPr/>
                          <p:nvPr/>
                        </p:nvSpPr>
                        <p:spPr>
                          <a:xfrm>
                            <a:off x="8668416" y="4792709"/>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cxnSp>
                        <p:nvCxnSpPr>
                          <p:cNvPr id="171" name="Straight Arrow Connector 170">
                            <a:extLst>
                              <a:ext uri="{FF2B5EF4-FFF2-40B4-BE49-F238E27FC236}">
                                <a16:creationId xmlns:a16="http://schemas.microsoft.com/office/drawing/2014/main" id="{2B51CFFC-B45E-4A6A-8D37-22126C2C6C01}"/>
                              </a:ext>
                            </a:extLst>
                          </p:cNvPr>
                          <p:cNvCxnSpPr/>
                          <p:nvPr/>
                        </p:nvCxnSpPr>
                        <p:spPr>
                          <a:xfrm>
                            <a:off x="5404954" y="5119507"/>
                            <a:ext cx="995846"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11D9984-3ACB-4CC9-B247-764BDA36AB97}"/>
                              </a:ext>
                            </a:extLst>
                          </p:cNvPr>
                          <p:cNvCxnSpPr>
                            <a:cxnSpLocks/>
                          </p:cNvCxnSpPr>
                          <p:nvPr/>
                        </p:nvCxnSpPr>
                        <p:spPr>
                          <a:xfrm>
                            <a:off x="8025387" y="5119507"/>
                            <a:ext cx="567873"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3" name="Rectangle: Rounded Corners 172">
                            <a:extLst>
                              <a:ext uri="{FF2B5EF4-FFF2-40B4-BE49-F238E27FC236}">
                                <a16:creationId xmlns:a16="http://schemas.microsoft.com/office/drawing/2014/main" id="{5D9038AE-B63E-4EA8-9C2A-FDD7E36439D5}"/>
                              </a:ext>
                            </a:extLst>
                          </p:cNvPr>
                          <p:cNvSpPr/>
                          <p:nvPr/>
                        </p:nvSpPr>
                        <p:spPr>
                          <a:xfrm>
                            <a:off x="5191541" y="5663541"/>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cxnSp>
                        <p:nvCxnSpPr>
                          <p:cNvPr id="174" name="Connector: Elbow 173">
                            <a:extLst>
                              <a:ext uri="{FF2B5EF4-FFF2-40B4-BE49-F238E27FC236}">
                                <a16:creationId xmlns:a16="http://schemas.microsoft.com/office/drawing/2014/main" id="{8639F0CE-C5F8-46F0-977B-162BCDF5A037}"/>
                              </a:ext>
                            </a:extLst>
                          </p:cNvPr>
                          <p:cNvCxnSpPr>
                            <a:cxnSpLocks/>
                          </p:cNvCxnSpPr>
                          <p:nvPr/>
                        </p:nvCxnSpPr>
                        <p:spPr>
                          <a:xfrm>
                            <a:off x="4565890" y="5607643"/>
                            <a:ext cx="487998" cy="390690"/>
                          </a:xfrm>
                          <a:prstGeom prst="bentConnector3">
                            <a:avLst>
                              <a:gd name="adj1" fmla="val -1336"/>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37B0F1F1-4468-4897-998C-387F411BC4D5}"/>
                              </a:ext>
                            </a:extLst>
                          </p:cNvPr>
                          <p:cNvCxnSpPr>
                            <a:cxnSpLocks/>
                          </p:cNvCxnSpPr>
                          <p:nvPr/>
                        </p:nvCxnSpPr>
                        <p:spPr>
                          <a:xfrm flipV="1">
                            <a:off x="6751865" y="5579226"/>
                            <a:ext cx="464965" cy="409305"/>
                          </a:xfrm>
                          <a:prstGeom prst="bentConnector3">
                            <a:avLst>
                              <a:gd name="adj1" fmla="val 101186"/>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CB4BFACE-904F-481C-8990-86DF34B4C882}"/>
                              </a:ext>
                            </a:extLst>
                          </p:cNvPr>
                          <p:cNvCxnSpPr>
                            <a:cxnSpLocks/>
                          </p:cNvCxnSpPr>
                          <p:nvPr/>
                        </p:nvCxnSpPr>
                        <p:spPr>
                          <a:xfrm flipV="1">
                            <a:off x="4565890" y="4291432"/>
                            <a:ext cx="494545" cy="339939"/>
                          </a:xfrm>
                          <a:prstGeom prst="bentConnector3">
                            <a:avLst>
                              <a:gd name="adj1" fmla="val -657"/>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Connector: Elbow 176">
                            <a:extLst>
                              <a:ext uri="{FF2B5EF4-FFF2-40B4-BE49-F238E27FC236}">
                                <a16:creationId xmlns:a16="http://schemas.microsoft.com/office/drawing/2014/main" id="{42578814-AB6F-4392-8D07-A31CC4C804E0}"/>
                              </a:ext>
                            </a:extLst>
                          </p:cNvPr>
                          <p:cNvCxnSpPr>
                            <a:cxnSpLocks/>
                          </p:cNvCxnSpPr>
                          <p:nvPr/>
                        </p:nvCxnSpPr>
                        <p:spPr>
                          <a:xfrm>
                            <a:off x="6751865" y="4270602"/>
                            <a:ext cx="464965" cy="438135"/>
                          </a:xfrm>
                          <a:prstGeom prst="bentConnector3">
                            <a:avLst>
                              <a:gd name="adj1" fmla="val 101186"/>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61" name="TextBox 160">
                        <a:extLst>
                          <a:ext uri="{FF2B5EF4-FFF2-40B4-BE49-F238E27FC236}">
                            <a16:creationId xmlns:a16="http://schemas.microsoft.com/office/drawing/2014/main" id="{8C9E8031-C8A0-4B15-A930-AF5F2DF8861F}"/>
                          </a:ext>
                        </a:extLst>
                      </p:cNvPr>
                      <p:cNvSpPr txBox="1"/>
                      <p:nvPr/>
                    </p:nvSpPr>
                    <p:spPr>
                      <a:xfrm>
                        <a:off x="4233755" y="5138744"/>
                        <a:ext cx="633140" cy="338554"/>
                      </a:xfrm>
                      <a:prstGeom prst="rect">
                        <a:avLst/>
                      </a:prstGeom>
                      <a:noFill/>
                    </p:spPr>
                    <p:txBody>
                      <a:bodyPr wrap="square" rtlCol="0">
                        <a:spAutoFit/>
                      </a:bodyPr>
                      <a:lstStyle/>
                      <a:p>
                        <a:r>
                          <a:rPr lang="en-GB" sz="1600" dirty="0">
                            <a:solidFill>
                              <a:schemeClr val="bg2"/>
                            </a:solidFill>
                          </a:rPr>
                          <a:t>BSA</a:t>
                        </a:r>
                      </a:p>
                    </p:txBody>
                  </p:sp>
                  <p:sp>
                    <p:nvSpPr>
                      <p:cNvPr id="162" name="TextBox 161">
                        <a:extLst>
                          <a:ext uri="{FF2B5EF4-FFF2-40B4-BE49-F238E27FC236}">
                            <a16:creationId xmlns:a16="http://schemas.microsoft.com/office/drawing/2014/main" id="{D563520B-6AA6-4D1B-B048-A56336832DF7}"/>
                          </a:ext>
                        </a:extLst>
                      </p:cNvPr>
                      <p:cNvSpPr txBox="1"/>
                      <p:nvPr/>
                    </p:nvSpPr>
                    <p:spPr>
                      <a:xfrm>
                        <a:off x="6579840" y="5028159"/>
                        <a:ext cx="1242849" cy="584775"/>
                      </a:xfrm>
                      <a:prstGeom prst="rect">
                        <a:avLst/>
                      </a:prstGeom>
                      <a:noFill/>
                    </p:spPr>
                    <p:txBody>
                      <a:bodyPr wrap="square" rtlCol="0">
                        <a:spAutoFit/>
                      </a:bodyPr>
                      <a:lstStyle/>
                      <a:p>
                        <a:pPr algn="ctr"/>
                        <a:r>
                          <a:rPr lang="en-GB" sz="1600" dirty="0">
                            <a:solidFill>
                              <a:schemeClr val="bg2"/>
                            </a:solidFill>
                          </a:rPr>
                          <a:t>Desktop Audit </a:t>
                        </a:r>
                      </a:p>
                    </p:txBody>
                  </p:sp>
                  <p:sp>
                    <p:nvSpPr>
                      <p:cNvPr id="163" name="TextBox 162">
                        <a:extLst>
                          <a:ext uri="{FF2B5EF4-FFF2-40B4-BE49-F238E27FC236}">
                            <a16:creationId xmlns:a16="http://schemas.microsoft.com/office/drawing/2014/main" id="{1771B071-130C-4924-9C2E-E6C57391C876}"/>
                          </a:ext>
                        </a:extLst>
                      </p:cNvPr>
                      <p:cNvSpPr txBox="1"/>
                      <p:nvPr/>
                    </p:nvSpPr>
                    <p:spPr>
                      <a:xfrm>
                        <a:off x="8739531" y="5010343"/>
                        <a:ext cx="1299837" cy="584775"/>
                      </a:xfrm>
                      <a:prstGeom prst="rect">
                        <a:avLst/>
                      </a:prstGeom>
                      <a:noFill/>
                    </p:spPr>
                    <p:txBody>
                      <a:bodyPr wrap="square" rtlCol="0">
                        <a:spAutoFit/>
                      </a:bodyPr>
                      <a:lstStyle/>
                      <a:p>
                        <a:pPr algn="ctr"/>
                        <a:r>
                          <a:rPr lang="en-GB" sz="1600" dirty="0">
                            <a:solidFill>
                              <a:schemeClr val="bg2"/>
                            </a:solidFill>
                          </a:rPr>
                          <a:t>Receive </a:t>
                        </a:r>
                      </a:p>
                      <a:p>
                        <a:pPr algn="ctr"/>
                        <a:r>
                          <a:rPr lang="en-GB" sz="1600" dirty="0">
                            <a:solidFill>
                              <a:schemeClr val="bg2"/>
                            </a:solidFill>
                          </a:rPr>
                          <a:t>Certificate*</a:t>
                        </a:r>
                      </a:p>
                    </p:txBody>
                  </p:sp>
                  <p:sp>
                    <p:nvSpPr>
                      <p:cNvPr id="164" name="TextBox 163">
                        <a:extLst>
                          <a:ext uri="{FF2B5EF4-FFF2-40B4-BE49-F238E27FC236}">
                            <a16:creationId xmlns:a16="http://schemas.microsoft.com/office/drawing/2014/main" id="{ACAA113D-550F-4319-B155-DF2D50762EF7}"/>
                          </a:ext>
                        </a:extLst>
                      </p:cNvPr>
                      <p:cNvSpPr txBox="1"/>
                      <p:nvPr/>
                    </p:nvSpPr>
                    <p:spPr>
                      <a:xfrm>
                        <a:off x="5389390" y="4211843"/>
                        <a:ext cx="995845" cy="584775"/>
                      </a:xfrm>
                      <a:prstGeom prst="rect">
                        <a:avLst/>
                      </a:prstGeom>
                      <a:noFill/>
                    </p:spPr>
                    <p:txBody>
                      <a:bodyPr wrap="square" rtlCol="0">
                        <a:spAutoFit/>
                      </a:bodyPr>
                      <a:lstStyle/>
                      <a:p>
                        <a:pPr algn="ctr"/>
                        <a:r>
                          <a:rPr lang="en-GB" sz="1600" dirty="0"/>
                          <a:t>Internal</a:t>
                        </a:r>
                      </a:p>
                      <a:p>
                        <a:pPr algn="ctr"/>
                        <a:r>
                          <a:rPr lang="en-GB" sz="1600" dirty="0"/>
                          <a:t>Testing </a:t>
                        </a:r>
                      </a:p>
                    </p:txBody>
                  </p:sp>
                  <p:sp>
                    <p:nvSpPr>
                      <p:cNvPr id="165" name="TextBox 164">
                        <a:extLst>
                          <a:ext uri="{FF2B5EF4-FFF2-40B4-BE49-F238E27FC236}">
                            <a16:creationId xmlns:a16="http://schemas.microsoft.com/office/drawing/2014/main" id="{7706910B-80F5-4DE7-9A1E-9B1512CDDA9E}"/>
                          </a:ext>
                        </a:extLst>
                      </p:cNvPr>
                      <p:cNvSpPr txBox="1"/>
                      <p:nvPr/>
                    </p:nvSpPr>
                    <p:spPr>
                      <a:xfrm>
                        <a:off x="5215269" y="5877231"/>
                        <a:ext cx="1425276" cy="584775"/>
                      </a:xfrm>
                      <a:prstGeom prst="rect">
                        <a:avLst/>
                      </a:prstGeom>
                      <a:noFill/>
                    </p:spPr>
                    <p:txBody>
                      <a:bodyPr wrap="square" rtlCol="0">
                        <a:spAutoFit/>
                      </a:bodyPr>
                      <a:lstStyle/>
                      <a:p>
                        <a:pPr algn="ctr"/>
                        <a:r>
                          <a:rPr lang="en-GB" sz="1600" dirty="0"/>
                          <a:t>ISDP</a:t>
                        </a:r>
                      </a:p>
                      <a:p>
                        <a:pPr algn="ctr"/>
                        <a:r>
                          <a:rPr lang="en-GB" sz="1600" dirty="0"/>
                          <a:t>Assessment</a:t>
                        </a:r>
                      </a:p>
                    </p:txBody>
                  </p:sp>
                </p:grpSp>
                <p:sp>
                  <p:nvSpPr>
                    <p:cNvPr id="158" name="TextBox 157">
                      <a:extLst>
                        <a:ext uri="{FF2B5EF4-FFF2-40B4-BE49-F238E27FC236}">
                          <a16:creationId xmlns:a16="http://schemas.microsoft.com/office/drawing/2014/main" id="{8171BF4D-7C1E-4686-A1FD-ACCA03BB20CE}"/>
                        </a:ext>
                      </a:extLst>
                    </p:cNvPr>
                    <p:cNvSpPr txBox="1"/>
                    <p:nvPr/>
                  </p:nvSpPr>
                  <p:spPr>
                    <a:xfrm>
                      <a:off x="3879969" y="4134706"/>
                      <a:ext cx="1296007" cy="400110"/>
                    </a:xfrm>
                    <a:prstGeom prst="rect">
                      <a:avLst/>
                    </a:prstGeom>
                    <a:noFill/>
                  </p:spPr>
                  <p:txBody>
                    <a:bodyPr wrap="square" rtlCol="0">
                      <a:spAutoFit/>
                    </a:bodyPr>
                    <a:lstStyle/>
                    <a:p>
                      <a:r>
                        <a:rPr lang="en-GB" sz="1000" dirty="0"/>
                        <a:t>Will I send data flows?</a:t>
                      </a:r>
                    </a:p>
                  </p:txBody>
                </p:sp>
                <p:sp>
                  <p:nvSpPr>
                    <p:cNvPr id="159" name="TextBox 158">
                      <a:extLst>
                        <a:ext uri="{FF2B5EF4-FFF2-40B4-BE49-F238E27FC236}">
                          <a16:creationId xmlns:a16="http://schemas.microsoft.com/office/drawing/2014/main" id="{08AAD45B-61CE-423C-9B89-651978A09DFE}"/>
                        </a:ext>
                      </a:extLst>
                    </p:cNvPr>
                    <p:cNvSpPr txBox="1"/>
                    <p:nvPr/>
                  </p:nvSpPr>
                  <p:spPr>
                    <a:xfrm>
                      <a:off x="3643697" y="6204028"/>
                      <a:ext cx="1620546" cy="400110"/>
                    </a:xfrm>
                    <a:prstGeom prst="rect">
                      <a:avLst/>
                    </a:prstGeom>
                    <a:noFill/>
                  </p:spPr>
                  <p:txBody>
                    <a:bodyPr wrap="square" rtlCol="0">
                      <a:spAutoFit/>
                    </a:bodyPr>
                    <a:lstStyle/>
                    <a:p>
                      <a:r>
                        <a:rPr lang="en-GB" sz="1000" dirty="0"/>
                        <a:t>Will I require </a:t>
                      </a:r>
                    </a:p>
                    <a:p>
                      <a:r>
                        <a:rPr lang="en-GB" sz="1000" dirty="0"/>
                        <a:t>access to GES or EES?</a:t>
                      </a:r>
                    </a:p>
                  </p:txBody>
                </p:sp>
              </p:grpSp>
              <p:sp>
                <p:nvSpPr>
                  <p:cNvPr id="131" name="Rectangle: Rounded Corners 130">
                    <a:extLst>
                      <a:ext uri="{FF2B5EF4-FFF2-40B4-BE49-F238E27FC236}">
                        <a16:creationId xmlns:a16="http://schemas.microsoft.com/office/drawing/2014/main" id="{9DF81610-85E3-48BB-948D-5BB18814DB10}"/>
                      </a:ext>
                    </a:extLst>
                  </p:cNvPr>
                  <p:cNvSpPr/>
                  <p:nvPr/>
                </p:nvSpPr>
                <p:spPr>
                  <a:xfrm>
                    <a:off x="2420134" y="3757998"/>
                    <a:ext cx="90988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32" name="Rectangle: Rounded Corners 131">
                    <a:extLst>
                      <a:ext uri="{FF2B5EF4-FFF2-40B4-BE49-F238E27FC236}">
                        <a16:creationId xmlns:a16="http://schemas.microsoft.com/office/drawing/2014/main" id="{FE594DB1-3628-491A-B9E9-D196C8D1EA76}"/>
                      </a:ext>
                    </a:extLst>
                  </p:cNvPr>
                  <p:cNvSpPr/>
                  <p:nvPr/>
                </p:nvSpPr>
                <p:spPr>
                  <a:xfrm>
                    <a:off x="3536431" y="4538745"/>
                    <a:ext cx="90988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33" name="TextBox 132">
                    <a:extLst>
                      <a:ext uri="{FF2B5EF4-FFF2-40B4-BE49-F238E27FC236}">
                        <a16:creationId xmlns:a16="http://schemas.microsoft.com/office/drawing/2014/main" id="{9C97D538-5559-451C-BCC5-975482639F68}"/>
                      </a:ext>
                    </a:extLst>
                  </p:cNvPr>
                  <p:cNvSpPr txBox="1"/>
                  <p:nvPr/>
                </p:nvSpPr>
                <p:spPr>
                  <a:xfrm>
                    <a:off x="2355743" y="3822932"/>
                    <a:ext cx="1057403" cy="400110"/>
                  </a:xfrm>
                  <a:prstGeom prst="rect">
                    <a:avLst/>
                  </a:prstGeom>
                  <a:noFill/>
                </p:spPr>
                <p:txBody>
                  <a:bodyPr wrap="square" rtlCol="0">
                    <a:spAutoFit/>
                  </a:bodyPr>
                  <a:lstStyle/>
                  <a:p>
                    <a:pPr algn="ctr"/>
                    <a:r>
                      <a:rPr lang="en-GB" sz="1000" dirty="0">
                        <a:solidFill>
                          <a:schemeClr val="bg2"/>
                        </a:solidFill>
                      </a:rPr>
                      <a:t>Gain REC</a:t>
                    </a:r>
                  </a:p>
                  <a:p>
                    <a:pPr algn="ctr"/>
                    <a:r>
                      <a:rPr lang="en-GB" sz="1000" dirty="0">
                        <a:solidFill>
                          <a:schemeClr val="bg2"/>
                        </a:solidFill>
                      </a:rPr>
                      <a:t>Portal Access</a:t>
                    </a:r>
                  </a:p>
                </p:txBody>
              </p:sp>
              <p:sp>
                <p:nvSpPr>
                  <p:cNvPr id="134" name="TextBox 133">
                    <a:extLst>
                      <a:ext uri="{FF2B5EF4-FFF2-40B4-BE49-F238E27FC236}">
                        <a16:creationId xmlns:a16="http://schemas.microsoft.com/office/drawing/2014/main" id="{90EA32ED-0CCB-4D3E-B296-0D9FD677EA36}"/>
                      </a:ext>
                    </a:extLst>
                  </p:cNvPr>
                  <p:cNvSpPr txBox="1"/>
                  <p:nvPr/>
                </p:nvSpPr>
                <p:spPr>
                  <a:xfrm>
                    <a:off x="2362816" y="4595109"/>
                    <a:ext cx="1051213" cy="461665"/>
                  </a:xfrm>
                  <a:prstGeom prst="rect">
                    <a:avLst/>
                  </a:prstGeom>
                  <a:noFill/>
                </p:spPr>
                <p:txBody>
                  <a:bodyPr wrap="square" rtlCol="0">
                    <a:spAutoFit/>
                  </a:bodyPr>
                  <a:lstStyle/>
                  <a:p>
                    <a:pPr algn="ctr"/>
                    <a:r>
                      <a:rPr lang="en-GB" sz="800" dirty="0">
                        <a:solidFill>
                          <a:schemeClr val="bg2"/>
                        </a:solidFill>
                      </a:rPr>
                      <a:t>Complete Entry </a:t>
                    </a:r>
                  </a:p>
                  <a:p>
                    <a:pPr algn="ctr"/>
                    <a:r>
                      <a:rPr lang="en-GB" sz="800" dirty="0">
                        <a:solidFill>
                          <a:schemeClr val="bg2"/>
                        </a:solidFill>
                      </a:rPr>
                      <a:t>Assessment Application Form</a:t>
                    </a:r>
                  </a:p>
                </p:txBody>
              </p:sp>
              <p:grpSp>
                <p:nvGrpSpPr>
                  <p:cNvPr id="135" name="Group 134">
                    <a:extLst>
                      <a:ext uri="{FF2B5EF4-FFF2-40B4-BE49-F238E27FC236}">
                        <a16:creationId xmlns:a16="http://schemas.microsoft.com/office/drawing/2014/main" id="{ACFCB48B-D965-49D0-A6A6-952774EBE1A9}"/>
                      </a:ext>
                    </a:extLst>
                  </p:cNvPr>
                  <p:cNvGrpSpPr/>
                  <p:nvPr/>
                </p:nvGrpSpPr>
                <p:grpSpPr>
                  <a:xfrm>
                    <a:off x="4609022" y="4408206"/>
                    <a:ext cx="391727" cy="360281"/>
                    <a:chOff x="10145576" y="306294"/>
                    <a:chExt cx="561309" cy="578758"/>
                  </a:xfrm>
                </p:grpSpPr>
                <p:sp>
                  <p:nvSpPr>
                    <p:cNvPr id="141" name="Oval 140">
                      <a:extLst>
                        <a:ext uri="{FF2B5EF4-FFF2-40B4-BE49-F238E27FC236}">
                          <a16:creationId xmlns:a16="http://schemas.microsoft.com/office/drawing/2014/main" id="{46EE1F12-5ACE-4ED3-A0F8-3085B8E0F281}"/>
                        </a:ext>
                      </a:extLst>
                    </p:cNvPr>
                    <p:cNvSpPr/>
                    <p:nvPr/>
                  </p:nvSpPr>
                  <p:spPr bwMode="gray">
                    <a:xfrm>
                      <a:off x="10145576" y="306294"/>
                      <a:ext cx="561309" cy="578758"/>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42" name="Group 141">
                      <a:extLst>
                        <a:ext uri="{FF2B5EF4-FFF2-40B4-BE49-F238E27FC236}">
                          <a16:creationId xmlns:a16="http://schemas.microsoft.com/office/drawing/2014/main" id="{3A1B2D9C-27DB-4583-A662-535ACBA7614C}"/>
                        </a:ext>
                      </a:extLst>
                    </p:cNvPr>
                    <p:cNvGrpSpPr/>
                    <p:nvPr/>
                  </p:nvGrpSpPr>
                  <p:grpSpPr>
                    <a:xfrm>
                      <a:off x="10263658" y="421809"/>
                      <a:ext cx="338553" cy="349613"/>
                      <a:chOff x="905454" y="918179"/>
                      <a:chExt cx="362309" cy="361971"/>
                    </a:xfrm>
                    <a:solidFill>
                      <a:schemeClr val="bg1"/>
                    </a:solidFill>
                  </p:grpSpPr>
                  <p:sp>
                    <p:nvSpPr>
                      <p:cNvPr id="143" name="Graphic 4">
                        <a:extLst>
                          <a:ext uri="{FF2B5EF4-FFF2-40B4-BE49-F238E27FC236}">
                            <a16:creationId xmlns:a16="http://schemas.microsoft.com/office/drawing/2014/main" id="{22260D12-4991-4F1E-A144-0C1DE9543B06}"/>
                          </a:ext>
                        </a:extLst>
                      </p:cNvPr>
                      <p:cNvSpPr/>
                      <p:nvPr/>
                    </p:nvSpPr>
                    <p:spPr>
                      <a:xfrm>
                        <a:off x="1072231" y="1066287"/>
                        <a:ext cx="5750" cy="9575"/>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grpFill/>
                      <a:ln w="6390" cap="flat">
                        <a:noFill/>
                        <a:prstDash val="solid"/>
                        <a:miter/>
                      </a:ln>
                    </p:spPr>
                    <p:txBody>
                      <a:bodyPr rtlCol="0" anchor="ctr"/>
                      <a:lstStyle/>
                      <a:p>
                        <a:endParaRPr lang="en-US" sz="1050"/>
                      </a:p>
                    </p:txBody>
                  </p:sp>
                  <p:sp>
                    <p:nvSpPr>
                      <p:cNvPr id="144" name="Graphic 4">
                        <a:extLst>
                          <a:ext uri="{FF2B5EF4-FFF2-40B4-BE49-F238E27FC236}">
                            <a16:creationId xmlns:a16="http://schemas.microsoft.com/office/drawing/2014/main" id="{57D2199F-95FD-43FB-9EBB-C367D8F953A0}"/>
                          </a:ext>
                        </a:extLst>
                      </p:cNvPr>
                      <p:cNvSpPr/>
                      <p:nvPr/>
                    </p:nvSpPr>
                    <p:spPr>
                      <a:xfrm>
                        <a:off x="1096513" y="1118636"/>
                        <a:ext cx="20447" cy="33196"/>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grpFill/>
                      <a:ln w="6390" cap="flat">
                        <a:noFill/>
                        <a:prstDash val="solid"/>
                        <a:miter/>
                      </a:ln>
                    </p:spPr>
                    <p:txBody>
                      <a:bodyPr rtlCol="0" anchor="ctr"/>
                      <a:lstStyle/>
                      <a:p>
                        <a:endParaRPr lang="en-US" sz="1050"/>
                      </a:p>
                    </p:txBody>
                  </p:sp>
                  <p:sp>
                    <p:nvSpPr>
                      <p:cNvPr id="145" name="Graphic 4">
                        <a:extLst>
                          <a:ext uri="{FF2B5EF4-FFF2-40B4-BE49-F238E27FC236}">
                            <a16:creationId xmlns:a16="http://schemas.microsoft.com/office/drawing/2014/main" id="{43E0DD35-910D-405C-9049-67D47FEDBE54}"/>
                          </a:ext>
                        </a:extLst>
                      </p:cNvPr>
                      <p:cNvSpPr/>
                      <p:nvPr/>
                    </p:nvSpPr>
                    <p:spPr>
                      <a:xfrm>
                        <a:off x="1068397" y="1103314"/>
                        <a:ext cx="37700" cy="19151"/>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grpFill/>
                      <a:ln w="6390" cap="flat">
                        <a:noFill/>
                        <a:prstDash val="solid"/>
                        <a:miter/>
                      </a:ln>
                    </p:spPr>
                    <p:txBody>
                      <a:bodyPr rtlCol="0" anchor="ctr"/>
                      <a:lstStyle/>
                      <a:p>
                        <a:endParaRPr lang="en-US" sz="1050"/>
                      </a:p>
                    </p:txBody>
                  </p:sp>
                  <p:sp>
                    <p:nvSpPr>
                      <p:cNvPr id="146" name="Graphic 4">
                        <a:extLst>
                          <a:ext uri="{FF2B5EF4-FFF2-40B4-BE49-F238E27FC236}">
                            <a16:creationId xmlns:a16="http://schemas.microsoft.com/office/drawing/2014/main" id="{8AF737B8-C68F-4BB7-8415-B947A5DB9937}"/>
                          </a:ext>
                        </a:extLst>
                      </p:cNvPr>
                      <p:cNvSpPr/>
                      <p:nvPr/>
                    </p:nvSpPr>
                    <p:spPr>
                      <a:xfrm>
                        <a:off x="1056256" y="1117359"/>
                        <a:ext cx="22364" cy="37027"/>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grpFill/>
                      <a:ln w="6390" cap="flat">
                        <a:noFill/>
                        <a:prstDash val="solid"/>
                        <a:miter/>
                      </a:ln>
                    </p:spPr>
                    <p:txBody>
                      <a:bodyPr rtlCol="0" anchor="ctr"/>
                      <a:lstStyle/>
                      <a:p>
                        <a:endParaRPr lang="en-US" sz="1050"/>
                      </a:p>
                    </p:txBody>
                  </p:sp>
                  <p:sp>
                    <p:nvSpPr>
                      <p:cNvPr id="147" name="Graphic 4">
                        <a:extLst>
                          <a:ext uri="{FF2B5EF4-FFF2-40B4-BE49-F238E27FC236}">
                            <a16:creationId xmlns:a16="http://schemas.microsoft.com/office/drawing/2014/main" id="{786361F4-86CD-4784-8C2C-42B5E497A809}"/>
                          </a:ext>
                        </a:extLst>
                      </p:cNvPr>
                      <p:cNvSpPr/>
                      <p:nvPr/>
                    </p:nvSpPr>
                    <p:spPr>
                      <a:xfrm>
                        <a:off x="1112488" y="1068841"/>
                        <a:ext cx="45368" cy="21705"/>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grpFill/>
                      <a:ln w="6390" cap="flat">
                        <a:noFill/>
                        <a:prstDash val="solid"/>
                        <a:miter/>
                      </a:ln>
                    </p:spPr>
                    <p:txBody>
                      <a:bodyPr rtlCol="0" anchor="ctr"/>
                      <a:lstStyle/>
                      <a:p>
                        <a:endParaRPr lang="en-US" sz="1050"/>
                      </a:p>
                    </p:txBody>
                  </p:sp>
                  <p:sp>
                    <p:nvSpPr>
                      <p:cNvPr id="148" name="Graphic 4">
                        <a:extLst>
                          <a:ext uri="{FF2B5EF4-FFF2-40B4-BE49-F238E27FC236}">
                            <a16:creationId xmlns:a16="http://schemas.microsoft.com/office/drawing/2014/main" id="{B887BDD6-13D5-4563-8271-0CBB80ED9474}"/>
                          </a:ext>
                        </a:extLst>
                      </p:cNvPr>
                      <p:cNvSpPr/>
                      <p:nvPr/>
                    </p:nvSpPr>
                    <p:spPr>
                      <a:xfrm>
                        <a:off x="1096513" y="1066926"/>
                        <a:ext cx="3833" cy="7022"/>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grpFill/>
                      <a:ln w="6390" cap="flat">
                        <a:noFill/>
                        <a:prstDash val="solid"/>
                        <a:miter/>
                      </a:ln>
                    </p:spPr>
                    <p:txBody>
                      <a:bodyPr rtlCol="0" anchor="ctr"/>
                      <a:lstStyle/>
                      <a:p>
                        <a:endParaRPr lang="en-US" sz="1050"/>
                      </a:p>
                    </p:txBody>
                  </p:sp>
                  <p:sp>
                    <p:nvSpPr>
                      <p:cNvPr id="149" name="Graphic 4">
                        <a:extLst>
                          <a:ext uri="{FF2B5EF4-FFF2-40B4-BE49-F238E27FC236}">
                            <a16:creationId xmlns:a16="http://schemas.microsoft.com/office/drawing/2014/main" id="{B6AF7B57-E0FB-48C6-8474-6B037145BF84}"/>
                          </a:ext>
                        </a:extLst>
                      </p:cNvPr>
                      <p:cNvSpPr/>
                      <p:nvPr/>
                    </p:nvSpPr>
                    <p:spPr>
                      <a:xfrm>
                        <a:off x="1075426" y="1079055"/>
                        <a:ext cx="23642" cy="1149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grpFill/>
                      <a:ln w="6390" cap="flat">
                        <a:noFill/>
                        <a:prstDash val="solid"/>
                        <a:miter/>
                      </a:ln>
                    </p:spPr>
                    <p:txBody>
                      <a:bodyPr rtlCol="0" anchor="ctr"/>
                      <a:lstStyle/>
                      <a:p>
                        <a:endParaRPr lang="en-US" sz="1050"/>
                      </a:p>
                    </p:txBody>
                  </p:sp>
                  <p:sp>
                    <p:nvSpPr>
                      <p:cNvPr id="150" name="Graphic 4">
                        <a:extLst>
                          <a:ext uri="{FF2B5EF4-FFF2-40B4-BE49-F238E27FC236}">
                            <a16:creationId xmlns:a16="http://schemas.microsoft.com/office/drawing/2014/main" id="{3E3CBAD5-B0A7-44AE-800E-AC77D808BC0A}"/>
                          </a:ext>
                        </a:extLst>
                      </p:cNvPr>
                      <p:cNvSpPr/>
                      <p:nvPr/>
                    </p:nvSpPr>
                    <p:spPr>
                      <a:xfrm>
                        <a:off x="1077343" y="1046497"/>
                        <a:ext cx="18530" cy="14044"/>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grpFill/>
                      <a:ln w="6390" cap="flat">
                        <a:noFill/>
                        <a:prstDash val="solid"/>
                        <a:miter/>
                      </a:ln>
                    </p:spPr>
                    <p:txBody>
                      <a:bodyPr rtlCol="0" anchor="ctr"/>
                      <a:lstStyle/>
                      <a:p>
                        <a:endParaRPr lang="en-US" sz="1050"/>
                      </a:p>
                    </p:txBody>
                  </p:sp>
                  <p:sp>
                    <p:nvSpPr>
                      <p:cNvPr id="151" name="Graphic 4">
                        <a:extLst>
                          <a:ext uri="{FF2B5EF4-FFF2-40B4-BE49-F238E27FC236}">
                            <a16:creationId xmlns:a16="http://schemas.microsoft.com/office/drawing/2014/main" id="{C871EEAB-5EBF-44BD-9474-79A6EBDA0F48}"/>
                          </a:ext>
                        </a:extLst>
                      </p:cNvPr>
                      <p:cNvSpPr/>
                      <p:nvPr/>
                    </p:nvSpPr>
                    <p:spPr>
                      <a:xfrm>
                        <a:off x="1046671" y="1140980"/>
                        <a:ext cx="79874" cy="59370"/>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grpFill/>
                      <a:ln w="6390" cap="flat">
                        <a:noFill/>
                        <a:prstDash val="solid"/>
                        <a:miter/>
                      </a:ln>
                    </p:spPr>
                    <p:txBody>
                      <a:bodyPr rtlCol="0" anchor="ctr"/>
                      <a:lstStyle/>
                      <a:p>
                        <a:endParaRPr lang="en-US" sz="1050"/>
                      </a:p>
                    </p:txBody>
                  </p:sp>
                  <p:sp>
                    <p:nvSpPr>
                      <p:cNvPr id="152" name="Graphic 4">
                        <a:extLst>
                          <a:ext uri="{FF2B5EF4-FFF2-40B4-BE49-F238E27FC236}">
                            <a16:creationId xmlns:a16="http://schemas.microsoft.com/office/drawing/2014/main" id="{C609A2A5-C7D4-42F3-94DC-D224DD6EE867}"/>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grpFill/>
                      <a:ln w="6390" cap="flat">
                        <a:noFill/>
                        <a:prstDash val="solid"/>
                        <a:miter/>
                      </a:ln>
                    </p:spPr>
                    <p:txBody>
                      <a:bodyPr rtlCol="0" anchor="ctr"/>
                      <a:lstStyle/>
                      <a:p>
                        <a:endParaRPr lang="en-US" sz="1050"/>
                      </a:p>
                    </p:txBody>
                  </p:sp>
                  <p:sp>
                    <p:nvSpPr>
                      <p:cNvPr id="153" name="Graphic 4">
                        <a:extLst>
                          <a:ext uri="{FF2B5EF4-FFF2-40B4-BE49-F238E27FC236}">
                            <a16:creationId xmlns:a16="http://schemas.microsoft.com/office/drawing/2014/main" id="{5C756A98-1D22-4689-AD3A-DBF8B150AF79}"/>
                          </a:ext>
                        </a:extLst>
                      </p:cNvPr>
                      <p:cNvSpPr/>
                      <p:nvPr/>
                    </p:nvSpPr>
                    <p:spPr>
                      <a:xfrm>
                        <a:off x="1101625" y="1019046"/>
                        <a:ext cx="30671" cy="14683"/>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grpFill/>
                      <a:ln w="6390" cap="flat">
                        <a:noFill/>
                        <a:prstDash val="solid"/>
                        <a:miter/>
                      </a:ln>
                    </p:spPr>
                    <p:txBody>
                      <a:bodyPr rtlCol="0" anchor="ctr"/>
                      <a:lstStyle/>
                      <a:p>
                        <a:endParaRPr lang="en-US" sz="1050"/>
                      </a:p>
                    </p:txBody>
                  </p:sp>
                  <p:sp>
                    <p:nvSpPr>
                      <p:cNvPr id="154" name="Graphic 4">
                        <a:extLst>
                          <a:ext uri="{FF2B5EF4-FFF2-40B4-BE49-F238E27FC236}">
                            <a16:creationId xmlns:a16="http://schemas.microsoft.com/office/drawing/2014/main" id="{1A63482E-1176-4FEC-A693-5C5304C57769}"/>
                          </a:ext>
                        </a:extLst>
                      </p:cNvPr>
                      <p:cNvSpPr/>
                      <p:nvPr/>
                    </p:nvSpPr>
                    <p:spPr>
                      <a:xfrm>
                        <a:off x="1015360" y="1068841"/>
                        <a:ext cx="45368" cy="21705"/>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grpFill/>
                      <a:ln w="6390" cap="flat">
                        <a:noFill/>
                        <a:prstDash val="solid"/>
                        <a:miter/>
                      </a:ln>
                    </p:spPr>
                    <p:txBody>
                      <a:bodyPr rtlCol="0" anchor="ctr"/>
                      <a:lstStyle/>
                      <a:p>
                        <a:endParaRPr lang="en-US" sz="1050"/>
                      </a:p>
                    </p:txBody>
                  </p:sp>
                  <p:sp>
                    <p:nvSpPr>
                      <p:cNvPr id="155" name="Graphic 4">
                        <a:extLst>
                          <a:ext uri="{FF2B5EF4-FFF2-40B4-BE49-F238E27FC236}">
                            <a16:creationId xmlns:a16="http://schemas.microsoft.com/office/drawing/2014/main" id="{C47E582D-6BE7-48D8-8491-74286A3DA188}"/>
                          </a:ext>
                        </a:extLst>
                      </p:cNvPr>
                      <p:cNvSpPr/>
                      <p:nvPr/>
                    </p:nvSpPr>
                    <p:spPr>
                      <a:xfrm>
                        <a:off x="1040920" y="1019046"/>
                        <a:ext cx="30671" cy="14683"/>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grpFill/>
                      <a:ln w="6390" cap="flat">
                        <a:noFill/>
                        <a:prstDash val="solid"/>
                        <a:miter/>
                      </a:ln>
                    </p:spPr>
                    <p:txBody>
                      <a:bodyPr rtlCol="0" anchor="ctr"/>
                      <a:lstStyle/>
                      <a:p>
                        <a:endParaRPr lang="en-US" sz="1050"/>
                      </a:p>
                    </p:txBody>
                  </p:sp>
                  <p:sp>
                    <p:nvSpPr>
                      <p:cNvPr id="156" name="Graphic 4">
                        <a:extLst>
                          <a:ext uri="{FF2B5EF4-FFF2-40B4-BE49-F238E27FC236}">
                            <a16:creationId xmlns:a16="http://schemas.microsoft.com/office/drawing/2014/main" id="{E64DB917-1775-40C4-B90E-039434FE147A}"/>
                          </a:ext>
                        </a:extLst>
                      </p:cNvPr>
                      <p:cNvSpPr/>
                      <p:nvPr/>
                    </p:nvSpPr>
                    <p:spPr>
                      <a:xfrm>
                        <a:off x="1081177" y="1008193"/>
                        <a:ext cx="10862" cy="25535"/>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grpFill/>
                      <a:ln w="6390" cap="flat">
                        <a:noFill/>
                        <a:prstDash val="solid"/>
                        <a:miter/>
                      </a:ln>
                    </p:spPr>
                    <p:txBody>
                      <a:bodyPr rtlCol="0" anchor="ctr"/>
                      <a:lstStyle/>
                      <a:p>
                        <a:endParaRPr lang="en-US" sz="1050"/>
                      </a:p>
                    </p:txBody>
                  </p:sp>
                </p:grpSp>
              </p:grpSp>
              <p:grpSp>
                <p:nvGrpSpPr>
                  <p:cNvPr id="136" name="Group 135">
                    <a:extLst>
                      <a:ext uri="{FF2B5EF4-FFF2-40B4-BE49-F238E27FC236}">
                        <a16:creationId xmlns:a16="http://schemas.microsoft.com/office/drawing/2014/main" id="{9A8EF2C8-FC2B-4276-A86F-112A693B20D9}"/>
                      </a:ext>
                    </a:extLst>
                  </p:cNvPr>
                  <p:cNvGrpSpPr/>
                  <p:nvPr/>
                </p:nvGrpSpPr>
                <p:grpSpPr>
                  <a:xfrm>
                    <a:off x="4607658" y="4873453"/>
                    <a:ext cx="391727" cy="398059"/>
                    <a:chOff x="4465675" y="2293710"/>
                    <a:chExt cx="561309" cy="578758"/>
                  </a:xfrm>
                </p:grpSpPr>
                <p:sp>
                  <p:nvSpPr>
                    <p:cNvPr id="139" name="Oval 138">
                      <a:extLst>
                        <a:ext uri="{FF2B5EF4-FFF2-40B4-BE49-F238E27FC236}">
                          <a16:creationId xmlns:a16="http://schemas.microsoft.com/office/drawing/2014/main" id="{C5DD764A-E55A-467F-AED4-6C572E4981E7}"/>
                        </a:ext>
                      </a:extLst>
                    </p:cNvPr>
                    <p:cNvSpPr/>
                    <p:nvPr/>
                  </p:nvSpPr>
                  <p:spPr bwMode="gray">
                    <a:xfrm>
                      <a:off x="4465675" y="2293710"/>
                      <a:ext cx="561309" cy="578758"/>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sp>
                  <p:nvSpPr>
                    <p:cNvPr id="140" name="Graphic 4">
                      <a:extLst>
                        <a:ext uri="{FF2B5EF4-FFF2-40B4-BE49-F238E27FC236}">
                          <a16:creationId xmlns:a16="http://schemas.microsoft.com/office/drawing/2014/main" id="{CAB149AD-DA7F-4EFF-842D-0A47191010D7}"/>
                        </a:ext>
                      </a:extLst>
                    </p:cNvPr>
                    <p:cNvSpPr>
                      <a:spLocks/>
                    </p:cNvSpPr>
                    <p:nvPr/>
                  </p:nvSpPr>
                  <p:spPr>
                    <a:xfrm>
                      <a:off x="4575237" y="2407268"/>
                      <a:ext cx="338656" cy="349183"/>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sz="1050"/>
                    </a:p>
                  </p:txBody>
                </p:sp>
              </p:grpSp>
              <p:sp>
                <p:nvSpPr>
                  <p:cNvPr id="137" name="TextBox 136">
                    <a:extLst>
                      <a:ext uri="{FF2B5EF4-FFF2-40B4-BE49-F238E27FC236}">
                        <a16:creationId xmlns:a16="http://schemas.microsoft.com/office/drawing/2014/main" id="{BC45DE05-8C53-4A6D-9A11-DE13CAD0689A}"/>
                      </a:ext>
                    </a:extLst>
                  </p:cNvPr>
                  <p:cNvSpPr txBox="1"/>
                  <p:nvPr/>
                </p:nvSpPr>
                <p:spPr>
                  <a:xfrm>
                    <a:off x="3471070" y="4611894"/>
                    <a:ext cx="1054043" cy="400110"/>
                  </a:xfrm>
                  <a:prstGeom prst="rect">
                    <a:avLst/>
                  </a:prstGeom>
                  <a:noFill/>
                </p:spPr>
                <p:txBody>
                  <a:bodyPr wrap="square" rtlCol="0">
                    <a:spAutoFit/>
                  </a:bodyPr>
                  <a:lstStyle/>
                  <a:p>
                    <a:pPr algn="ctr"/>
                    <a:r>
                      <a:rPr lang="en-GB" sz="1000" dirty="0">
                        <a:solidFill>
                          <a:schemeClr val="bg2"/>
                        </a:solidFill>
                      </a:rPr>
                      <a:t>Complete REC </a:t>
                    </a:r>
                  </a:p>
                  <a:p>
                    <a:pPr algn="ctr"/>
                    <a:r>
                      <a:rPr lang="en-GB" sz="1000" dirty="0">
                        <a:solidFill>
                          <a:schemeClr val="bg2"/>
                        </a:solidFill>
                      </a:rPr>
                      <a:t>Accession</a:t>
                    </a:r>
                  </a:p>
                </p:txBody>
              </p:sp>
              <p:sp>
                <p:nvSpPr>
                  <p:cNvPr id="138" name="Double Brace 137">
                    <a:extLst>
                      <a:ext uri="{FF2B5EF4-FFF2-40B4-BE49-F238E27FC236}">
                        <a16:creationId xmlns:a16="http://schemas.microsoft.com/office/drawing/2014/main" id="{56036342-5265-449B-8472-6FBB63016851}"/>
                      </a:ext>
                    </a:extLst>
                  </p:cNvPr>
                  <p:cNvSpPr/>
                  <p:nvPr/>
                </p:nvSpPr>
                <p:spPr>
                  <a:xfrm>
                    <a:off x="4483054" y="4510440"/>
                    <a:ext cx="633140" cy="58477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grpSp>
          <p:nvGrpSpPr>
            <p:cNvPr id="182" name="Group 181">
              <a:extLst>
                <a:ext uri="{FF2B5EF4-FFF2-40B4-BE49-F238E27FC236}">
                  <a16:creationId xmlns:a16="http://schemas.microsoft.com/office/drawing/2014/main" id="{9813B523-077F-419E-B0DA-5C6EF0762E53}"/>
                </a:ext>
              </a:extLst>
            </p:cNvPr>
            <p:cNvGrpSpPr/>
            <p:nvPr/>
          </p:nvGrpSpPr>
          <p:grpSpPr>
            <a:xfrm>
              <a:off x="11605954" y="3737038"/>
              <a:ext cx="487998" cy="2015848"/>
              <a:chOff x="3286161" y="5202320"/>
              <a:chExt cx="487998" cy="2015848"/>
            </a:xfrm>
          </p:grpSpPr>
          <p:sp>
            <p:nvSpPr>
              <p:cNvPr id="180" name="Rectangle: Rounded Corners 179">
                <a:extLst>
                  <a:ext uri="{FF2B5EF4-FFF2-40B4-BE49-F238E27FC236}">
                    <a16:creationId xmlns:a16="http://schemas.microsoft.com/office/drawing/2014/main" id="{F089DBC3-F427-488A-8F6E-6824D7AA8AA8}"/>
                  </a:ext>
                </a:extLst>
              </p:cNvPr>
              <p:cNvSpPr/>
              <p:nvPr/>
            </p:nvSpPr>
            <p:spPr>
              <a:xfrm>
                <a:off x="3286161" y="5256910"/>
                <a:ext cx="487998" cy="1906090"/>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81" name="TextBox 180">
                <a:extLst>
                  <a:ext uri="{FF2B5EF4-FFF2-40B4-BE49-F238E27FC236}">
                    <a16:creationId xmlns:a16="http://schemas.microsoft.com/office/drawing/2014/main" id="{4335297A-9691-4C23-AC95-3292C5A4C0B2}"/>
                  </a:ext>
                </a:extLst>
              </p:cNvPr>
              <p:cNvSpPr txBox="1"/>
              <p:nvPr/>
            </p:nvSpPr>
            <p:spPr>
              <a:xfrm rot="16200000">
                <a:off x="2539129" y="6056355"/>
                <a:ext cx="2015848" cy="307777"/>
              </a:xfrm>
              <a:prstGeom prst="rect">
                <a:avLst/>
              </a:prstGeom>
              <a:noFill/>
            </p:spPr>
            <p:txBody>
              <a:bodyPr wrap="square" rtlCol="0">
                <a:spAutoFit/>
              </a:bodyPr>
              <a:lstStyle/>
              <a:p>
                <a:pPr algn="ctr"/>
                <a:r>
                  <a:rPr lang="en-GB" sz="1200" dirty="0">
                    <a:solidFill>
                      <a:schemeClr val="bg2"/>
                    </a:solidFill>
                  </a:rPr>
                  <a:t>Annual </a:t>
                </a:r>
                <a:r>
                  <a:rPr lang="en-GB" sz="1400" dirty="0">
                    <a:solidFill>
                      <a:schemeClr val="bg2"/>
                    </a:solidFill>
                  </a:rPr>
                  <a:t>Maintenance</a:t>
                </a:r>
                <a:endParaRPr lang="en-GB" sz="1200" dirty="0">
                  <a:solidFill>
                    <a:schemeClr val="bg2"/>
                  </a:solidFill>
                </a:endParaRPr>
              </a:p>
            </p:txBody>
          </p:sp>
        </p:grpSp>
        <p:cxnSp>
          <p:nvCxnSpPr>
            <p:cNvPr id="183" name="Straight Arrow Connector 182">
              <a:extLst>
                <a:ext uri="{FF2B5EF4-FFF2-40B4-BE49-F238E27FC236}">
                  <a16:creationId xmlns:a16="http://schemas.microsoft.com/office/drawing/2014/main" id="{F5C51290-498A-498B-87A5-3E0307D94F83}"/>
                </a:ext>
              </a:extLst>
            </p:cNvPr>
            <p:cNvCxnSpPr>
              <a:cxnSpLocks/>
            </p:cNvCxnSpPr>
            <p:nvPr/>
          </p:nvCxnSpPr>
          <p:spPr>
            <a:xfrm>
              <a:off x="11399446" y="4776290"/>
              <a:ext cx="187133"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0" name="TextBox 189">
            <a:extLst>
              <a:ext uri="{FF2B5EF4-FFF2-40B4-BE49-F238E27FC236}">
                <a16:creationId xmlns:a16="http://schemas.microsoft.com/office/drawing/2014/main" id="{03E3E4B3-5781-4AF9-A814-F7446AE10551}"/>
              </a:ext>
            </a:extLst>
          </p:cNvPr>
          <p:cNvSpPr txBox="1"/>
          <p:nvPr/>
        </p:nvSpPr>
        <p:spPr>
          <a:xfrm>
            <a:off x="2726296" y="6163641"/>
            <a:ext cx="7014728" cy="369332"/>
          </a:xfrm>
          <a:prstGeom prst="rect">
            <a:avLst/>
          </a:prstGeom>
          <a:noFill/>
        </p:spPr>
        <p:txBody>
          <a:bodyPr wrap="square" rtlCol="0">
            <a:spAutoFit/>
          </a:bodyPr>
          <a:lstStyle/>
          <a:p>
            <a:r>
              <a:rPr lang="en-GB" sz="800" dirty="0"/>
              <a:t>*For electricity MEMs, you'll need to confirm your sealing IDs to the Code Manager before you receive your provisional one-year certificate* </a:t>
            </a:r>
          </a:p>
          <a:p>
            <a:endParaRPr lang="en-GB" sz="1000" dirty="0"/>
          </a:p>
        </p:txBody>
      </p:sp>
    </p:spTree>
    <p:extLst>
      <p:ext uri="{BB962C8B-B14F-4D97-AF65-F5344CB8AC3E}">
        <p14:creationId xmlns:p14="http://schemas.microsoft.com/office/powerpoint/2010/main" val="65639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090B00B-5EAE-4BDA-B1B3-0561E7F4D302}"/>
              </a:ext>
            </a:extLst>
          </p:cNvPr>
          <p:cNvSpPr/>
          <p:nvPr/>
        </p:nvSpPr>
        <p:spPr>
          <a:xfrm>
            <a:off x="2522957" y="1957219"/>
            <a:ext cx="3533068" cy="1569660"/>
          </a:xfrm>
          <a:prstGeom prst="rect">
            <a:avLst/>
          </a:prstGeom>
        </p:spPr>
        <p:txBody>
          <a:bodyPr wrap="square">
            <a:spAutoFit/>
          </a:bodyPr>
          <a:lstStyle/>
          <a:p>
            <a:r>
              <a:rPr lang="en-GB" sz="1200" dirty="0">
                <a:ea typeface="Arial" panose="020B0604020202020204" pitchFamily="34" charset="0"/>
                <a:cs typeface="Arial" panose="020B0604020202020204" pitchFamily="34" charset="0"/>
              </a:rPr>
              <a:t>As part of the Business Solution Assessment (BSA), you will need to submit evidence relating to the following areas so that the Code Manager can decide whether you meet the requirements of the CoP to proceed with the process for obtaining your gas and/or electricity accreditation.</a:t>
            </a:r>
          </a:p>
          <a:p>
            <a:endParaRPr lang="en-GB" sz="1200" dirty="0">
              <a:ea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6D2A509-BE63-24F5-A6EE-24505A8B9103}"/>
              </a:ext>
            </a:extLst>
          </p:cNvPr>
          <p:cNvGrpSpPr/>
          <p:nvPr/>
        </p:nvGrpSpPr>
        <p:grpSpPr>
          <a:xfrm>
            <a:off x="6582184" y="1997662"/>
            <a:ext cx="5162892" cy="4620890"/>
            <a:chOff x="6100937" y="2035044"/>
            <a:chExt cx="5162892" cy="4620890"/>
          </a:xfrm>
        </p:grpSpPr>
        <p:sp>
          <p:nvSpPr>
            <p:cNvPr id="124" name="Rectangle 123">
              <a:extLst>
                <a:ext uri="{FF2B5EF4-FFF2-40B4-BE49-F238E27FC236}">
                  <a16:creationId xmlns:a16="http://schemas.microsoft.com/office/drawing/2014/main" id="{03533E1F-7B51-440C-B892-C60FCE96DFB9}"/>
                </a:ext>
              </a:extLst>
            </p:cNvPr>
            <p:cNvSpPr/>
            <p:nvPr/>
          </p:nvSpPr>
          <p:spPr>
            <a:xfrm>
              <a:off x="7289221" y="4649148"/>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Method of communication for RGMA</a:t>
              </a:r>
            </a:p>
          </p:txBody>
        </p:sp>
        <p:sp>
          <p:nvSpPr>
            <p:cNvPr id="125" name="Rectangle 124">
              <a:extLst>
                <a:ext uri="{FF2B5EF4-FFF2-40B4-BE49-F238E27FC236}">
                  <a16:creationId xmlns:a16="http://schemas.microsoft.com/office/drawing/2014/main" id="{32D218CF-56DD-4956-9770-96DF135C78B8}"/>
                </a:ext>
              </a:extLst>
            </p:cNvPr>
            <p:cNvSpPr/>
            <p:nvPr/>
          </p:nvSpPr>
          <p:spPr>
            <a:xfrm>
              <a:off x="6214390" y="5246126"/>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Internal audit processes</a:t>
              </a:r>
            </a:p>
          </p:txBody>
        </p:sp>
        <p:sp>
          <p:nvSpPr>
            <p:cNvPr id="131" name="Rectangle 130">
              <a:extLst>
                <a:ext uri="{FF2B5EF4-FFF2-40B4-BE49-F238E27FC236}">
                  <a16:creationId xmlns:a16="http://schemas.microsoft.com/office/drawing/2014/main" id="{4B0D0321-5E6D-448F-9F78-74AA0BCEA588}"/>
                </a:ext>
              </a:extLst>
            </p:cNvPr>
            <p:cNvSpPr/>
            <p:nvPr/>
          </p:nvSpPr>
          <p:spPr>
            <a:xfrm>
              <a:off x="6214389" y="2697109"/>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Contact details for engineers</a:t>
              </a:r>
            </a:p>
          </p:txBody>
        </p:sp>
        <p:sp>
          <p:nvSpPr>
            <p:cNvPr id="132" name="Rectangle 131">
              <a:extLst>
                <a:ext uri="{FF2B5EF4-FFF2-40B4-BE49-F238E27FC236}">
                  <a16:creationId xmlns:a16="http://schemas.microsoft.com/office/drawing/2014/main" id="{FA0C1F4D-8B3B-47E6-8740-35185E623B5C}"/>
                </a:ext>
              </a:extLst>
            </p:cNvPr>
            <p:cNvSpPr/>
            <p:nvPr/>
          </p:nvSpPr>
          <p:spPr>
            <a:xfrm>
              <a:off x="7289223" y="2697109"/>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tx1"/>
                  </a:solidFill>
                </a:rPr>
                <a:t>Training processes</a:t>
              </a:r>
            </a:p>
          </p:txBody>
        </p:sp>
        <p:sp>
          <p:nvSpPr>
            <p:cNvPr id="133" name="Rectangle 132">
              <a:extLst>
                <a:ext uri="{FF2B5EF4-FFF2-40B4-BE49-F238E27FC236}">
                  <a16:creationId xmlns:a16="http://schemas.microsoft.com/office/drawing/2014/main" id="{78944AD8-A34E-4F9A-AB0C-8612314ABD5A}"/>
                </a:ext>
              </a:extLst>
            </p:cNvPr>
            <p:cNvSpPr/>
            <p:nvPr/>
          </p:nvSpPr>
          <p:spPr>
            <a:xfrm>
              <a:off x="6214389" y="4649148"/>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Meter install, removal, and commissioning processes</a:t>
              </a:r>
            </a:p>
          </p:txBody>
        </p:sp>
        <p:sp>
          <p:nvSpPr>
            <p:cNvPr id="134" name="Rectangle 133">
              <a:extLst>
                <a:ext uri="{FF2B5EF4-FFF2-40B4-BE49-F238E27FC236}">
                  <a16:creationId xmlns:a16="http://schemas.microsoft.com/office/drawing/2014/main" id="{BAB26C74-CF49-421F-9660-683169EEB016}"/>
                </a:ext>
              </a:extLst>
            </p:cNvPr>
            <p:cNvSpPr/>
            <p:nvPr/>
          </p:nvSpPr>
          <p:spPr>
            <a:xfrm>
              <a:off x="6214389" y="3350891"/>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Health and safety processes</a:t>
              </a:r>
            </a:p>
          </p:txBody>
        </p:sp>
        <p:sp>
          <p:nvSpPr>
            <p:cNvPr id="135" name="Rectangle 134">
              <a:extLst>
                <a:ext uri="{FF2B5EF4-FFF2-40B4-BE49-F238E27FC236}">
                  <a16:creationId xmlns:a16="http://schemas.microsoft.com/office/drawing/2014/main" id="{E6BC2997-1F7C-418C-A8E0-58FF53625E4C}"/>
                </a:ext>
              </a:extLst>
            </p:cNvPr>
            <p:cNvSpPr/>
            <p:nvPr/>
          </p:nvSpPr>
          <p:spPr>
            <a:xfrm>
              <a:off x="7289221" y="3350891"/>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Policies for vulnerable customers</a:t>
              </a:r>
            </a:p>
          </p:txBody>
        </p:sp>
        <p:sp>
          <p:nvSpPr>
            <p:cNvPr id="136" name="Rectangle 135">
              <a:extLst>
                <a:ext uri="{FF2B5EF4-FFF2-40B4-BE49-F238E27FC236}">
                  <a16:creationId xmlns:a16="http://schemas.microsoft.com/office/drawing/2014/main" id="{6ECD366B-3A48-47B7-95FE-B87A79196F12}"/>
                </a:ext>
              </a:extLst>
            </p:cNvPr>
            <p:cNvSpPr/>
            <p:nvPr/>
          </p:nvSpPr>
          <p:spPr>
            <a:xfrm>
              <a:off x="6218523" y="3995366"/>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Records relating to competency of staff</a:t>
              </a:r>
            </a:p>
          </p:txBody>
        </p:sp>
        <p:sp>
          <p:nvSpPr>
            <p:cNvPr id="137" name="Rectangle 136">
              <a:extLst>
                <a:ext uri="{FF2B5EF4-FFF2-40B4-BE49-F238E27FC236}">
                  <a16:creationId xmlns:a16="http://schemas.microsoft.com/office/drawing/2014/main" id="{4647BAEB-340A-47CB-9877-34F25471F4A0}"/>
                </a:ext>
              </a:extLst>
            </p:cNvPr>
            <p:cNvSpPr/>
            <p:nvPr/>
          </p:nvSpPr>
          <p:spPr>
            <a:xfrm>
              <a:off x="7289222" y="3995366"/>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Sub-contractor processes</a:t>
              </a:r>
            </a:p>
          </p:txBody>
        </p:sp>
        <p:sp>
          <p:nvSpPr>
            <p:cNvPr id="48" name="Rectangle 47">
              <a:extLst>
                <a:ext uri="{FF2B5EF4-FFF2-40B4-BE49-F238E27FC236}">
                  <a16:creationId xmlns:a16="http://schemas.microsoft.com/office/drawing/2014/main" id="{8E6DDE0B-BE38-4748-B644-1338304F6DFF}"/>
                </a:ext>
              </a:extLst>
            </p:cNvPr>
            <p:cNvSpPr/>
            <p:nvPr/>
          </p:nvSpPr>
          <p:spPr>
            <a:xfrm rot="5400000">
              <a:off x="4991411" y="3156185"/>
              <a:ext cx="4607091" cy="2388040"/>
            </a:xfrm>
            <a:prstGeom prst="rect">
              <a:avLst/>
            </a:prstGeom>
            <a:noFill/>
            <a:ln w="25400" cap="flat" cmpd="sng" algn="ctr">
              <a:solidFill>
                <a:schemeClr val="accent1"/>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52" name="Rectangle 51">
              <a:extLst>
                <a:ext uri="{FF2B5EF4-FFF2-40B4-BE49-F238E27FC236}">
                  <a16:creationId xmlns:a16="http://schemas.microsoft.com/office/drawing/2014/main" id="{8B577BB4-F641-4C76-A674-3BE0784FF6E7}"/>
                </a:ext>
              </a:extLst>
            </p:cNvPr>
            <p:cNvSpPr/>
            <p:nvPr/>
          </p:nvSpPr>
          <p:spPr>
            <a:xfrm>
              <a:off x="6164209" y="2286902"/>
              <a:ext cx="2203704" cy="286602"/>
            </a:xfrm>
            <a:prstGeom prst="rect">
              <a:avLst/>
            </a:prstGeom>
            <a:solidFill>
              <a:schemeClr val="accent1"/>
            </a:solidFill>
            <a:ln>
              <a:solidFill>
                <a:srgbClr val="A0C6B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solidFill>
                    <a:schemeClr val="bg2"/>
                  </a:solidFill>
                </a:rPr>
                <a:t>Gas MI &amp; Gas MEM</a:t>
              </a:r>
            </a:p>
          </p:txBody>
        </p:sp>
        <p:sp>
          <p:nvSpPr>
            <p:cNvPr id="61" name="Rectangle 60">
              <a:extLst>
                <a:ext uri="{FF2B5EF4-FFF2-40B4-BE49-F238E27FC236}">
                  <a16:creationId xmlns:a16="http://schemas.microsoft.com/office/drawing/2014/main" id="{F6746AD4-3D3E-47FE-8B7B-FD56F1FCEDFD}"/>
                </a:ext>
              </a:extLst>
            </p:cNvPr>
            <p:cNvSpPr/>
            <p:nvPr/>
          </p:nvSpPr>
          <p:spPr>
            <a:xfrm rot="5400000">
              <a:off x="7759364" y="3151469"/>
              <a:ext cx="4620890" cy="2388040"/>
            </a:xfrm>
            <a:prstGeom prst="rect">
              <a:avLst/>
            </a:prstGeom>
            <a:noFill/>
            <a:ln w="25400" cap="flat" cmpd="sng" algn="ctr">
              <a:solidFill>
                <a:srgbClr val="046A38"/>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67" name="Rectangle 66">
              <a:extLst>
                <a:ext uri="{FF2B5EF4-FFF2-40B4-BE49-F238E27FC236}">
                  <a16:creationId xmlns:a16="http://schemas.microsoft.com/office/drawing/2014/main" id="{91FD1582-B3DC-4CF8-9350-24DE3EBAD095}"/>
                </a:ext>
              </a:extLst>
            </p:cNvPr>
            <p:cNvSpPr/>
            <p:nvPr/>
          </p:nvSpPr>
          <p:spPr>
            <a:xfrm>
              <a:off x="8920945" y="2287022"/>
              <a:ext cx="2203704" cy="286602"/>
            </a:xfrm>
            <a:prstGeom prst="rect">
              <a:avLst/>
            </a:prstGeom>
            <a:solidFill>
              <a:srgbClr val="046A38"/>
            </a:solidFill>
            <a:ln>
              <a:solidFill>
                <a:srgbClr val="A0C6B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solidFill>
                    <a:schemeClr val="bg2"/>
                  </a:solidFill>
                </a:rPr>
                <a:t>Electricity MEM</a:t>
              </a:r>
            </a:p>
          </p:txBody>
        </p:sp>
        <p:sp>
          <p:nvSpPr>
            <p:cNvPr id="138" name="Rectangle 137">
              <a:extLst>
                <a:ext uri="{FF2B5EF4-FFF2-40B4-BE49-F238E27FC236}">
                  <a16:creationId xmlns:a16="http://schemas.microsoft.com/office/drawing/2014/main" id="{D5C18623-C780-47E4-A0AE-3DC739B712C0}"/>
                </a:ext>
              </a:extLst>
            </p:cNvPr>
            <p:cNvSpPr/>
            <p:nvPr/>
          </p:nvSpPr>
          <p:spPr>
            <a:xfrm>
              <a:off x="10022795" y="4649148"/>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Provisional registration</a:t>
              </a:r>
            </a:p>
          </p:txBody>
        </p:sp>
        <p:sp>
          <p:nvSpPr>
            <p:cNvPr id="141" name="Rectangle 140">
              <a:extLst>
                <a:ext uri="{FF2B5EF4-FFF2-40B4-BE49-F238E27FC236}">
                  <a16:creationId xmlns:a16="http://schemas.microsoft.com/office/drawing/2014/main" id="{CF9E9812-B4C5-411E-9C3F-4BA78E9A84DE}"/>
                </a:ext>
              </a:extLst>
            </p:cNvPr>
            <p:cNvSpPr/>
            <p:nvPr/>
          </p:nvSpPr>
          <p:spPr>
            <a:xfrm>
              <a:off x="8947963" y="2697109"/>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Org chart</a:t>
              </a:r>
            </a:p>
          </p:txBody>
        </p:sp>
        <p:sp>
          <p:nvSpPr>
            <p:cNvPr id="142" name="Rectangle 141">
              <a:extLst>
                <a:ext uri="{FF2B5EF4-FFF2-40B4-BE49-F238E27FC236}">
                  <a16:creationId xmlns:a16="http://schemas.microsoft.com/office/drawing/2014/main" id="{89B81EDE-38ED-4622-B676-4CC34784D069}"/>
                </a:ext>
              </a:extLst>
            </p:cNvPr>
            <p:cNvSpPr/>
            <p:nvPr/>
          </p:nvSpPr>
          <p:spPr>
            <a:xfrm>
              <a:off x="10022797" y="2697109"/>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Agents and sub-contractors</a:t>
              </a:r>
            </a:p>
          </p:txBody>
        </p:sp>
        <p:sp>
          <p:nvSpPr>
            <p:cNvPr id="143" name="Rectangle 142">
              <a:extLst>
                <a:ext uri="{FF2B5EF4-FFF2-40B4-BE49-F238E27FC236}">
                  <a16:creationId xmlns:a16="http://schemas.microsoft.com/office/drawing/2014/main" id="{14AB1307-6464-41AA-950B-6ED10B4916B5}"/>
                </a:ext>
              </a:extLst>
            </p:cNvPr>
            <p:cNvSpPr/>
            <p:nvPr/>
          </p:nvSpPr>
          <p:spPr>
            <a:xfrm>
              <a:off x="8947963" y="4649148"/>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Technical competency</a:t>
              </a:r>
            </a:p>
          </p:txBody>
        </p:sp>
        <p:sp>
          <p:nvSpPr>
            <p:cNvPr id="144" name="Rectangle 143">
              <a:extLst>
                <a:ext uri="{FF2B5EF4-FFF2-40B4-BE49-F238E27FC236}">
                  <a16:creationId xmlns:a16="http://schemas.microsoft.com/office/drawing/2014/main" id="{3EF202B3-9C2E-4E7E-9689-454DB5AE440D}"/>
                </a:ext>
              </a:extLst>
            </p:cNvPr>
            <p:cNvSpPr/>
            <p:nvPr/>
          </p:nvSpPr>
          <p:spPr>
            <a:xfrm>
              <a:off x="8947963" y="3350891"/>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Insurance</a:t>
              </a:r>
            </a:p>
          </p:txBody>
        </p:sp>
        <p:sp>
          <p:nvSpPr>
            <p:cNvPr id="145" name="Rectangle 144">
              <a:extLst>
                <a:ext uri="{FF2B5EF4-FFF2-40B4-BE49-F238E27FC236}">
                  <a16:creationId xmlns:a16="http://schemas.microsoft.com/office/drawing/2014/main" id="{E55D3A11-DF07-4138-8655-83F9F1A2C340}"/>
                </a:ext>
              </a:extLst>
            </p:cNvPr>
            <p:cNvSpPr/>
            <p:nvPr/>
          </p:nvSpPr>
          <p:spPr>
            <a:xfrm>
              <a:off x="10022795" y="3350891"/>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Company policy</a:t>
              </a:r>
            </a:p>
          </p:txBody>
        </p:sp>
        <p:sp>
          <p:nvSpPr>
            <p:cNvPr id="146" name="Rectangle 145">
              <a:extLst>
                <a:ext uri="{FF2B5EF4-FFF2-40B4-BE49-F238E27FC236}">
                  <a16:creationId xmlns:a16="http://schemas.microsoft.com/office/drawing/2014/main" id="{0DCC7BC1-2B97-4486-B575-53588182CDE3}"/>
                </a:ext>
              </a:extLst>
            </p:cNvPr>
            <p:cNvSpPr/>
            <p:nvPr/>
          </p:nvSpPr>
          <p:spPr>
            <a:xfrm>
              <a:off x="8952097" y="3995366"/>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Training and expertise</a:t>
              </a:r>
            </a:p>
          </p:txBody>
        </p:sp>
        <p:sp>
          <p:nvSpPr>
            <p:cNvPr id="147" name="Rectangle 146">
              <a:extLst>
                <a:ext uri="{FF2B5EF4-FFF2-40B4-BE49-F238E27FC236}">
                  <a16:creationId xmlns:a16="http://schemas.microsoft.com/office/drawing/2014/main" id="{26C832E4-9E66-4BF7-89C8-98B3460136FC}"/>
                </a:ext>
              </a:extLst>
            </p:cNvPr>
            <p:cNvSpPr/>
            <p:nvPr/>
          </p:nvSpPr>
          <p:spPr>
            <a:xfrm>
              <a:off x="10022796" y="3995366"/>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Working practices</a:t>
              </a:r>
            </a:p>
          </p:txBody>
        </p:sp>
        <p:sp>
          <p:nvSpPr>
            <p:cNvPr id="79" name="Rectangle 78">
              <a:extLst>
                <a:ext uri="{FF2B5EF4-FFF2-40B4-BE49-F238E27FC236}">
                  <a16:creationId xmlns:a16="http://schemas.microsoft.com/office/drawing/2014/main" id="{87A0CC73-B988-4D50-A5EF-36F2C9FF008E}"/>
                </a:ext>
              </a:extLst>
            </p:cNvPr>
            <p:cNvSpPr/>
            <p:nvPr/>
          </p:nvSpPr>
          <p:spPr>
            <a:xfrm>
              <a:off x="7289221" y="5246126"/>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GT authorisation processes</a:t>
              </a:r>
            </a:p>
          </p:txBody>
        </p:sp>
        <p:sp>
          <p:nvSpPr>
            <p:cNvPr id="80" name="Rectangle 79">
              <a:extLst>
                <a:ext uri="{FF2B5EF4-FFF2-40B4-BE49-F238E27FC236}">
                  <a16:creationId xmlns:a16="http://schemas.microsoft.com/office/drawing/2014/main" id="{D8BE754B-F0B5-4FB9-AA4F-DE17F654327C}"/>
                </a:ext>
              </a:extLst>
            </p:cNvPr>
            <p:cNvSpPr/>
            <p:nvPr/>
          </p:nvSpPr>
          <p:spPr>
            <a:xfrm>
              <a:off x="6218523" y="5852808"/>
              <a:ext cx="1053912"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Systems and processes in relation to data flows</a:t>
              </a:r>
            </a:p>
          </p:txBody>
        </p:sp>
        <p:sp>
          <p:nvSpPr>
            <p:cNvPr id="105" name="Rectangle 104">
              <a:extLst>
                <a:ext uri="{FF2B5EF4-FFF2-40B4-BE49-F238E27FC236}">
                  <a16:creationId xmlns:a16="http://schemas.microsoft.com/office/drawing/2014/main" id="{B7ADD85E-A7AE-49D1-AD90-E278B9A2BD73}"/>
                </a:ext>
              </a:extLst>
            </p:cNvPr>
            <p:cNvSpPr/>
            <p:nvPr/>
          </p:nvSpPr>
          <p:spPr>
            <a:xfrm>
              <a:off x="7317858" y="5852808"/>
              <a:ext cx="1025275" cy="549716"/>
            </a:xfrm>
            <a:prstGeom prst="rect">
              <a:avLst/>
            </a:prstGeom>
            <a:solidFill>
              <a:schemeClr val="bg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chemeClr val="tx1"/>
                  </a:solidFill>
                </a:rPr>
                <a:t>Internal testing of systems </a:t>
              </a:r>
            </a:p>
          </p:txBody>
        </p:sp>
        <p:sp>
          <p:nvSpPr>
            <p:cNvPr id="106" name="Rectangle 105">
              <a:extLst>
                <a:ext uri="{FF2B5EF4-FFF2-40B4-BE49-F238E27FC236}">
                  <a16:creationId xmlns:a16="http://schemas.microsoft.com/office/drawing/2014/main" id="{6A80977D-D92A-48FC-A3A7-55FFF7A69901}"/>
                </a:ext>
              </a:extLst>
            </p:cNvPr>
            <p:cNvSpPr/>
            <p:nvPr/>
          </p:nvSpPr>
          <p:spPr>
            <a:xfrm>
              <a:off x="8927143" y="5277929"/>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Systems and processes in relation to data flows</a:t>
              </a:r>
            </a:p>
          </p:txBody>
        </p:sp>
        <p:sp>
          <p:nvSpPr>
            <p:cNvPr id="107" name="Rectangle 106">
              <a:extLst>
                <a:ext uri="{FF2B5EF4-FFF2-40B4-BE49-F238E27FC236}">
                  <a16:creationId xmlns:a16="http://schemas.microsoft.com/office/drawing/2014/main" id="{69412A77-F0B6-4DE2-AB49-AEBFA03C7FA2}"/>
                </a:ext>
              </a:extLst>
            </p:cNvPr>
            <p:cNvSpPr/>
            <p:nvPr/>
          </p:nvSpPr>
          <p:spPr>
            <a:xfrm>
              <a:off x="10031243" y="5277929"/>
              <a:ext cx="1025275"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a:solidFill>
                    <a:schemeClr val="tx1"/>
                  </a:solidFill>
                </a:rPr>
                <a:t>Internal testing of systems </a:t>
              </a:r>
            </a:p>
          </p:txBody>
        </p:sp>
      </p:grpSp>
      <p:pic>
        <p:nvPicPr>
          <p:cNvPr id="77" name="Picture 76">
            <a:extLst>
              <a:ext uri="{FF2B5EF4-FFF2-40B4-BE49-F238E27FC236}">
                <a16:creationId xmlns:a16="http://schemas.microsoft.com/office/drawing/2014/main" id="{DBDE4274-217E-4462-BEF9-04F34F5187B1}"/>
              </a:ext>
            </a:extLst>
          </p:cNvPr>
          <p:cNvPicPr>
            <a:picLocks noChangeAspect="1"/>
          </p:cNvPicPr>
          <p:nvPr/>
        </p:nvPicPr>
        <p:blipFill rotWithShape="1">
          <a:blip r:embed="rId2"/>
          <a:srcRect r="5961" b="1387"/>
          <a:stretch/>
        </p:blipFill>
        <p:spPr>
          <a:xfrm>
            <a:off x="1" y="1"/>
            <a:ext cx="2355742" cy="6509288"/>
          </a:xfrm>
          <a:prstGeom prst="rect">
            <a:avLst/>
          </a:prstGeom>
        </p:spPr>
      </p:pic>
      <p:sp>
        <p:nvSpPr>
          <p:cNvPr id="78" name="Title 1">
            <a:extLst>
              <a:ext uri="{FF2B5EF4-FFF2-40B4-BE49-F238E27FC236}">
                <a16:creationId xmlns:a16="http://schemas.microsoft.com/office/drawing/2014/main" id="{F87D45B6-CC37-4913-8504-06F18611FC54}"/>
              </a:ext>
            </a:extLst>
          </p:cNvPr>
          <p:cNvSpPr txBox="1">
            <a:spLocks/>
          </p:cNvSpPr>
          <p:nvPr/>
        </p:nvSpPr>
        <p:spPr>
          <a:xfrm>
            <a:off x="2447189" y="1004088"/>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solidFill>
                  <a:schemeClr val="accent2"/>
                </a:solidFill>
              </a:rPr>
              <a:t>Becoming accredited (BSA) </a:t>
            </a:r>
            <a:br>
              <a:rPr lang="en-GB" sz="2400" dirty="0"/>
            </a:br>
            <a:endParaRPr lang="en-GB" sz="2400" dirty="0"/>
          </a:p>
        </p:txBody>
      </p:sp>
      <p:pic>
        <p:nvPicPr>
          <p:cNvPr id="127" name="Picture 126">
            <a:hlinkClick r:id="" action="ppaction://hlinkshowjump?jump=nextslide"/>
            <a:extLst>
              <a:ext uri="{FF2B5EF4-FFF2-40B4-BE49-F238E27FC236}">
                <a16:creationId xmlns:a16="http://schemas.microsoft.com/office/drawing/2014/main" id="{4515F561-8EB3-4D51-9DFE-0C3215D9DA1C}"/>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28" name="Picture 127">
            <a:hlinkClick r:id="" action="ppaction://hlinkshowjump?jump=previousslide"/>
            <a:extLst>
              <a:ext uri="{FF2B5EF4-FFF2-40B4-BE49-F238E27FC236}">
                <a16:creationId xmlns:a16="http://schemas.microsoft.com/office/drawing/2014/main" id="{B4444F02-2E99-4EB8-831E-E9884613FC71}"/>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130" name="Picture 129">
            <a:hlinkClick r:id="rId5" action="ppaction://hlinksldjump"/>
            <a:extLst>
              <a:ext uri="{FF2B5EF4-FFF2-40B4-BE49-F238E27FC236}">
                <a16:creationId xmlns:a16="http://schemas.microsoft.com/office/drawing/2014/main" id="{F32D4354-8A17-4255-AB5F-DA39AC21E1EF}"/>
              </a:ext>
            </a:extLst>
          </p:cNvPr>
          <p:cNvPicPr>
            <a:picLocks noChangeAspect="1"/>
          </p:cNvPicPr>
          <p:nvPr/>
        </p:nvPicPr>
        <p:blipFill>
          <a:blip r:embed="rId6"/>
          <a:stretch>
            <a:fillRect/>
          </a:stretch>
        </p:blipFill>
        <p:spPr>
          <a:xfrm>
            <a:off x="3917185" y="322134"/>
            <a:ext cx="485775" cy="477679"/>
          </a:xfrm>
          <a:prstGeom prst="rect">
            <a:avLst/>
          </a:prstGeom>
        </p:spPr>
      </p:pic>
      <p:sp>
        <p:nvSpPr>
          <p:cNvPr id="139" name="TextBox 138">
            <a:extLst>
              <a:ext uri="{FF2B5EF4-FFF2-40B4-BE49-F238E27FC236}">
                <a16:creationId xmlns:a16="http://schemas.microsoft.com/office/drawing/2014/main" id="{D8AC421E-37A9-46EA-9E7F-443C623CB764}"/>
              </a:ext>
            </a:extLst>
          </p:cNvPr>
          <p:cNvSpPr txBox="1"/>
          <p:nvPr/>
        </p:nvSpPr>
        <p:spPr>
          <a:xfrm>
            <a:off x="2562932" y="4900290"/>
            <a:ext cx="5266063" cy="369332"/>
          </a:xfrm>
          <a:prstGeom prst="rect">
            <a:avLst/>
          </a:prstGeom>
          <a:noFill/>
        </p:spPr>
        <p:txBody>
          <a:bodyPr wrap="square" rtlCol="0">
            <a:spAutoFit/>
          </a:bodyPr>
          <a:lstStyle/>
          <a:p>
            <a:r>
              <a:rPr lang="en-GB" dirty="0">
                <a:solidFill>
                  <a:schemeClr val="bg1"/>
                </a:solidFill>
              </a:rPr>
              <a:t>Animation holder</a:t>
            </a:r>
          </a:p>
        </p:txBody>
      </p:sp>
      <p:pic>
        <p:nvPicPr>
          <p:cNvPr id="45" name="Picture 44">
            <a:hlinkClick r:id="rId7"/>
            <a:extLst>
              <a:ext uri="{FF2B5EF4-FFF2-40B4-BE49-F238E27FC236}">
                <a16:creationId xmlns:a16="http://schemas.microsoft.com/office/drawing/2014/main" id="{76826C89-FA79-4E74-8AA7-5D79143D9C2F}"/>
              </a:ext>
            </a:extLst>
          </p:cNvPr>
          <p:cNvPicPr>
            <a:picLocks noChangeAspect="1"/>
          </p:cNvPicPr>
          <p:nvPr/>
        </p:nvPicPr>
        <p:blipFill>
          <a:blip r:embed="rId8"/>
          <a:stretch>
            <a:fillRect/>
          </a:stretch>
        </p:blipFill>
        <p:spPr>
          <a:xfrm>
            <a:off x="4453970" y="323563"/>
            <a:ext cx="485775" cy="476250"/>
          </a:xfrm>
          <a:prstGeom prst="rect">
            <a:avLst/>
          </a:prstGeom>
        </p:spPr>
      </p:pic>
      <p:sp>
        <p:nvSpPr>
          <p:cNvPr id="46" name="TextBox 45">
            <a:extLst>
              <a:ext uri="{FF2B5EF4-FFF2-40B4-BE49-F238E27FC236}">
                <a16:creationId xmlns:a16="http://schemas.microsoft.com/office/drawing/2014/main" id="{213EC7F2-DB82-4748-92AE-549A2F5D119B}"/>
              </a:ext>
            </a:extLst>
          </p:cNvPr>
          <p:cNvSpPr txBox="1"/>
          <p:nvPr/>
        </p:nvSpPr>
        <p:spPr>
          <a:xfrm>
            <a:off x="2715332" y="5052690"/>
            <a:ext cx="5266063" cy="369332"/>
          </a:xfrm>
          <a:prstGeom prst="rect">
            <a:avLst/>
          </a:prstGeom>
          <a:noFill/>
        </p:spPr>
        <p:txBody>
          <a:bodyPr wrap="square" rtlCol="0">
            <a:spAutoFit/>
          </a:bodyPr>
          <a:lstStyle/>
          <a:p>
            <a:r>
              <a:rPr lang="en-GB" dirty="0">
                <a:solidFill>
                  <a:schemeClr val="bg1"/>
                </a:solidFill>
              </a:rPr>
              <a:t>Animation holder</a:t>
            </a:r>
          </a:p>
        </p:txBody>
      </p:sp>
      <p:pic>
        <p:nvPicPr>
          <p:cNvPr id="49" name="Picture 48">
            <a:extLst>
              <a:ext uri="{FF2B5EF4-FFF2-40B4-BE49-F238E27FC236}">
                <a16:creationId xmlns:a16="http://schemas.microsoft.com/office/drawing/2014/main" id="{2F94D8F7-7DC2-429F-998E-DA71DC488CED}"/>
              </a:ext>
            </a:extLst>
          </p:cNvPr>
          <p:cNvPicPr>
            <a:picLocks noChangeAspect="1"/>
          </p:cNvPicPr>
          <p:nvPr/>
        </p:nvPicPr>
        <p:blipFill rotWithShape="1">
          <a:blip r:embed="rId9"/>
          <a:srcRect t="8821" r="50345"/>
          <a:stretch/>
        </p:blipFill>
        <p:spPr>
          <a:xfrm>
            <a:off x="2545268" y="3490863"/>
            <a:ext cx="2263404" cy="1111675"/>
          </a:xfrm>
          <a:prstGeom prst="rect">
            <a:avLst/>
          </a:prstGeom>
        </p:spPr>
      </p:pic>
      <p:sp>
        <p:nvSpPr>
          <p:cNvPr id="4" name="Oval 3">
            <a:extLst>
              <a:ext uri="{FF2B5EF4-FFF2-40B4-BE49-F238E27FC236}">
                <a16:creationId xmlns:a16="http://schemas.microsoft.com/office/drawing/2014/main" id="{B0A8A56D-EE4B-93B9-0E70-B10E57CE094D}"/>
              </a:ext>
            </a:extLst>
          </p:cNvPr>
          <p:cNvSpPr/>
          <p:nvPr/>
        </p:nvSpPr>
        <p:spPr>
          <a:xfrm>
            <a:off x="4075619" y="8226566"/>
            <a:ext cx="71046" cy="74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E42DAF32-C479-4CD7-BFCD-EF70F0AC9D01}"/>
              </a:ext>
            </a:extLst>
          </p:cNvPr>
          <p:cNvGrpSpPr/>
          <p:nvPr/>
        </p:nvGrpSpPr>
        <p:grpSpPr>
          <a:xfrm>
            <a:off x="7428196" y="1550996"/>
            <a:ext cx="643168" cy="635716"/>
            <a:chOff x="4465675" y="2293710"/>
            <a:chExt cx="561309" cy="578758"/>
          </a:xfrm>
        </p:grpSpPr>
        <p:sp>
          <p:nvSpPr>
            <p:cNvPr id="57" name="Oval 56">
              <a:extLst>
                <a:ext uri="{FF2B5EF4-FFF2-40B4-BE49-F238E27FC236}">
                  <a16:creationId xmlns:a16="http://schemas.microsoft.com/office/drawing/2014/main" id="{6A0829F1-9B35-4D10-A524-828DB6AA95B7}"/>
                </a:ext>
              </a:extLst>
            </p:cNvPr>
            <p:cNvSpPr/>
            <p:nvPr/>
          </p:nvSpPr>
          <p:spPr bwMode="gray">
            <a:xfrm>
              <a:off x="4465675" y="2293710"/>
              <a:ext cx="561309" cy="578758"/>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sp>
          <p:nvSpPr>
            <p:cNvPr id="58" name="Graphic 4">
              <a:extLst>
                <a:ext uri="{FF2B5EF4-FFF2-40B4-BE49-F238E27FC236}">
                  <a16:creationId xmlns:a16="http://schemas.microsoft.com/office/drawing/2014/main" id="{B3291E99-CB24-4A65-A0D5-8AD44CAA9F58}"/>
                </a:ext>
              </a:extLst>
            </p:cNvPr>
            <p:cNvSpPr>
              <a:spLocks/>
            </p:cNvSpPr>
            <p:nvPr/>
          </p:nvSpPr>
          <p:spPr>
            <a:xfrm>
              <a:off x="4575237" y="2407268"/>
              <a:ext cx="338656" cy="349183"/>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sz="1050"/>
            </a:p>
          </p:txBody>
        </p:sp>
      </p:grpSp>
      <p:grpSp>
        <p:nvGrpSpPr>
          <p:cNvPr id="63" name="Group 62">
            <a:extLst>
              <a:ext uri="{FF2B5EF4-FFF2-40B4-BE49-F238E27FC236}">
                <a16:creationId xmlns:a16="http://schemas.microsoft.com/office/drawing/2014/main" id="{6F1269C4-FEF4-4D87-B966-22AA2347CDCC}"/>
              </a:ext>
            </a:extLst>
          </p:cNvPr>
          <p:cNvGrpSpPr/>
          <p:nvPr/>
        </p:nvGrpSpPr>
        <p:grpSpPr>
          <a:xfrm>
            <a:off x="10171714" y="1550996"/>
            <a:ext cx="643168" cy="635716"/>
            <a:chOff x="3410654" y="3024005"/>
            <a:chExt cx="515935" cy="528904"/>
          </a:xfrm>
        </p:grpSpPr>
        <p:sp>
          <p:nvSpPr>
            <p:cNvPr id="64" name="Oval 63">
              <a:extLst>
                <a:ext uri="{FF2B5EF4-FFF2-40B4-BE49-F238E27FC236}">
                  <a16:creationId xmlns:a16="http://schemas.microsoft.com/office/drawing/2014/main" id="{3B9D8781-41EE-46BA-B134-766BA10CD5BD}"/>
                </a:ext>
              </a:extLst>
            </p:cNvPr>
            <p:cNvSpPr/>
            <p:nvPr/>
          </p:nvSpPr>
          <p:spPr bwMode="gray">
            <a:xfrm>
              <a:off x="3410654" y="3024005"/>
              <a:ext cx="515935" cy="528904"/>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sp>
          <p:nvSpPr>
            <p:cNvPr id="65" name="Graphic 4">
              <a:extLst>
                <a:ext uri="{FF2B5EF4-FFF2-40B4-BE49-F238E27FC236}">
                  <a16:creationId xmlns:a16="http://schemas.microsoft.com/office/drawing/2014/main" id="{E1AEEFB8-3DB5-4626-89B5-2941229B0D19}"/>
                </a:ext>
              </a:extLst>
            </p:cNvPr>
            <p:cNvSpPr/>
            <p:nvPr/>
          </p:nvSpPr>
          <p:spPr>
            <a:xfrm>
              <a:off x="3659142" y="3292981"/>
              <a:ext cx="32380" cy="16904"/>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sz="1050"/>
            </a:p>
          </p:txBody>
        </p:sp>
        <p:sp>
          <p:nvSpPr>
            <p:cNvPr id="66" name="Graphic 4">
              <a:extLst>
                <a:ext uri="{FF2B5EF4-FFF2-40B4-BE49-F238E27FC236}">
                  <a16:creationId xmlns:a16="http://schemas.microsoft.com/office/drawing/2014/main" id="{A62A5CD0-F238-49F1-B765-752A205F5DA0}"/>
                </a:ext>
              </a:extLst>
            </p:cNvPr>
            <p:cNvSpPr/>
            <p:nvPr/>
          </p:nvSpPr>
          <p:spPr>
            <a:xfrm>
              <a:off x="3519191" y="3129570"/>
              <a:ext cx="311186" cy="319497"/>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sz="1050"/>
            </a:p>
          </p:txBody>
        </p:sp>
      </p:grpSp>
    </p:spTree>
    <p:extLst>
      <p:ext uri="{BB962C8B-B14F-4D97-AF65-F5344CB8AC3E}">
        <p14:creationId xmlns:p14="http://schemas.microsoft.com/office/powerpoint/2010/main" val="33805569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574ED9A-AD4C-4453-9E6B-9E797B030B2F}"/>
              </a:ext>
            </a:extLst>
          </p:cNvPr>
          <p:cNvSpPr/>
          <p:nvPr/>
        </p:nvSpPr>
        <p:spPr>
          <a:xfrm>
            <a:off x="2462745" y="1613822"/>
            <a:ext cx="9045387" cy="2462213"/>
          </a:xfrm>
          <a:prstGeom prst="rect">
            <a:avLst/>
          </a:prstGeom>
        </p:spPr>
        <p:txBody>
          <a:bodyPr wrap="square">
            <a:spAutoFit/>
          </a:bodyPr>
          <a:lstStyle/>
          <a:p>
            <a:r>
              <a:rPr lang="en-GB" sz="1400" dirty="0">
                <a:latin typeface="Roboto Slab regular" pitchFamily="2" charset="0"/>
                <a:ea typeface="Roboto Slab regular" pitchFamily="2" charset="0"/>
                <a:cs typeface="Arial" panose="020B0604020202020204" pitchFamily="34" charset="0"/>
              </a:rPr>
              <a:t>Becoming an Automated Meter Reading Service Provider (ASP) in the gas market is voluntary and there are no specific regulatory obligations involved. Instead this accreditation is to inform best practice. </a:t>
            </a:r>
          </a:p>
          <a:p>
            <a:endParaRPr lang="en-GB" sz="1400" dirty="0">
              <a:latin typeface="Roboto Slab regular" pitchFamily="2" charset="0"/>
              <a:ea typeface="Roboto Slab regular" pitchFamily="2" charset="0"/>
              <a:cs typeface="Arial" panose="020B0604020202020204" pitchFamily="34" charset="0"/>
            </a:endParaRPr>
          </a:p>
          <a:p>
            <a:r>
              <a:rPr lang="en-GB" sz="1400" dirty="0"/>
              <a:t>Upon initial accreditation your scheme will only comprise the desktop audit, and you will then receive a provisional one-year certificate . At the end of your first year of operating, you will then undertake both a desktop audit and a site audit before receiving a full two-year certification. </a:t>
            </a:r>
            <a:endParaRPr lang="en-GB" sz="1400" dirty="0">
              <a:latin typeface="Roboto Slab regular" pitchFamily="2" charset="0"/>
              <a:ea typeface="Roboto Slab regular" pitchFamily="2" charset="0"/>
              <a:cs typeface="Arial" panose="020B0604020202020204" pitchFamily="34" charset="0"/>
            </a:endParaRPr>
          </a:p>
          <a:p>
            <a:r>
              <a:rPr lang="en-GB" sz="1400" dirty="0">
                <a:latin typeface="Roboto Slab regular" pitchFamily="2" charset="0"/>
                <a:ea typeface="Roboto Slab regular" pitchFamily="2" charset="0"/>
                <a:cs typeface="Arial" panose="020B0604020202020204" pitchFamily="34" charset="0"/>
              </a:rPr>
              <a:t> </a:t>
            </a:r>
          </a:p>
          <a:p>
            <a:r>
              <a:rPr lang="en-GB" sz="1400" dirty="0">
                <a:latin typeface="Roboto Slab regular" pitchFamily="2" charset="0"/>
                <a:ea typeface="Roboto Slab regular" pitchFamily="2" charset="0"/>
                <a:cs typeface="Arial" panose="020B0604020202020204" pitchFamily="34" charset="0"/>
              </a:rPr>
              <a:t>There is no requirement for ASPs to complete BSAs, ISDPs, any internal testing or any annual statements in respect of their ASP role. However, any organisation wishing to be registered as an ASP will be required to comply with a periodic audit to demonstrate their compliance with the ASP requirements under </a:t>
            </a:r>
            <a:r>
              <a:rPr lang="en-GB" sz="1400" dirty="0" err="1">
                <a:latin typeface="Roboto Slab regular" pitchFamily="2" charset="0"/>
                <a:ea typeface="Roboto Slab regular" pitchFamily="2" charset="0"/>
                <a:cs typeface="Arial" panose="020B0604020202020204" pitchFamily="34" charset="0"/>
              </a:rPr>
              <a:t>CoMCoP</a:t>
            </a:r>
            <a:r>
              <a:rPr lang="en-GB" sz="1400" dirty="0">
                <a:latin typeface="Roboto Slab regular" pitchFamily="2" charset="0"/>
                <a:ea typeface="Roboto Slab regular" pitchFamily="2" charset="0"/>
                <a:cs typeface="Arial" panose="020B0604020202020204" pitchFamily="34" charset="0"/>
              </a:rPr>
              <a:t>. </a:t>
            </a:r>
          </a:p>
        </p:txBody>
      </p:sp>
      <p:pic>
        <p:nvPicPr>
          <p:cNvPr id="94" name="Picture 93">
            <a:extLst>
              <a:ext uri="{FF2B5EF4-FFF2-40B4-BE49-F238E27FC236}">
                <a16:creationId xmlns:a16="http://schemas.microsoft.com/office/drawing/2014/main" id="{1634C71A-EC92-4D1D-A766-EC659B8BB1A1}"/>
              </a:ext>
            </a:extLst>
          </p:cNvPr>
          <p:cNvPicPr>
            <a:picLocks noChangeAspect="1"/>
          </p:cNvPicPr>
          <p:nvPr/>
        </p:nvPicPr>
        <p:blipFill rotWithShape="1">
          <a:blip r:embed="rId3"/>
          <a:srcRect r="5961" b="1387"/>
          <a:stretch/>
        </p:blipFill>
        <p:spPr>
          <a:xfrm>
            <a:off x="0" y="0"/>
            <a:ext cx="2355742" cy="6509288"/>
          </a:xfrm>
          <a:prstGeom prst="rect">
            <a:avLst/>
          </a:prstGeom>
        </p:spPr>
      </p:pic>
      <p:sp>
        <p:nvSpPr>
          <p:cNvPr id="67" name="Title 1">
            <a:extLst>
              <a:ext uri="{FF2B5EF4-FFF2-40B4-BE49-F238E27FC236}">
                <a16:creationId xmlns:a16="http://schemas.microsoft.com/office/drawing/2014/main" id="{6830D8CE-A744-48B8-86EF-992B23F19DCB}"/>
              </a:ext>
            </a:extLst>
          </p:cNvPr>
          <p:cNvSpPr txBox="1">
            <a:spLocks/>
          </p:cNvSpPr>
          <p:nvPr/>
        </p:nvSpPr>
        <p:spPr>
          <a:xfrm>
            <a:off x="2444235" y="1278774"/>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t>Becoming accredited </a:t>
            </a:r>
            <a:r>
              <a:rPr lang="en-GB" sz="2400" dirty="0">
                <a:solidFill>
                  <a:srgbClr val="93BDB5"/>
                </a:solidFill>
              </a:rPr>
              <a:t>(ASP)</a:t>
            </a:r>
            <a:r>
              <a:rPr lang="en-GB" sz="2400" dirty="0"/>
              <a:t> </a:t>
            </a:r>
            <a:br>
              <a:rPr lang="en-GB" sz="2400" dirty="0"/>
            </a:br>
            <a:endParaRPr lang="en-GB" sz="2400" dirty="0"/>
          </a:p>
        </p:txBody>
      </p:sp>
      <p:pic>
        <p:nvPicPr>
          <p:cNvPr id="68" name="Picture 67">
            <a:hlinkClick r:id="" action="ppaction://hlinkshowjump?jump=nextslide"/>
            <a:extLst>
              <a:ext uri="{FF2B5EF4-FFF2-40B4-BE49-F238E27FC236}">
                <a16:creationId xmlns:a16="http://schemas.microsoft.com/office/drawing/2014/main" id="{FBDC6662-0017-4F0B-87B6-39923344CD15}"/>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69" name="Picture 68">
            <a:hlinkClick r:id="" action="ppaction://hlinkshowjump?jump=previousslide"/>
            <a:extLst>
              <a:ext uri="{FF2B5EF4-FFF2-40B4-BE49-F238E27FC236}">
                <a16:creationId xmlns:a16="http://schemas.microsoft.com/office/drawing/2014/main" id="{DE022089-EF62-4F6B-8DB1-6EA1495A6368}"/>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71" name="Picture 70">
            <a:hlinkClick r:id="rId6" action="ppaction://hlinksldjump"/>
            <a:extLst>
              <a:ext uri="{FF2B5EF4-FFF2-40B4-BE49-F238E27FC236}">
                <a16:creationId xmlns:a16="http://schemas.microsoft.com/office/drawing/2014/main" id="{8CA3CD34-E014-4D0E-B1CA-0705248579F6}"/>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3" name="Picture 12">
            <a:hlinkClick r:id="rId8"/>
            <a:extLst>
              <a:ext uri="{FF2B5EF4-FFF2-40B4-BE49-F238E27FC236}">
                <a16:creationId xmlns:a16="http://schemas.microsoft.com/office/drawing/2014/main" id="{442B9968-F785-4DD7-85B3-C2B696F5E124}"/>
              </a:ext>
            </a:extLst>
          </p:cNvPr>
          <p:cNvPicPr>
            <a:picLocks noChangeAspect="1"/>
          </p:cNvPicPr>
          <p:nvPr/>
        </p:nvPicPr>
        <p:blipFill>
          <a:blip r:embed="rId9"/>
          <a:stretch>
            <a:fillRect/>
          </a:stretch>
        </p:blipFill>
        <p:spPr>
          <a:xfrm>
            <a:off x="4453970" y="323563"/>
            <a:ext cx="485775" cy="476250"/>
          </a:xfrm>
          <a:prstGeom prst="rect">
            <a:avLst/>
          </a:prstGeom>
        </p:spPr>
      </p:pic>
      <p:sp>
        <p:nvSpPr>
          <p:cNvPr id="12" name="TextBox 11">
            <a:extLst>
              <a:ext uri="{FF2B5EF4-FFF2-40B4-BE49-F238E27FC236}">
                <a16:creationId xmlns:a16="http://schemas.microsoft.com/office/drawing/2014/main" id="{D6B16F47-8F21-4E6B-9DC1-401460B17ADA}"/>
              </a:ext>
            </a:extLst>
          </p:cNvPr>
          <p:cNvSpPr txBox="1"/>
          <p:nvPr/>
        </p:nvSpPr>
        <p:spPr>
          <a:xfrm>
            <a:off x="6223559" y="277344"/>
            <a:ext cx="5266063" cy="369332"/>
          </a:xfrm>
          <a:prstGeom prst="rect">
            <a:avLst/>
          </a:prstGeom>
          <a:noFill/>
        </p:spPr>
        <p:txBody>
          <a:bodyPr wrap="square" rtlCol="0">
            <a:spAutoFit/>
          </a:bodyPr>
          <a:lstStyle/>
          <a:p>
            <a:r>
              <a:rPr lang="en-GB">
                <a:solidFill>
                  <a:schemeClr val="bg1"/>
                </a:solidFill>
              </a:rPr>
              <a:t>Animation holder</a:t>
            </a:r>
          </a:p>
        </p:txBody>
      </p:sp>
      <p:grpSp>
        <p:nvGrpSpPr>
          <p:cNvPr id="85" name="Group 84">
            <a:extLst>
              <a:ext uri="{FF2B5EF4-FFF2-40B4-BE49-F238E27FC236}">
                <a16:creationId xmlns:a16="http://schemas.microsoft.com/office/drawing/2014/main" id="{C7D22AE7-F8E6-0880-B2FB-D820A62CD74A}"/>
              </a:ext>
            </a:extLst>
          </p:cNvPr>
          <p:cNvGrpSpPr/>
          <p:nvPr/>
        </p:nvGrpSpPr>
        <p:grpSpPr>
          <a:xfrm>
            <a:off x="2517558" y="4195639"/>
            <a:ext cx="9314817" cy="2015848"/>
            <a:chOff x="2536673" y="4108611"/>
            <a:chExt cx="9314817" cy="2015848"/>
          </a:xfrm>
        </p:grpSpPr>
        <p:cxnSp>
          <p:nvCxnSpPr>
            <p:cNvPr id="79" name="Straight Arrow Connector 78">
              <a:extLst>
                <a:ext uri="{FF2B5EF4-FFF2-40B4-BE49-F238E27FC236}">
                  <a16:creationId xmlns:a16="http://schemas.microsoft.com/office/drawing/2014/main" id="{591C5960-4BB5-2119-F809-BA9C1575E8B6}"/>
                </a:ext>
              </a:extLst>
            </p:cNvPr>
            <p:cNvCxnSpPr>
              <a:cxnSpLocks/>
            </p:cNvCxnSpPr>
            <p:nvPr/>
          </p:nvCxnSpPr>
          <p:spPr>
            <a:xfrm flipV="1">
              <a:off x="8113988" y="5114583"/>
              <a:ext cx="754136" cy="3632"/>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5BE5A29F-2090-3EA2-8B14-3F911B6BE4E2}"/>
                </a:ext>
              </a:extLst>
            </p:cNvPr>
            <p:cNvGrpSpPr/>
            <p:nvPr/>
          </p:nvGrpSpPr>
          <p:grpSpPr>
            <a:xfrm>
              <a:off x="2536673" y="4108611"/>
              <a:ext cx="9314817" cy="2015848"/>
              <a:chOff x="2536673" y="4108611"/>
              <a:chExt cx="9314817" cy="2015848"/>
            </a:xfrm>
          </p:grpSpPr>
          <p:grpSp>
            <p:nvGrpSpPr>
              <p:cNvPr id="8" name="Group 7">
                <a:extLst>
                  <a:ext uri="{FF2B5EF4-FFF2-40B4-BE49-F238E27FC236}">
                    <a16:creationId xmlns:a16="http://schemas.microsoft.com/office/drawing/2014/main" id="{8CD7CC7B-2D29-8FC8-C266-77CFB1F5A773}"/>
                  </a:ext>
                </a:extLst>
              </p:cNvPr>
              <p:cNvGrpSpPr/>
              <p:nvPr/>
            </p:nvGrpSpPr>
            <p:grpSpPr>
              <a:xfrm>
                <a:off x="2536673" y="4108611"/>
                <a:ext cx="9314817" cy="2015848"/>
                <a:chOff x="2807436" y="4158852"/>
                <a:chExt cx="9314817" cy="2015848"/>
              </a:xfrm>
            </p:grpSpPr>
            <p:grpSp>
              <p:nvGrpSpPr>
                <p:cNvPr id="16" name="Group 15">
                  <a:extLst>
                    <a:ext uri="{FF2B5EF4-FFF2-40B4-BE49-F238E27FC236}">
                      <a16:creationId xmlns:a16="http://schemas.microsoft.com/office/drawing/2014/main" id="{9CBBDB1D-D70E-4C79-AB05-9D5431C19D88}"/>
                    </a:ext>
                  </a:extLst>
                </p:cNvPr>
                <p:cNvGrpSpPr/>
                <p:nvPr/>
              </p:nvGrpSpPr>
              <p:grpSpPr>
                <a:xfrm>
                  <a:off x="11615140" y="4158852"/>
                  <a:ext cx="507113" cy="2015848"/>
                  <a:chOff x="3286161" y="5238910"/>
                  <a:chExt cx="507113" cy="2015848"/>
                </a:xfrm>
              </p:grpSpPr>
              <p:sp>
                <p:nvSpPr>
                  <p:cNvPr id="18" name="Rectangle: Rounded Corners 17">
                    <a:extLst>
                      <a:ext uri="{FF2B5EF4-FFF2-40B4-BE49-F238E27FC236}">
                        <a16:creationId xmlns:a16="http://schemas.microsoft.com/office/drawing/2014/main" id="{EF1C0C39-B822-4F9D-95CA-EC492AD235F8}"/>
                      </a:ext>
                    </a:extLst>
                  </p:cNvPr>
                  <p:cNvSpPr/>
                  <p:nvPr/>
                </p:nvSpPr>
                <p:spPr>
                  <a:xfrm>
                    <a:off x="3286161" y="5256910"/>
                    <a:ext cx="487998" cy="190609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9" name="TextBox 18">
                    <a:extLst>
                      <a:ext uri="{FF2B5EF4-FFF2-40B4-BE49-F238E27FC236}">
                        <a16:creationId xmlns:a16="http://schemas.microsoft.com/office/drawing/2014/main" id="{C9B780E8-F443-4BB5-A9DE-2CBD4C849E6D}"/>
                      </a:ext>
                    </a:extLst>
                  </p:cNvPr>
                  <p:cNvSpPr txBox="1"/>
                  <p:nvPr/>
                </p:nvSpPr>
                <p:spPr>
                  <a:xfrm rot="16200000">
                    <a:off x="2539129" y="6000612"/>
                    <a:ext cx="2015848" cy="492443"/>
                  </a:xfrm>
                  <a:prstGeom prst="rect">
                    <a:avLst/>
                  </a:prstGeom>
                  <a:noFill/>
                </p:spPr>
                <p:txBody>
                  <a:bodyPr wrap="square" rtlCol="0">
                    <a:spAutoFit/>
                  </a:bodyPr>
                  <a:lstStyle/>
                  <a:p>
                    <a:pPr algn="ctr"/>
                    <a:r>
                      <a:rPr lang="en-GB" sz="1200" dirty="0">
                        <a:solidFill>
                          <a:schemeClr val="bg2"/>
                        </a:solidFill>
                      </a:rPr>
                      <a:t>Bi-Annual </a:t>
                    </a:r>
                    <a:r>
                      <a:rPr lang="en-GB" sz="1400" dirty="0">
                        <a:solidFill>
                          <a:schemeClr val="bg2"/>
                        </a:solidFill>
                      </a:rPr>
                      <a:t>Maintenance</a:t>
                    </a:r>
                    <a:endParaRPr lang="en-GB" sz="1200" dirty="0">
                      <a:solidFill>
                        <a:schemeClr val="bg2"/>
                      </a:solidFill>
                    </a:endParaRPr>
                  </a:p>
                </p:txBody>
              </p:sp>
            </p:grpSp>
            <p:cxnSp>
              <p:nvCxnSpPr>
                <p:cNvPr id="17" name="Straight Arrow Connector 16">
                  <a:extLst>
                    <a:ext uri="{FF2B5EF4-FFF2-40B4-BE49-F238E27FC236}">
                      <a16:creationId xmlns:a16="http://schemas.microsoft.com/office/drawing/2014/main" id="{878CD251-767E-4C3A-8226-61D76CF37605}"/>
                    </a:ext>
                  </a:extLst>
                </p:cNvPr>
                <p:cNvCxnSpPr>
                  <a:cxnSpLocks/>
                </p:cNvCxnSpPr>
                <p:nvPr/>
              </p:nvCxnSpPr>
              <p:spPr>
                <a:xfrm flipV="1">
                  <a:off x="10791389" y="5161514"/>
                  <a:ext cx="754136" cy="3632"/>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0598F49-D954-3A7D-0A26-D1934BF0730C}"/>
                    </a:ext>
                  </a:extLst>
                </p:cNvPr>
                <p:cNvGrpSpPr/>
                <p:nvPr/>
              </p:nvGrpSpPr>
              <p:grpSpPr>
                <a:xfrm>
                  <a:off x="2807436" y="4827737"/>
                  <a:ext cx="7909261" cy="653596"/>
                  <a:chOff x="2889555" y="4831035"/>
                  <a:chExt cx="7909261" cy="653596"/>
                </a:xfrm>
              </p:grpSpPr>
              <p:grpSp>
                <p:nvGrpSpPr>
                  <p:cNvPr id="24" name="Group 23">
                    <a:extLst>
                      <a:ext uri="{FF2B5EF4-FFF2-40B4-BE49-F238E27FC236}">
                        <a16:creationId xmlns:a16="http://schemas.microsoft.com/office/drawing/2014/main" id="{A64F3F0C-E160-42F6-B741-FD4A89ED396D}"/>
                      </a:ext>
                    </a:extLst>
                  </p:cNvPr>
                  <p:cNvGrpSpPr/>
                  <p:nvPr/>
                </p:nvGrpSpPr>
                <p:grpSpPr>
                  <a:xfrm>
                    <a:off x="2889555" y="4831035"/>
                    <a:ext cx="7909261" cy="653596"/>
                    <a:chOff x="2889556" y="4469336"/>
                    <a:chExt cx="7909261" cy="653596"/>
                  </a:xfrm>
                </p:grpSpPr>
                <p:sp>
                  <p:nvSpPr>
                    <p:cNvPr id="27" name="Rectangle: Rounded Corners 26">
                      <a:extLst>
                        <a:ext uri="{FF2B5EF4-FFF2-40B4-BE49-F238E27FC236}">
                          <a16:creationId xmlns:a16="http://schemas.microsoft.com/office/drawing/2014/main" id="{B6D6B5D8-0D4E-4E0C-AA78-ECB785806EDE}"/>
                        </a:ext>
                      </a:extLst>
                    </p:cNvPr>
                    <p:cNvSpPr/>
                    <p:nvPr/>
                  </p:nvSpPr>
                  <p:spPr>
                    <a:xfrm>
                      <a:off x="2889556" y="4537083"/>
                      <a:ext cx="1870837" cy="539324"/>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grpSp>
                  <p:nvGrpSpPr>
                    <p:cNvPr id="52" name="Group 51">
                      <a:extLst>
                        <a:ext uri="{FF2B5EF4-FFF2-40B4-BE49-F238E27FC236}">
                          <a16:creationId xmlns:a16="http://schemas.microsoft.com/office/drawing/2014/main" id="{FAB3AC62-34D0-4700-8656-42E292AE2B46}"/>
                        </a:ext>
                      </a:extLst>
                    </p:cNvPr>
                    <p:cNvGrpSpPr/>
                    <p:nvPr/>
                  </p:nvGrpSpPr>
                  <p:grpSpPr>
                    <a:xfrm>
                      <a:off x="6893496" y="4469336"/>
                      <a:ext cx="3905321" cy="653596"/>
                      <a:chOff x="5597448" y="4981223"/>
                      <a:chExt cx="3905321" cy="653596"/>
                    </a:xfrm>
                  </p:grpSpPr>
                  <p:grpSp>
                    <p:nvGrpSpPr>
                      <p:cNvPr id="62" name="Group 61">
                        <a:extLst>
                          <a:ext uri="{FF2B5EF4-FFF2-40B4-BE49-F238E27FC236}">
                            <a16:creationId xmlns:a16="http://schemas.microsoft.com/office/drawing/2014/main" id="{BEB6D6B1-2358-4AD7-BFEF-83291CEA4C44}"/>
                          </a:ext>
                        </a:extLst>
                      </p:cNvPr>
                      <p:cNvGrpSpPr/>
                      <p:nvPr/>
                    </p:nvGrpSpPr>
                    <p:grpSpPr>
                      <a:xfrm>
                        <a:off x="5597448" y="4981223"/>
                        <a:ext cx="3905321" cy="653596"/>
                        <a:chOff x="5613013" y="4792709"/>
                        <a:chExt cx="3905321" cy="653596"/>
                      </a:xfrm>
                    </p:grpSpPr>
                    <p:sp>
                      <p:nvSpPr>
                        <p:cNvPr id="63" name="Rectangle: Rounded Corners 62">
                          <a:extLst>
                            <a:ext uri="{FF2B5EF4-FFF2-40B4-BE49-F238E27FC236}">
                              <a16:creationId xmlns:a16="http://schemas.microsoft.com/office/drawing/2014/main" id="{B5BF70E2-616A-4A3A-9D02-01E1CEA0DA88}"/>
                            </a:ext>
                          </a:extLst>
                        </p:cNvPr>
                        <p:cNvSpPr/>
                        <p:nvPr/>
                      </p:nvSpPr>
                      <p:spPr>
                        <a:xfrm>
                          <a:off x="5613013" y="4792709"/>
                          <a:ext cx="1422671" cy="65359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65" name="Rectangle: Rounded Corners 64">
                          <a:extLst>
                            <a:ext uri="{FF2B5EF4-FFF2-40B4-BE49-F238E27FC236}">
                              <a16:creationId xmlns:a16="http://schemas.microsoft.com/office/drawing/2014/main" id="{27FD81D6-6E62-47A2-8993-02957A95EB98}"/>
                            </a:ext>
                          </a:extLst>
                        </p:cNvPr>
                        <p:cNvSpPr/>
                        <p:nvPr/>
                      </p:nvSpPr>
                      <p:spPr>
                        <a:xfrm>
                          <a:off x="8095663" y="4792709"/>
                          <a:ext cx="1422671" cy="65359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grpSp>
                  <p:sp>
                    <p:nvSpPr>
                      <p:cNvPr id="56" name="TextBox 55">
                        <a:extLst>
                          <a:ext uri="{FF2B5EF4-FFF2-40B4-BE49-F238E27FC236}">
                            <a16:creationId xmlns:a16="http://schemas.microsoft.com/office/drawing/2014/main" id="{ED5819E9-A14F-47A3-BC8A-F292E8C3734F}"/>
                          </a:ext>
                        </a:extLst>
                      </p:cNvPr>
                      <p:cNvSpPr txBox="1"/>
                      <p:nvPr/>
                    </p:nvSpPr>
                    <p:spPr>
                      <a:xfrm>
                        <a:off x="5637719" y="5029555"/>
                        <a:ext cx="1377965" cy="584775"/>
                      </a:xfrm>
                      <a:prstGeom prst="rect">
                        <a:avLst/>
                      </a:prstGeom>
                      <a:solidFill>
                        <a:srgbClr val="70ADA3"/>
                      </a:solidFill>
                    </p:spPr>
                    <p:txBody>
                      <a:bodyPr wrap="square" rtlCol="0">
                        <a:spAutoFit/>
                      </a:bodyPr>
                      <a:lstStyle/>
                      <a:p>
                        <a:pPr algn="ctr"/>
                        <a:r>
                          <a:rPr lang="en-GB" sz="1600" dirty="0">
                            <a:solidFill>
                              <a:schemeClr val="bg2"/>
                            </a:solidFill>
                          </a:rPr>
                          <a:t>Scheme Audit</a:t>
                        </a:r>
                      </a:p>
                    </p:txBody>
                  </p:sp>
                  <p:sp>
                    <p:nvSpPr>
                      <p:cNvPr id="58" name="TextBox 57">
                        <a:extLst>
                          <a:ext uri="{FF2B5EF4-FFF2-40B4-BE49-F238E27FC236}">
                            <a16:creationId xmlns:a16="http://schemas.microsoft.com/office/drawing/2014/main" id="{4A77D6CE-B25F-4169-AA19-2FF8B33855C2}"/>
                          </a:ext>
                        </a:extLst>
                      </p:cNvPr>
                      <p:cNvSpPr txBox="1"/>
                      <p:nvPr/>
                    </p:nvSpPr>
                    <p:spPr>
                      <a:xfrm>
                        <a:off x="8156728" y="5010343"/>
                        <a:ext cx="1299837" cy="584775"/>
                      </a:xfrm>
                      <a:prstGeom prst="rect">
                        <a:avLst/>
                      </a:prstGeom>
                      <a:solidFill>
                        <a:srgbClr val="70ADA3"/>
                      </a:solidFill>
                    </p:spPr>
                    <p:txBody>
                      <a:bodyPr wrap="square" rtlCol="0">
                        <a:spAutoFit/>
                      </a:bodyPr>
                      <a:lstStyle/>
                      <a:p>
                        <a:pPr algn="ctr"/>
                        <a:r>
                          <a:rPr lang="en-GB" sz="1600" dirty="0">
                            <a:solidFill>
                              <a:schemeClr val="bg2"/>
                            </a:solidFill>
                          </a:rPr>
                          <a:t>Receive </a:t>
                        </a:r>
                      </a:p>
                      <a:p>
                        <a:pPr algn="ctr"/>
                        <a:r>
                          <a:rPr lang="en-GB" sz="1600" dirty="0">
                            <a:solidFill>
                              <a:schemeClr val="bg2"/>
                            </a:solidFill>
                          </a:rPr>
                          <a:t>Certificate</a:t>
                        </a:r>
                      </a:p>
                    </p:txBody>
                  </p:sp>
                </p:grpSp>
              </p:grpSp>
              <p:sp>
                <p:nvSpPr>
                  <p:cNvPr id="6" name="TextBox 5">
                    <a:extLst>
                      <a:ext uri="{FF2B5EF4-FFF2-40B4-BE49-F238E27FC236}">
                        <a16:creationId xmlns:a16="http://schemas.microsoft.com/office/drawing/2014/main" id="{CBF10AEF-88E1-6BD8-3D4A-48A33F19F87E}"/>
                      </a:ext>
                    </a:extLst>
                  </p:cNvPr>
                  <p:cNvSpPr txBox="1"/>
                  <p:nvPr/>
                </p:nvSpPr>
                <p:spPr>
                  <a:xfrm>
                    <a:off x="2914523" y="4940923"/>
                    <a:ext cx="1845869" cy="461665"/>
                  </a:xfrm>
                  <a:prstGeom prst="rect">
                    <a:avLst/>
                  </a:prstGeom>
                  <a:solidFill>
                    <a:srgbClr val="70ADA3"/>
                  </a:solidFill>
                </p:spPr>
                <p:txBody>
                  <a:bodyPr wrap="square" rtlCol="0">
                    <a:spAutoFit/>
                  </a:bodyPr>
                  <a:lstStyle/>
                  <a:p>
                    <a:pPr algn="ctr"/>
                    <a:r>
                      <a:rPr lang="en-GB" sz="1150" dirty="0">
                        <a:solidFill>
                          <a:schemeClr val="bg2"/>
                        </a:solidFill>
                      </a:rPr>
                      <a:t>Complete Application </a:t>
                    </a:r>
                  </a:p>
                  <a:p>
                    <a:pPr algn="ctr"/>
                    <a:r>
                      <a:rPr lang="en-GB" sz="1150" dirty="0">
                        <a:solidFill>
                          <a:schemeClr val="bg2"/>
                        </a:solidFill>
                      </a:rPr>
                      <a:t>Form on the REC Portal </a:t>
                    </a:r>
                  </a:p>
                </p:txBody>
              </p:sp>
            </p:grpSp>
          </p:grpSp>
          <p:cxnSp>
            <p:nvCxnSpPr>
              <p:cNvPr id="81" name="Straight Arrow Connector 80">
                <a:extLst>
                  <a:ext uri="{FF2B5EF4-FFF2-40B4-BE49-F238E27FC236}">
                    <a16:creationId xmlns:a16="http://schemas.microsoft.com/office/drawing/2014/main" id="{A392F4BC-B391-96E3-18F5-C06490823F95}"/>
                  </a:ext>
                </a:extLst>
              </p:cNvPr>
              <p:cNvCxnSpPr>
                <a:cxnSpLocks/>
              </p:cNvCxnSpPr>
              <p:nvPr/>
            </p:nvCxnSpPr>
            <p:spPr>
              <a:xfrm flipV="1">
                <a:off x="5980654" y="5116399"/>
                <a:ext cx="480217" cy="181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66E9C3B-4481-24A7-7943-AB88028DF2FF}"/>
                  </a:ext>
                </a:extLst>
              </p:cNvPr>
              <p:cNvCxnSpPr>
                <a:cxnSpLocks/>
              </p:cNvCxnSpPr>
              <p:nvPr/>
            </p:nvCxnSpPr>
            <p:spPr>
              <a:xfrm flipV="1">
                <a:off x="4497015" y="5118214"/>
                <a:ext cx="480217" cy="181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 name="Picture 4">
            <a:extLst>
              <a:ext uri="{FF2B5EF4-FFF2-40B4-BE49-F238E27FC236}">
                <a16:creationId xmlns:a16="http://schemas.microsoft.com/office/drawing/2014/main" id="{578BD381-8BC4-3F4F-F64F-123036FBBCC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268" b="47532"/>
          <a:stretch/>
        </p:blipFill>
        <p:spPr bwMode="auto">
          <a:xfrm>
            <a:off x="4939745" y="4749986"/>
            <a:ext cx="933407" cy="9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28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FC7149A-FB94-4D47-9263-81E2CD6E3141}"/>
              </a:ext>
            </a:extLst>
          </p:cNvPr>
          <p:cNvSpPr/>
          <p:nvPr/>
        </p:nvSpPr>
        <p:spPr>
          <a:xfrm>
            <a:off x="2444235" y="1887669"/>
            <a:ext cx="9387881" cy="954107"/>
          </a:xfrm>
          <a:prstGeom prst="rect">
            <a:avLst/>
          </a:prstGeom>
        </p:spPr>
        <p:txBody>
          <a:bodyPr wrap="square">
            <a:spAutoFit/>
          </a:bodyPr>
          <a:lstStyle/>
          <a:p>
            <a:r>
              <a:rPr lang="en-GB" sz="1400" dirty="0">
                <a:solidFill>
                  <a:srgbClr val="3C3C3B"/>
                </a:solidFill>
                <a:ea typeface="Arial" panose="020B0604020202020204" pitchFamily="34" charset="0"/>
                <a:cs typeface="Arial" panose="020B0604020202020204" pitchFamily="34" charset="0"/>
              </a:rPr>
              <a:t>The provisions of the SMI requirements under </a:t>
            </a:r>
            <a:r>
              <a:rPr lang="en-GB" sz="1400" dirty="0" err="1">
                <a:solidFill>
                  <a:srgbClr val="3C3C3B"/>
                </a:solidFill>
                <a:ea typeface="Arial" panose="020B0604020202020204" pitchFamily="34" charset="0"/>
                <a:cs typeface="Arial" panose="020B0604020202020204" pitchFamily="34" charset="0"/>
              </a:rPr>
              <a:t>CoMCoP</a:t>
            </a:r>
            <a:r>
              <a:rPr lang="en-GB" sz="1400" dirty="0">
                <a:solidFill>
                  <a:srgbClr val="3C3C3B"/>
                </a:solidFill>
                <a:ea typeface="Arial" panose="020B0604020202020204" pitchFamily="34" charset="0"/>
                <a:cs typeface="Arial" panose="020B0604020202020204" pitchFamily="34" charset="0"/>
              </a:rPr>
              <a:t> are applicable to Energy Suppliers who install smart meters for Domestic Customers and Micro Business Customers. There is no formal requirement to become ‘accredited’ – by acceding to the REC, you are agreeing to the provisions for SMIs under </a:t>
            </a:r>
            <a:r>
              <a:rPr lang="en-GB" sz="1400" dirty="0" err="1">
                <a:solidFill>
                  <a:srgbClr val="3C3C3B"/>
                </a:solidFill>
                <a:ea typeface="Arial" panose="020B0604020202020204" pitchFamily="34" charset="0"/>
                <a:cs typeface="Arial" panose="020B0604020202020204" pitchFamily="34" charset="0"/>
              </a:rPr>
              <a:t>CoMCoP</a:t>
            </a:r>
            <a:r>
              <a:rPr lang="en-GB" sz="1400" dirty="0">
                <a:solidFill>
                  <a:srgbClr val="3C3C3B"/>
                </a:solidFill>
                <a:ea typeface="Arial" panose="020B0604020202020204" pitchFamily="34" charset="0"/>
                <a:cs typeface="Arial" panose="020B0604020202020204" pitchFamily="34" charset="0"/>
              </a:rPr>
              <a:t>, and will need to declare your compliance. </a:t>
            </a:r>
          </a:p>
        </p:txBody>
      </p:sp>
      <p:pic>
        <p:nvPicPr>
          <p:cNvPr id="70" name="Picture 69">
            <a:extLst>
              <a:ext uri="{FF2B5EF4-FFF2-40B4-BE49-F238E27FC236}">
                <a16:creationId xmlns:a16="http://schemas.microsoft.com/office/drawing/2014/main" id="{FF5CDA6A-4C94-42AB-B4C3-42422E648771}"/>
              </a:ext>
            </a:extLst>
          </p:cNvPr>
          <p:cNvPicPr>
            <a:picLocks noChangeAspect="1"/>
          </p:cNvPicPr>
          <p:nvPr/>
        </p:nvPicPr>
        <p:blipFill rotWithShape="1">
          <a:blip r:embed="rId2"/>
          <a:srcRect r="5961" b="1387"/>
          <a:stretch/>
        </p:blipFill>
        <p:spPr>
          <a:xfrm>
            <a:off x="1" y="1"/>
            <a:ext cx="2355742" cy="6509288"/>
          </a:xfrm>
          <a:prstGeom prst="rect">
            <a:avLst/>
          </a:prstGeom>
        </p:spPr>
      </p:pic>
      <p:sp>
        <p:nvSpPr>
          <p:cNvPr id="45" name="Title 1">
            <a:extLst>
              <a:ext uri="{FF2B5EF4-FFF2-40B4-BE49-F238E27FC236}">
                <a16:creationId xmlns:a16="http://schemas.microsoft.com/office/drawing/2014/main" id="{C110F32C-D432-4FCF-8886-6D6394F62853}"/>
              </a:ext>
            </a:extLst>
          </p:cNvPr>
          <p:cNvSpPr txBox="1">
            <a:spLocks/>
          </p:cNvSpPr>
          <p:nvPr/>
        </p:nvSpPr>
        <p:spPr>
          <a:xfrm>
            <a:off x="2444235" y="1278774"/>
            <a:ext cx="7554686" cy="67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2400" dirty="0"/>
              <a:t>Becoming Accredited (SMI)</a:t>
            </a:r>
            <a:br>
              <a:rPr lang="en-GB" sz="2400" dirty="0"/>
            </a:br>
            <a:endParaRPr lang="en-GB" sz="2400" dirty="0"/>
          </a:p>
        </p:txBody>
      </p:sp>
      <p:pic>
        <p:nvPicPr>
          <p:cNvPr id="48" name="Picture 47">
            <a:hlinkClick r:id="" action="ppaction://hlinkshowjump?jump=nextslide"/>
            <a:extLst>
              <a:ext uri="{FF2B5EF4-FFF2-40B4-BE49-F238E27FC236}">
                <a16:creationId xmlns:a16="http://schemas.microsoft.com/office/drawing/2014/main" id="{202560C4-EA14-4B2C-85E0-1A5A21CFB647}"/>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49" name="Picture 48">
            <a:hlinkClick r:id="" action="ppaction://hlinkshowjump?jump=previousslide"/>
            <a:extLst>
              <a:ext uri="{FF2B5EF4-FFF2-40B4-BE49-F238E27FC236}">
                <a16:creationId xmlns:a16="http://schemas.microsoft.com/office/drawing/2014/main" id="{12A04C0B-4819-4064-BA99-DA028F723AF7}"/>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54" name="Picture 53">
            <a:hlinkClick r:id="rId5" action="ppaction://hlinksldjump"/>
            <a:extLst>
              <a:ext uri="{FF2B5EF4-FFF2-40B4-BE49-F238E27FC236}">
                <a16:creationId xmlns:a16="http://schemas.microsoft.com/office/drawing/2014/main" id="{6E8F8922-8B90-416B-8A48-B137AEE72232}"/>
              </a:ext>
            </a:extLst>
          </p:cNvPr>
          <p:cNvPicPr>
            <a:picLocks noChangeAspect="1"/>
          </p:cNvPicPr>
          <p:nvPr/>
        </p:nvPicPr>
        <p:blipFill>
          <a:blip r:embed="rId6"/>
          <a:stretch>
            <a:fillRect/>
          </a:stretch>
        </p:blipFill>
        <p:spPr>
          <a:xfrm>
            <a:off x="3917185" y="322134"/>
            <a:ext cx="485775" cy="477679"/>
          </a:xfrm>
          <a:prstGeom prst="rect">
            <a:avLst/>
          </a:prstGeom>
        </p:spPr>
      </p:pic>
      <p:pic>
        <p:nvPicPr>
          <p:cNvPr id="11" name="Picture 10">
            <a:hlinkClick r:id="rId7"/>
            <a:extLst>
              <a:ext uri="{FF2B5EF4-FFF2-40B4-BE49-F238E27FC236}">
                <a16:creationId xmlns:a16="http://schemas.microsoft.com/office/drawing/2014/main" id="{FAACC7E3-E615-4F18-9974-E14812CB2BE4}"/>
              </a:ext>
            </a:extLst>
          </p:cNvPr>
          <p:cNvPicPr>
            <a:picLocks noChangeAspect="1"/>
          </p:cNvPicPr>
          <p:nvPr/>
        </p:nvPicPr>
        <p:blipFill>
          <a:blip r:embed="rId8"/>
          <a:stretch>
            <a:fillRect/>
          </a:stretch>
        </p:blipFill>
        <p:spPr>
          <a:xfrm>
            <a:off x="4453970" y="323563"/>
            <a:ext cx="485775" cy="476250"/>
          </a:xfrm>
          <a:prstGeom prst="rect">
            <a:avLst/>
          </a:prstGeom>
        </p:spPr>
      </p:pic>
      <p:grpSp>
        <p:nvGrpSpPr>
          <p:cNvPr id="6" name="Group 5">
            <a:extLst>
              <a:ext uri="{FF2B5EF4-FFF2-40B4-BE49-F238E27FC236}">
                <a16:creationId xmlns:a16="http://schemas.microsoft.com/office/drawing/2014/main" id="{1C041AD0-072E-5C17-51B2-4D48B3B34F82}"/>
              </a:ext>
            </a:extLst>
          </p:cNvPr>
          <p:cNvGrpSpPr/>
          <p:nvPr/>
        </p:nvGrpSpPr>
        <p:grpSpPr>
          <a:xfrm>
            <a:off x="2198447" y="3976456"/>
            <a:ext cx="1030413" cy="623251"/>
            <a:chOff x="2746089" y="4535520"/>
            <a:chExt cx="1030413" cy="623251"/>
          </a:xfrm>
        </p:grpSpPr>
        <p:sp>
          <p:nvSpPr>
            <p:cNvPr id="4" name="Rectangle: Rounded Corners 3">
              <a:extLst>
                <a:ext uri="{FF2B5EF4-FFF2-40B4-BE49-F238E27FC236}">
                  <a16:creationId xmlns:a16="http://schemas.microsoft.com/office/drawing/2014/main" id="{77B27A1B-7D2D-0595-EA50-94E8D2AE0C34}"/>
                </a:ext>
              </a:extLst>
            </p:cNvPr>
            <p:cNvSpPr/>
            <p:nvPr/>
          </p:nvSpPr>
          <p:spPr>
            <a:xfrm>
              <a:off x="2808435" y="4535520"/>
              <a:ext cx="905723" cy="602162"/>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5" name="TextBox 4">
              <a:extLst>
                <a:ext uri="{FF2B5EF4-FFF2-40B4-BE49-F238E27FC236}">
                  <a16:creationId xmlns:a16="http://schemas.microsoft.com/office/drawing/2014/main" id="{03D82647-1EF6-D2F5-2371-ECE3E500808D}"/>
                </a:ext>
              </a:extLst>
            </p:cNvPr>
            <p:cNvSpPr txBox="1"/>
            <p:nvPr/>
          </p:nvSpPr>
          <p:spPr>
            <a:xfrm>
              <a:off x="2746089" y="4535520"/>
              <a:ext cx="1030413" cy="623251"/>
            </a:xfrm>
            <a:prstGeom prst="rect">
              <a:avLst/>
            </a:prstGeom>
            <a:noFill/>
          </p:spPr>
          <p:txBody>
            <a:bodyPr wrap="square" rtlCol="0">
              <a:spAutoFit/>
            </a:bodyPr>
            <a:lstStyle/>
            <a:p>
              <a:pPr algn="ctr"/>
              <a:r>
                <a:rPr lang="en-GB" sz="1150" dirty="0">
                  <a:solidFill>
                    <a:schemeClr val="bg2"/>
                  </a:solidFill>
                </a:rPr>
                <a:t>Gain REC Portal access</a:t>
              </a:r>
            </a:p>
          </p:txBody>
        </p:sp>
      </p:grpSp>
      <p:grpSp>
        <p:nvGrpSpPr>
          <p:cNvPr id="7" name="Group 6">
            <a:extLst>
              <a:ext uri="{FF2B5EF4-FFF2-40B4-BE49-F238E27FC236}">
                <a16:creationId xmlns:a16="http://schemas.microsoft.com/office/drawing/2014/main" id="{14E4321E-8F2D-4CB1-F00F-56855FCCDF55}"/>
              </a:ext>
            </a:extLst>
          </p:cNvPr>
          <p:cNvGrpSpPr/>
          <p:nvPr/>
        </p:nvGrpSpPr>
        <p:grpSpPr>
          <a:xfrm>
            <a:off x="3166516" y="3976454"/>
            <a:ext cx="1679613" cy="800219"/>
            <a:chOff x="2701283" y="4535520"/>
            <a:chExt cx="1140452" cy="737498"/>
          </a:xfrm>
        </p:grpSpPr>
        <p:sp>
          <p:nvSpPr>
            <p:cNvPr id="8" name="Rectangle: Rounded Corners 7">
              <a:extLst>
                <a:ext uri="{FF2B5EF4-FFF2-40B4-BE49-F238E27FC236}">
                  <a16:creationId xmlns:a16="http://schemas.microsoft.com/office/drawing/2014/main" id="{BF5491E7-B8F2-A2C2-562F-CA2D5AFAB862}"/>
                </a:ext>
              </a:extLst>
            </p:cNvPr>
            <p:cNvSpPr/>
            <p:nvPr/>
          </p:nvSpPr>
          <p:spPr>
            <a:xfrm>
              <a:off x="2808435" y="4535520"/>
              <a:ext cx="905723" cy="602162"/>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9" name="TextBox 8">
              <a:extLst>
                <a:ext uri="{FF2B5EF4-FFF2-40B4-BE49-F238E27FC236}">
                  <a16:creationId xmlns:a16="http://schemas.microsoft.com/office/drawing/2014/main" id="{B4B4434B-EFCF-B024-E36F-158464DED4FB}"/>
                </a:ext>
              </a:extLst>
            </p:cNvPr>
            <p:cNvSpPr txBox="1"/>
            <p:nvPr/>
          </p:nvSpPr>
          <p:spPr>
            <a:xfrm>
              <a:off x="2701283" y="4535520"/>
              <a:ext cx="1140452" cy="737498"/>
            </a:xfrm>
            <a:prstGeom prst="rect">
              <a:avLst/>
            </a:prstGeom>
            <a:noFill/>
          </p:spPr>
          <p:txBody>
            <a:bodyPr wrap="square" rtlCol="0">
              <a:spAutoFit/>
            </a:bodyPr>
            <a:lstStyle/>
            <a:p>
              <a:pPr algn="ctr"/>
              <a:r>
                <a:rPr lang="en-GB" sz="1150" dirty="0">
                  <a:solidFill>
                    <a:schemeClr val="bg2"/>
                  </a:solidFill>
                </a:rPr>
                <a:t>Complete Entry Assessment Application Form</a:t>
              </a:r>
            </a:p>
          </p:txBody>
        </p:sp>
      </p:grpSp>
      <p:grpSp>
        <p:nvGrpSpPr>
          <p:cNvPr id="10" name="Group 9">
            <a:extLst>
              <a:ext uri="{FF2B5EF4-FFF2-40B4-BE49-F238E27FC236}">
                <a16:creationId xmlns:a16="http://schemas.microsoft.com/office/drawing/2014/main" id="{E858443E-B896-1BDB-4A1E-96F2D2737811}"/>
              </a:ext>
            </a:extLst>
          </p:cNvPr>
          <p:cNvGrpSpPr/>
          <p:nvPr/>
        </p:nvGrpSpPr>
        <p:grpSpPr>
          <a:xfrm>
            <a:off x="4671615" y="3976454"/>
            <a:ext cx="1305205" cy="653373"/>
            <a:chOff x="2701283" y="4535520"/>
            <a:chExt cx="1140452" cy="602162"/>
          </a:xfrm>
        </p:grpSpPr>
        <p:sp>
          <p:nvSpPr>
            <p:cNvPr id="12" name="Rectangle: Rounded Corners 11">
              <a:extLst>
                <a:ext uri="{FF2B5EF4-FFF2-40B4-BE49-F238E27FC236}">
                  <a16:creationId xmlns:a16="http://schemas.microsoft.com/office/drawing/2014/main" id="{E9948C24-BDAB-934C-D36E-C85E340033B0}"/>
                </a:ext>
              </a:extLst>
            </p:cNvPr>
            <p:cNvSpPr/>
            <p:nvPr/>
          </p:nvSpPr>
          <p:spPr>
            <a:xfrm>
              <a:off x="2808435" y="4535520"/>
              <a:ext cx="905723" cy="602162"/>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3" name="TextBox 12">
              <a:extLst>
                <a:ext uri="{FF2B5EF4-FFF2-40B4-BE49-F238E27FC236}">
                  <a16:creationId xmlns:a16="http://schemas.microsoft.com/office/drawing/2014/main" id="{23BFD329-B25C-075A-5C8D-41CB4F2625ED}"/>
                </a:ext>
              </a:extLst>
            </p:cNvPr>
            <p:cNvSpPr txBox="1"/>
            <p:nvPr/>
          </p:nvSpPr>
          <p:spPr>
            <a:xfrm>
              <a:off x="2701283" y="4622400"/>
              <a:ext cx="1140452" cy="411297"/>
            </a:xfrm>
            <a:prstGeom prst="rect">
              <a:avLst/>
            </a:prstGeom>
            <a:noFill/>
          </p:spPr>
          <p:txBody>
            <a:bodyPr wrap="square" rtlCol="0">
              <a:spAutoFit/>
            </a:bodyPr>
            <a:lstStyle/>
            <a:p>
              <a:pPr algn="ctr"/>
              <a:r>
                <a:rPr lang="en-GB" sz="1150" dirty="0">
                  <a:solidFill>
                    <a:schemeClr val="bg2"/>
                  </a:solidFill>
                </a:rPr>
                <a:t>Complete REC Accession</a:t>
              </a:r>
            </a:p>
          </p:txBody>
        </p:sp>
      </p:grpSp>
      <p:grpSp>
        <p:nvGrpSpPr>
          <p:cNvPr id="16" name="Group 15">
            <a:extLst>
              <a:ext uri="{FF2B5EF4-FFF2-40B4-BE49-F238E27FC236}">
                <a16:creationId xmlns:a16="http://schemas.microsoft.com/office/drawing/2014/main" id="{379EF345-3EB9-35EE-E4E9-883C676CFAAB}"/>
              </a:ext>
            </a:extLst>
          </p:cNvPr>
          <p:cNvGrpSpPr/>
          <p:nvPr/>
        </p:nvGrpSpPr>
        <p:grpSpPr>
          <a:xfrm>
            <a:off x="7623902" y="2982576"/>
            <a:ext cx="1907842" cy="3116742"/>
            <a:chOff x="7186506" y="2990641"/>
            <a:chExt cx="1907842" cy="3116742"/>
          </a:xfrm>
        </p:grpSpPr>
        <p:sp>
          <p:nvSpPr>
            <p:cNvPr id="17" name="Freeform: Shape 16">
              <a:extLst>
                <a:ext uri="{FF2B5EF4-FFF2-40B4-BE49-F238E27FC236}">
                  <a16:creationId xmlns:a16="http://schemas.microsoft.com/office/drawing/2014/main" id="{64C27635-C4B2-0C48-05FA-611B99004BE8}"/>
                </a:ext>
              </a:extLst>
            </p:cNvPr>
            <p:cNvSpPr/>
            <p:nvPr/>
          </p:nvSpPr>
          <p:spPr>
            <a:xfrm>
              <a:off x="7186506" y="2990641"/>
              <a:ext cx="1903332" cy="401904"/>
            </a:xfrm>
            <a:custGeom>
              <a:avLst/>
              <a:gdLst>
                <a:gd name="connsiteX0" fmla="*/ 0 w 1871130"/>
                <a:gd name="connsiteY0" fmla="*/ 0 h 490730"/>
                <a:gd name="connsiteX1" fmla="*/ 1871130 w 1871130"/>
                <a:gd name="connsiteY1" fmla="*/ 0 h 490730"/>
                <a:gd name="connsiteX2" fmla="*/ 1871130 w 1871130"/>
                <a:gd name="connsiteY2" fmla="*/ 490730 h 490730"/>
                <a:gd name="connsiteX3" fmla="*/ 0 w 1871130"/>
                <a:gd name="connsiteY3" fmla="*/ 490730 h 490730"/>
                <a:gd name="connsiteX4" fmla="*/ 0 w 1871130"/>
                <a:gd name="connsiteY4" fmla="*/ 0 h 4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130" h="490730">
                  <a:moveTo>
                    <a:pt x="0" y="0"/>
                  </a:moveTo>
                  <a:lnTo>
                    <a:pt x="1871130" y="0"/>
                  </a:lnTo>
                  <a:lnTo>
                    <a:pt x="1871130" y="490730"/>
                  </a:lnTo>
                  <a:lnTo>
                    <a:pt x="0" y="490730"/>
                  </a:lnTo>
                  <a:lnTo>
                    <a:pt x="0" y="0"/>
                  </a:lnTo>
                  <a:close/>
                </a:path>
              </a:pathLst>
            </a:custGeom>
            <a:solidFill>
              <a:srgbClr val="70ADA3"/>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BSA</a:t>
              </a:r>
            </a:p>
          </p:txBody>
        </p:sp>
        <p:sp>
          <p:nvSpPr>
            <p:cNvPr id="18" name="Freeform: Shape 17">
              <a:extLst>
                <a:ext uri="{FF2B5EF4-FFF2-40B4-BE49-F238E27FC236}">
                  <a16:creationId xmlns:a16="http://schemas.microsoft.com/office/drawing/2014/main" id="{D9CAD6EF-A889-997C-CF58-264D0FA4CD49}"/>
                </a:ext>
              </a:extLst>
            </p:cNvPr>
            <p:cNvSpPr/>
            <p:nvPr/>
          </p:nvSpPr>
          <p:spPr>
            <a:xfrm>
              <a:off x="7191016" y="3465453"/>
              <a:ext cx="1903332" cy="2641930"/>
            </a:xfrm>
            <a:custGeom>
              <a:avLst/>
              <a:gdLst>
                <a:gd name="connsiteX0" fmla="*/ 0 w 1903332"/>
                <a:gd name="connsiteY0" fmla="*/ 0 h 2810880"/>
                <a:gd name="connsiteX1" fmla="*/ 1903332 w 1903332"/>
                <a:gd name="connsiteY1" fmla="*/ 0 h 2810880"/>
                <a:gd name="connsiteX2" fmla="*/ 1903332 w 1903332"/>
                <a:gd name="connsiteY2" fmla="*/ 2810880 h 2810880"/>
                <a:gd name="connsiteX3" fmla="*/ 0 w 1903332"/>
                <a:gd name="connsiteY3" fmla="*/ 2810880 h 2810880"/>
                <a:gd name="connsiteX4" fmla="*/ 0 w 1903332"/>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32" h="2810880">
                  <a:moveTo>
                    <a:pt x="0" y="0"/>
                  </a:moveTo>
                  <a:lnTo>
                    <a:pt x="1903332" y="0"/>
                  </a:lnTo>
                  <a:lnTo>
                    <a:pt x="1903332" y="2810880"/>
                  </a:lnTo>
                  <a:lnTo>
                    <a:pt x="0" y="2810880"/>
                  </a:lnTo>
                  <a:lnTo>
                    <a:pt x="0" y="0"/>
                  </a:lnTo>
                  <a:close/>
                </a:path>
              </a:pathLst>
            </a:custGeom>
            <a:no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GB" sz="1000" kern="1200" dirty="0">
                  <a:latin typeface="Arial" panose="020B0604020202020204" pitchFamily="34" charset="0"/>
                  <a:cs typeface="Arial" panose="020B0604020202020204" pitchFamily="34" charset="0"/>
                </a:rPr>
                <a:t>As part of the market entry process, you will be required to provide specific evidence around your ability to meet Smart Meter Installation requirements under </a:t>
              </a:r>
              <a:r>
                <a:rPr lang="en-GB" sz="1000" kern="1200" dirty="0" err="1">
                  <a:latin typeface="Arial" panose="020B0604020202020204" pitchFamily="34" charset="0"/>
                  <a:cs typeface="Arial" panose="020B0604020202020204" pitchFamily="34" charset="0"/>
                </a:rPr>
                <a:t>CoMCoP</a:t>
              </a:r>
              <a:r>
                <a:rPr lang="en-GB" sz="1000" kern="1200" dirty="0">
                  <a:latin typeface="Arial" panose="020B0604020202020204" pitchFamily="34" charset="0"/>
                  <a:cs typeface="Arial" panose="020B0604020202020204" pitchFamily="34" charset="0"/>
                </a:rPr>
                <a:t>, including</a:t>
              </a:r>
            </a:p>
            <a:p>
              <a:pPr marL="57150" lvl="1" indent="-57150" algn="l" defTabSz="444500">
                <a:lnSpc>
                  <a:spcPct val="90000"/>
                </a:lnSpc>
                <a:spcBef>
                  <a:spcPct val="0"/>
                </a:spcBef>
                <a:spcAft>
                  <a:spcPct val="15000"/>
                </a:spcAft>
                <a:buNone/>
              </a:pPr>
              <a:endParaRPr lang="en-GB"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GB" sz="1000" kern="1200" dirty="0">
                  <a:latin typeface="Arial" panose="020B0604020202020204" pitchFamily="34" charset="0"/>
                  <a:cs typeface="Arial" panose="020B0604020202020204" pitchFamily="34" charset="0"/>
                </a:rPr>
                <a:t>Details of business processes around the installation of smart meters</a:t>
              </a:r>
            </a:p>
            <a:p>
              <a:pPr marL="57150" lvl="1" indent="-57150" algn="l" defTabSz="444500">
                <a:lnSpc>
                  <a:spcPct val="90000"/>
                </a:lnSpc>
                <a:spcBef>
                  <a:spcPct val="0"/>
                </a:spcBef>
                <a:spcAft>
                  <a:spcPct val="15000"/>
                </a:spcAft>
                <a:buChar char="•"/>
              </a:pPr>
              <a:endParaRPr lang="en-GB"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GB" sz="1000" kern="1200" dirty="0">
                  <a:latin typeface="Arial" panose="020B0604020202020204" pitchFamily="34" charset="0"/>
                  <a:cs typeface="Arial" panose="020B0604020202020204" pitchFamily="34" charset="0"/>
                </a:rPr>
                <a:t>Details of how you will maintain compliance with all relevant clauses of Smart Meter Installation under </a:t>
              </a:r>
              <a:r>
                <a:rPr lang="en-GB" sz="1000" kern="1200" dirty="0" err="1">
                  <a:latin typeface="Arial" panose="020B0604020202020204" pitchFamily="34" charset="0"/>
                  <a:cs typeface="Arial" panose="020B0604020202020204" pitchFamily="34" charset="0"/>
                </a:rPr>
                <a:t>CoMCoP</a:t>
              </a:r>
              <a:endParaRPr lang="en-GB" sz="1000" kern="1200" dirty="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B5ABEB5D-06BC-1FC5-FBF5-FCD0485316F2}"/>
              </a:ext>
            </a:extLst>
          </p:cNvPr>
          <p:cNvGrpSpPr/>
          <p:nvPr/>
        </p:nvGrpSpPr>
        <p:grpSpPr>
          <a:xfrm>
            <a:off x="9778116" y="2982576"/>
            <a:ext cx="1908804" cy="3116741"/>
            <a:chOff x="7185544" y="2990642"/>
            <a:chExt cx="1908804" cy="3116741"/>
          </a:xfrm>
        </p:grpSpPr>
        <p:sp>
          <p:nvSpPr>
            <p:cNvPr id="20" name="Freeform: Shape 19">
              <a:extLst>
                <a:ext uri="{FF2B5EF4-FFF2-40B4-BE49-F238E27FC236}">
                  <a16:creationId xmlns:a16="http://schemas.microsoft.com/office/drawing/2014/main" id="{377FB77E-6F48-B5E7-DB41-9489A7B48E4C}"/>
                </a:ext>
              </a:extLst>
            </p:cNvPr>
            <p:cNvSpPr/>
            <p:nvPr/>
          </p:nvSpPr>
          <p:spPr>
            <a:xfrm>
              <a:off x="7185544" y="2990642"/>
              <a:ext cx="1903332" cy="401904"/>
            </a:xfrm>
            <a:custGeom>
              <a:avLst/>
              <a:gdLst>
                <a:gd name="connsiteX0" fmla="*/ 0 w 1871130"/>
                <a:gd name="connsiteY0" fmla="*/ 0 h 490730"/>
                <a:gd name="connsiteX1" fmla="*/ 1871130 w 1871130"/>
                <a:gd name="connsiteY1" fmla="*/ 0 h 490730"/>
                <a:gd name="connsiteX2" fmla="*/ 1871130 w 1871130"/>
                <a:gd name="connsiteY2" fmla="*/ 490730 h 490730"/>
                <a:gd name="connsiteX3" fmla="*/ 0 w 1871130"/>
                <a:gd name="connsiteY3" fmla="*/ 490730 h 490730"/>
                <a:gd name="connsiteX4" fmla="*/ 0 w 1871130"/>
                <a:gd name="connsiteY4" fmla="*/ 0 h 4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130" h="490730">
                  <a:moveTo>
                    <a:pt x="0" y="0"/>
                  </a:moveTo>
                  <a:lnTo>
                    <a:pt x="1871130" y="0"/>
                  </a:lnTo>
                  <a:lnTo>
                    <a:pt x="1871130" y="490730"/>
                  </a:lnTo>
                  <a:lnTo>
                    <a:pt x="0" y="490730"/>
                  </a:lnTo>
                  <a:lnTo>
                    <a:pt x="0" y="0"/>
                  </a:lnTo>
                  <a:close/>
                </a:path>
              </a:pathLst>
            </a:custGeom>
            <a:solidFill>
              <a:srgbClr val="70ADA3"/>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Annual Statement</a:t>
              </a:r>
            </a:p>
          </p:txBody>
        </p:sp>
        <p:sp>
          <p:nvSpPr>
            <p:cNvPr id="21" name="Freeform: Shape 20">
              <a:extLst>
                <a:ext uri="{FF2B5EF4-FFF2-40B4-BE49-F238E27FC236}">
                  <a16:creationId xmlns:a16="http://schemas.microsoft.com/office/drawing/2014/main" id="{8A11527C-A489-19A2-98BF-F20CBB87A1B3}"/>
                </a:ext>
              </a:extLst>
            </p:cNvPr>
            <p:cNvSpPr/>
            <p:nvPr/>
          </p:nvSpPr>
          <p:spPr>
            <a:xfrm>
              <a:off x="7191016" y="3465453"/>
              <a:ext cx="1903332" cy="2641930"/>
            </a:xfrm>
            <a:custGeom>
              <a:avLst/>
              <a:gdLst>
                <a:gd name="connsiteX0" fmla="*/ 0 w 1903332"/>
                <a:gd name="connsiteY0" fmla="*/ 0 h 2810880"/>
                <a:gd name="connsiteX1" fmla="*/ 1903332 w 1903332"/>
                <a:gd name="connsiteY1" fmla="*/ 0 h 2810880"/>
                <a:gd name="connsiteX2" fmla="*/ 1903332 w 1903332"/>
                <a:gd name="connsiteY2" fmla="*/ 2810880 h 2810880"/>
                <a:gd name="connsiteX3" fmla="*/ 0 w 1903332"/>
                <a:gd name="connsiteY3" fmla="*/ 2810880 h 2810880"/>
                <a:gd name="connsiteX4" fmla="*/ 0 w 1903332"/>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32" h="2810880">
                  <a:moveTo>
                    <a:pt x="0" y="0"/>
                  </a:moveTo>
                  <a:lnTo>
                    <a:pt x="1903332" y="0"/>
                  </a:lnTo>
                  <a:lnTo>
                    <a:pt x="1903332" y="2810880"/>
                  </a:lnTo>
                  <a:lnTo>
                    <a:pt x="0" y="2810880"/>
                  </a:lnTo>
                  <a:lnTo>
                    <a:pt x="0" y="0"/>
                  </a:lnTo>
                  <a:close/>
                </a:path>
              </a:pathLst>
            </a:custGeom>
            <a:no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GB" sz="1000" kern="1200" dirty="0">
                  <a:latin typeface="Arial" panose="020B0604020202020204" pitchFamily="34" charset="0"/>
                  <a:cs typeface="Arial" panose="020B0604020202020204" pitchFamily="34" charset="0"/>
                </a:rPr>
                <a:t>As part your annual statement, you will be required to make a self declaration confirming that your organisation</a:t>
              </a:r>
            </a:p>
            <a:p>
              <a:pPr marL="57150" lvl="1" indent="-57150" algn="l" defTabSz="444500">
                <a:lnSpc>
                  <a:spcPct val="90000"/>
                </a:lnSpc>
                <a:spcBef>
                  <a:spcPct val="0"/>
                </a:spcBef>
                <a:spcAft>
                  <a:spcPct val="15000"/>
                </a:spcAft>
                <a:buNone/>
              </a:pPr>
              <a:endParaRPr lang="en-GB"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GB" sz="1000" kern="1200" dirty="0">
                  <a:latin typeface="Arial" panose="020B0604020202020204" pitchFamily="34" charset="0"/>
                  <a:cs typeface="Arial" panose="020B0604020202020204" pitchFamily="34" charset="0"/>
                </a:rPr>
                <a:t>Is compliant with the relevant </a:t>
              </a:r>
              <a:r>
                <a:rPr lang="en-GB" sz="1000" dirty="0">
                  <a:latin typeface="Arial" panose="020B0604020202020204" pitchFamily="34" charset="0"/>
                  <a:cs typeface="Arial" panose="020B0604020202020204" pitchFamily="34" charset="0"/>
                </a:rPr>
                <a:t>clauses for Smart Meter Installation</a:t>
              </a:r>
              <a:endParaRPr lang="en-GB"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GB"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GB" sz="1000" kern="1200" dirty="0">
                  <a:latin typeface="Arial" panose="020B0604020202020204" pitchFamily="34" charset="0"/>
                  <a:cs typeface="Arial" panose="020B0604020202020204" pitchFamily="34" charset="0"/>
                </a:rPr>
                <a:t>The type of supplier you are (e.g. Large Supplier, Small Supplier or Micro Business Supplier)</a:t>
              </a:r>
            </a:p>
          </p:txBody>
        </p:sp>
      </p:grpSp>
      <p:cxnSp>
        <p:nvCxnSpPr>
          <p:cNvPr id="24" name="Straight Arrow Connector 23">
            <a:extLst>
              <a:ext uri="{FF2B5EF4-FFF2-40B4-BE49-F238E27FC236}">
                <a16:creationId xmlns:a16="http://schemas.microsoft.com/office/drawing/2014/main" id="{81C54B48-AEE0-5AAD-D50C-107E82E2890C}"/>
              </a:ext>
            </a:extLst>
          </p:cNvPr>
          <p:cNvCxnSpPr>
            <a:cxnSpLocks/>
          </p:cNvCxnSpPr>
          <p:nvPr/>
        </p:nvCxnSpPr>
        <p:spPr>
          <a:xfrm>
            <a:off x="3178640" y="4160683"/>
            <a:ext cx="145685"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A491EC1-789E-9C74-2C72-3BF253D41740}"/>
              </a:ext>
            </a:extLst>
          </p:cNvPr>
          <p:cNvCxnSpPr>
            <a:cxnSpLocks/>
          </p:cNvCxnSpPr>
          <p:nvPr/>
        </p:nvCxnSpPr>
        <p:spPr>
          <a:xfrm>
            <a:off x="4658238" y="4160683"/>
            <a:ext cx="145685"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F82841A-DF00-51F8-77DE-445956AD59D5}"/>
              </a:ext>
            </a:extLst>
          </p:cNvPr>
          <p:cNvCxnSpPr>
            <a:cxnSpLocks/>
          </p:cNvCxnSpPr>
          <p:nvPr/>
        </p:nvCxnSpPr>
        <p:spPr>
          <a:xfrm>
            <a:off x="5834915" y="4150595"/>
            <a:ext cx="145685"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234C3ED-CBFC-3667-506C-1154967B60A9}"/>
              </a:ext>
            </a:extLst>
          </p:cNvPr>
          <p:cNvGrpSpPr/>
          <p:nvPr/>
        </p:nvGrpSpPr>
        <p:grpSpPr>
          <a:xfrm>
            <a:off x="6753973" y="2833078"/>
            <a:ext cx="5251819" cy="3676211"/>
            <a:chOff x="6753973" y="2833078"/>
            <a:chExt cx="5251819" cy="3676211"/>
          </a:xfrm>
        </p:grpSpPr>
        <p:cxnSp>
          <p:nvCxnSpPr>
            <p:cNvPr id="30" name="Straight Connector 29">
              <a:extLst>
                <a:ext uri="{FF2B5EF4-FFF2-40B4-BE49-F238E27FC236}">
                  <a16:creationId xmlns:a16="http://schemas.microsoft.com/office/drawing/2014/main" id="{2FE80601-FFA4-4B8A-85F7-ED45D1FE3130}"/>
                </a:ext>
              </a:extLst>
            </p:cNvPr>
            <p:cNvCxnSpPr>
              <a:cxnSpLocks/>
            </p:cNvCxnSpPr>
            <p:nvPr/>
          </p:nvCxnSpPr>
          <p:spPr>
            <a:xfrm flipH="1">
              <a:off x="6753973" y="2909924"/>
              <a:ext cx="18341" cy="3599365"/>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DCD6C5-819D-5116-340D-47D509EF6424}"/>
                </a:ext>
              </a:extLst>
            </p:cNvPr>
            <p:cNvCxnSpPr>
              <a:cxnSpLocks/>
            </p:cNvCxnSpPr>
            <p:nvPr/>
          </p:nvCxnSpPr>
          <p:spPr>
            <a:xfrm>
              <a:off x="6771597" y="2833078"/>
              <a:ext cx="5170687" cy="28178"/>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EC7AC7-166E-DB5E-E1F6-D27098F24E86}"/>
                </a:ext>
              </a:extLst>
            </p:cNvPr>
            <p:cNvCxnSpPr>
              <a:cxnSpLocks/>
            </p:cNvCxnSpPr>
            <p:nvPr/>
          </p:nvCxnSpPr>
          <p:spPr>
            <a:xfrm>
              <a:off x="6771597" y="6481111"/>
              <a:ext cx="5170687" cy="28178"/>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BBD73A-91BB-C75B-B544-6CADF5590E9E}"/>
                </a:ext>
              </a:extLst>
            </p:cNvPr>
            <p:cNvCxnSpPr>
              <a:cxnSpLocks/>
            </p:cNvCxnSpPr>
            <p:nvPr/>
          </p:nvCxnSpPr>
          <p:spPr>
            <a:xfrm flipH="1">
              <a:off x="11987451" y="2861256"/>
              <a:ext cx="18341" cy="3599365"/>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C9626071-01C5-32E0-335E-603E6BEE5E9D}"/>
              </a:ext>
            </a:extLst>
          </p:cNvPr>
          <p:cNvCxnSpPr>
            <a:cxnSpLocks/>
          </p:cNvCxnSpPr>
          <p:nvPr/>
        </p:nvCxnSpPr>
        <p:spPr>
          <a:xfrm>
            <a:off x="9527234" y="3145878"/>
            <a:ext cx="250882"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6">
            <a:extLst>
              <a:ext uri="{FF2B5EF4-FFF2-40B4-BE49-F238E27FC236}">
                <a16:creationId xmlns:a16="http://schemas.microsoft.com/office/drawing/2014/main" id="{3987AC6A-CEDC-876A-7376-A2B80CE4B04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49" t="5418" r="11157" b="45898"/>
          <a:stretch/>
        </p:blipFill>
        <p:spPr bwMode="auto">
          <a:xfrm>
            <a:off x="6067902" y="3646291"/>
            <a:ext cx="1372142" cy="138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09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MPLAFYSLIDEID" val="6372671565238956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C496B8E8-D1AD-4DE7-BCAB-65E09AA9D290}">
  <ds:schemaRefs>
    <ds:schemaRef ds:uri="http://schemas.microsoft.com/sharepoint/v3/contenttype/forms"/>
  </ds:schemaRefs>
</ds:datastoreItem>
</file>

<file path=customXml/itemProps2.xml><?xml version="1.0" encoding="utf-8"?>
<ds:datastoreItem xmlns:ds="http://schemas.openxmlformats.org/officeDocument/2006/customXml" ds:itemID="{961CB119-3AA7-4AA5-8340-D3C36DF49552}"/>
</file>

<file path=customXml/itemProps3.xml><?xml version="1.0" encoding="utf-8"?>
<ds:datastoreItem xmlns:ds="http://schemas.openxmlformats.org/officeDocument/2006/customXml" ds:itemID="{3FF7183A-8B06-4131-A8D4-90B83E396FF4}">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9aec8e27-46b6-4dfa-bdad-04f5a9be56ad"/>
    <ds:schemaRef ds:uri="http://purl.org/dc/dcmitype/"/>
    <ds:schemaRef ds:uri="http://www.w3.org/XML/1998/namespace"/>
    <ds:schemaRef ds:uri="http://schemas.openxmlformats.org/package/2006/metadata/core-properties"/>
    <ds:schemaRef ds:uri="58dbe026-c2b7-4f74-8c27-82ec413bac0d"/>
  </ds:schemaRefs>
</ds:datastoreItem>
</file>

<file path=docProps/app.xml><?xml version="1.0" encoding="utf-8"?>
<Properties xmlns="http://schemas.openxmlformats.org/officeDocument/2006/extended-properties" xmlns:vt="http://schemas.openxmlformats.org/officeDocument/2006/docPropsVTypes">
  <TotalTime>4691</TotalTime>
  <Words>1939</Words>
  <Application>Microsoft Office PowerPoint</Application>
  <PresentationFormat>Widescreen</PresentationFormat>
  <Paragraphs>234</Paragraphs>
  <Slides>12</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Calibri Light</vt:lpstr>
      <vt:lpstr>Roboto</vt:lpstr>
      <vt:lpstr>Roboto (Headings)</vt:lpstr>
      <vt:lpstr>Roboto Slab</vt:lpstr>
      <vt:lpstr>Roboto Slab regular</vt:lpstr>
      <vt:lpstr>Wingdings</vt:lpstr>
      <vt:lpstr>Wingdings 2</vt:lpstr>
      <vt:lpstr>Office Theme</vt:lpstr>
      <vt:lpstr>CONTENT SLIDE</vt:lpstr>
      <vt:lpstr>       METERING CODES OF PRACTICE    USER GUIDE    April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Metering User Guide v.1.0 FINAL</dc:title>
  <dc:creator>Bermudez Alvarez, Cristina</dc:creator>
  <cp:lastModifiedBy>Scott-Picton, Georgina</cp:lastModifiedBy>
  <cp:revision>5</cp:revision>
  <dcterms:created xsi:type="dcterms:W3CDTF">2021-05-24T12:44:42Z</dcterms:created>
  <dcterms:modified xsi:type="dcterms:W3CDTF">2023-03-30T19:43:49Z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2021-05-24T12:44:43Z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7b11192d-b46d-4d9e-883b-12c6654090a9</vt:lpwstr>
  </property>
  <property fmtid="{D5CDD505-2E9C-101B-9397-08002B2CF9AE}" pid="8" name="MSIP_Label_ea60d57e-af5b-4752-ac57-3e4f28ca11dc_ContentBits">
    <vt:lpwstr>0</vt:lpwstr>
  </property>
  <property fmtid="{D5CDD505-2E9C-101B-9397-08002B2CF9AE}" pid="9" name="ContentTypeId">
    <vt:lpwstr>0x0101003A9D1BF19C22A248B6F8E3EABC10E12A</vt:lpwstr>
  </property>
  <property fmtid="{D5CDD505-2E9C-101B-9397-08002B2CF9AE}" pid="10" name="MediaServiceImageTags">
    <vt:lpwstr/>
  </property>
</Properties>
</file>