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83" r:id="rId5"/>
    <p:sldMasterId id="2147483691" r:id="rId6"/>
  </p:sldMasterIdLst>
  <p:notesMasterIdLst>
    <p:notesMasterId r:id="rId9"/>
  </p:notesMasterIdLst>
  <p:sldIdLst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3C8"/>
    <a:srgbClr val="EBF1E6"/>
    <a:srgbClr val="E7AB00"/>
    <a:srgbClr val="BE6516"/>
    <a:srgbClr val="3C3C3B"/>
    <a:srgbClr val="68A495"/>
    <a:srgbClr val="4D8934"/>
    <a:srgbClr val="70ADA3"/>
    <a:srgbClr val="B4F1E7"/>
    <a:srgbClr val="EB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D7472-CF17-4652-A86D-D5806C09C0F6}" v="5" dt="2023-03-02T10:52:49.5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Murray" userId="52fc7561-9ac9-424e-a8b5-8354b3f6a1e6" providerId="ADAL" clId="{88ED7472-CF17-4652-A86D-D5806C09C0F6}"/>
    <pc:docChg chg="undo custSel addSld modSld">
      <pc:chgData name="Fiona Murray" userId="52fc7561-9ac9-424e-a8b5-8354b3f6a1e6" providerId="ADAL" clId="{88ED7472-CF17-4652-A86D-D5806C09C0F6}" dt="2023-03-02T10:56:57.212" v="325" actId="20577"/>
      <pc:docMkLst>
        <pc:docMk/>
      </pc:docMkLst>
      <pc:sldChg chg="modSp mod">
        <pc:chgData name="Fiona Murray" userId="52fc7561-9ac9-424e-a8b5-8354b3f6a1e6" providerId="ADAL" clId="{88ED7472-CF17-4652-A86D-D5806C09C0F6}" dt="2023-03-02T10:47:03.652" v="45" actId="20577"/>
        <pc:sldMkLst>
          <pc:docMk/>
          <pc:sldMk cId="53939173" sldId="266"/>
        </pc:sldMkLst>
        <pc:spChg chg="mod">
          <ac:chgData name="Fiona Murray" userId="52fc7561-9ac9-424e-a8b5-8354b3f6a1e6" providerId="ADAL" clId="{88ED7472-CF17-4652-A86D-D5806C09C0F6}" dt="2023-03-02T10:47:03.652" v="45" actId="20577"/>
          <ac:spMkLst>
            <pc:docMk/>
            <pc:sldMk cId="53939173" sldId="266"/>
            <ac:spMk id="2" creationId="{76964654-A8BE-4164-BCC3-B8C4AE86B84B}"/>
          </ac:spMkLst>
        </pc:spChg>
        <pc:graphicFrameChg chg="modGraphic">
          <ac:chgData name="Fiona Murray" userId="52fc7561-9ac9-424e-a8b5-8354b3f6a1e6" providerId="ADAL" clId="{88ED7472-CF17-4652-A86D-D5806C09C0F6}" dt="2023-03-02T10:44:58.241" v="3" actId="207"/>
          <ac:graphicFrameMkLst>
            <pc:docMk/>
            <pc:sldMk cId="53939173" sldId="266"/>
            <ac:graphicFrameMk id="41" creationId="{3E769637-A051-1AE4-D87A-D5D410073B84}"/>
          </ac:graphicFrameMkLst>
        </pc:graphicFrameChg>
      </pc:sldChg>
      <pc:sldChg chg="addSp delSp modSp new mod">
        <pc:chgData name="Fiona Murray" userId="52fc7561-9ac9-424e-a8b5-8354b3f6a1e6" providerId="ADAL" clId="{88ED7472-CF17-4652-A86D-D5806C09C0F6}" dt="2023-03-02T10:56:57.212" v="325" actId="20577"/>
        <pc:sldMkLst>
          <pc:docMk/>
          <pc:sldMk cId="2903182143" sldId="267"/>
        </pc:sldMkLst>
        <pc:spChg chg="del">
          <ac:chgData name="Fiona Murray" userId="52fc7561-9ac9-424e-a8b5-8354b3f6a1e6" providerId="ADAL" clId="{88ED7472-CF17-4652-A86D-D5806C09C0F6}" dt="2023-03-02T10:46:20.333" v="6" actId="478"/>
          <ac:spMkLst>
            <pc:docMk/>
            <pc:sldMk cId="2903182143" sldId="267"/>
            <ac:spMk id="2" creationId="{8F4FC247-4998-0587-91A3-DA2F44B10766}"/>
          </ac:spMkLst>
        </pc:spChg>
        <pc:spChg chg="del">
          <ac:chgData name="Fiona Murray" userId="52fc7561-9ac9-424e-a8b5-8354b3f6a1e6" providerId="ADAL" clId="{88ED7472-CF17-4652-A86D-D5806C09C0F6}" dt="2023-03-02T10:46:37.794" v="7" actId="478"/>
          <ac:spMkLst>
            <pc:docMk/>
            <pc:sldMk cId="2903182143" sldId="267"/>
            <ac:spMk id="3" creationId="{F454E1E3-4124-2AAF-9B04-66A6117E101C}"/>
          </ac:spMkLst>
        </pc:spChg>
        <pc:spChg chg="add mod">
          <ac:chgData name="Fiona Murray" userId="52fc7561-9ac9-424e-a8b5-8354b3f6a1e6" providerId="ADAL" clId="{88ED7472-CF17-4652-A86D-D5806C09C0F6}" dt="2023-03-02T10:47:49.933" v="81" actId="3064"/>
          <ac:spMkLst>
            <pc:docMk/>
            <pc:sldMk cId="2903182143" sldId="267"/>
            <ac:spMk id="4" creationId="{8C382E1A-172E-2776-2AF1-00BA77ADDAAF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5" creationId="{AAA774A5-467D-9851-E013-4CB2D3F27B00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6" creationId="{E27CF08A-36E7-E0D3-4C2E-15809F3B665F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7" creationId="{6A0BB069-4A38-E887-121F-5A58A8FEC48F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8" creationId="{80A2DEFB-0A47-9F69-39E3-1B9D91A260BF}"/>
          </ac:spMkLst>
        </pc:spChg>
        <pc:spChg chg="add del mod">
          <ac:chgData name="Fiona Murray" userId="52fc7561-9ac9-424e-a8b5-8354b3f6a1e6" providerId="ADAL" clId="{88ED7472-CF17-4652-A86D-D5806C09C0F6}" dt="2023-03-02T10:53:03.098" v="258" actId="1035"/>
          <ac:spMkLst>
            <pc:docMk/>
            <pc:sldMk cId="2903182143" sldId="267"/>
            <ac:spMk id="9" creationId="{C69EA543-D37E-DFC6-9759-EBFC55924CB4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10" creationId="{D982891B-59E6-0CD3-904D-CF8AFF032BE6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11" creationId="{5997F511-2BB0-1918-5C04-5A21397B6399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12" creationId="{2E1E5384-BCC7-CE2C-CAD8-BB4EEB434E96}"/>
          </ac:spMkLst>
        </pc:spChg>
        <pc:spChg chg="add del mod">
          <ac:chgData name="Fiona Murray" userId="52fc7561-9ac9-424e-a8b5-8354b3f6a1e6" providerId="ADAL" clId="{88ED7472-CF17-4652-A86D-D5806C09C0F6}" dt="2023-03-02T10:52:39.903" v="244" actId="21"/>
          <ac:spMkLst>
            <pc:docMk/>
            <pc:sldMk cId="2903182143" sldId="267"/>
            <ac:spMk id="13" creationId="{8C203F05-7AEB-3EED-83B8-C2EB3082EE2B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14" creationId="{D8241D42-D043-E895-57A7-E38BBD192333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15" creationId="{E584F431-D930-188B-743D-04C41D79C6CC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16" creationId="{979CF25F-C201-292D-3AF8-EA4A7DD29C83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17" creationId="{F7BDED2B-161C-5C3C-E25C-422FC17311A6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18" creationId="{0609E4D6-5746-9974-7066-F9FA3E4F22C1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19" creationId="{626FC93E-4F23-8973-31D0-FDB825C775B0}"/>
          </ac:spMkLst>
        </pc:spChg>
        <pc:spChg chg="add mod">
          <ac:chgData name="Fiona Murray" userId="52fc7561-9ac9-424e-a8b5-8354b3f6a1e6" providerId="ADAL" clId="{88ED7472-CF17-4652-A86D-D5806C09C0F6}" dt="2023-03-02T10:48:21.057" v="82"/>
          <ac:spMkLst>
            <pc:docMk/>
            <pc:sldMk cId="2903182143" sldId="267"/>
            <ac:spMk id="20" creationId="{676D4CCC-7177-EB79-0550-DE3AF06A6D2E}"/>
          </ac:spMkLst>
        </pc:spChg>
        <pc:spChg chg="add del mod">
          <ac:chgData name="Fiona Murray" userId="52fc7561-9ac9-424e-a8b5-8354b3f6a1e6" providerId="ADAL" clId="{88ED7472-CF17-4652-A86D-D5806C09C0F6}" dt="2023-03-02T10:50:59.106" v="182" actId="478"/>
          <ac:spMkLst>
            <pc:docMk/>
            <pc:sldMk cId="2903182143" sldId="267"/>
            <ac:spMk id="21" creationId="{C33EDA67-6150-0E3E-F6D4-2DDBCE464212}"/>
          </ac:spMkLst>
        </pc:spChg>
        <pc:spChg chg="add del mod">
          <ac:chgData name="Fiona Murray" userId="52fc7561-9ac9-424e-a8b5-8354b3f6a1e6" providerId="ADAL" clId="{88ED7472-CF17-4652-A86D-D5806C09C0F6}" dt="2023-03-02T10:51:43.578" v="192" actId="478"/>
          <ac:spMkLst>
            <pc:docMk/>
            <pc:sldMk cId="2903182143" sldId="267"/>
            <ac:spMk id="22" creationId="{F4DAF27A-612A-78F9-3F02-2A10E14190D0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23" creationId="{034C4649-9A1B-3983-F798-D20B9A65EC93}"/>
          </ac:spMkLst>
        </pc:spChg>
        <pc:spChg chg="add del mod">
          <ac:chgData name="Fiona Murray" userId="52fc7561-9ac9-424e-a8b5-8354b3f6a1e6" providerId="ADAL" clId="{88ED7472-CF17-4652-A86D-D5806C09C0F6}" dt="2023-03-02T10:51:39.827" v="191" actId="478"/>
          <ac:spMkLst>
            <pc:docMk/>
            <pc:sldMk cId="2903182143" sldId="267"/>
            <ac:spMk id="24" creationId="{33916C3F-46EE-641A-0502-629E87F1C386}"/>
          </ac:spMkLst>
        </pc:spChg>
        <pc:spChg chg="add del mod">
          <ac:chgData name="Fiona Murray" userId="52fc7561-9ac9-424e-a8b5-8354b3f6a1e6" providerId="ADAL" clId="{88ED7472-CF17-4652-A86D-D5806C09C0F6}" dt="2023-03-02T10:52:33.545" v="242" actId="478"/>
          <ac:spMkLst>
            <pc:docMk/>
            <pc:sldMk cId="2903182143" sldId="267"/>
            <ac:spMk id="25" creationId="{9782165A-B646-47F3-D953-F9CC0B1C975F}"/>
          </ac:spMkLst>
        </pc:spChg>
        <pc:spChg chg="add mod">
          <ac:chgData name="Fiona Murray" userId="52fc7561-9ac9-424e-a8b5-8354b3f6a1e6" providerId="ADAL" clId="{88ED7472-CF17-4652-A86D-D5806C09C0F6}" dt="2023-03-02T10:55:46.437" v="310" actId="108"/>
          <ac:spMkLst>
            <pc:docMk/>
            <pc:sldMk cId="2903182143" sldId="267"/>
            <ac:spMk id="26" creationId="{D8BAB453-7654-85F9-6D37-1F30C975AE9A}"/>
          </ac:spMkLst>
        </pc:spChg>
        <pc:spChg chg="add del mod">
          <ac:chgData name="Fiona Murray" userId="52fc7561-9ac9-424e-a8b5-8354b3f6a1e6" providerId="ADAL" clId="{88ED7472-CF17-4652-A86D-D5806C09C0F6}" dt="2023-03-02T10:56:57.212" v="325" actId="20577"/>
          <ac:spMkLst>
            <pc:docMk/>
            <pc:sldMk cId="2903182143" sldId="267"/>
            <ac:spMk id="27" creationId="{183CCCA7-12F2-46CB-B842-7780316162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274E-9D9C-1243-8D05-4ABB420FF37B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D9FC-C075-0043-B0AD-5654AC883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3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6D9FC-C075-0043-B0AD-5654AC883F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2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D6F378-E385-254D-BD86-F82B62470E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AC5FEE-2A32-484F-BB72-090951A93D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74507" y="4771848"/>
            <a:ext cx="6220407" cy="1377027"/>
          </a:xfrm>
          <a:solidFill>
            <a:srgbClr val="68A495"/>
          </a:solidFill>
          <a:ln>
            <a:noFill/>
          </a:ln>
        </p:spPr>
        <p:txBody>
          <a:bodyPr lIns="288000" anchor="ctr">
            <a:normAutofit/>
          </a:bodyPr>
          <a:lstStyle>
            <a:lvl1pPr algn="l">
              <a:lnSpc>
                <a:spcPct val="150000"/>
              </a:lnSpc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A2AB28D-4815-964D-A608-339A3389EB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8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S &amp; 1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6E9CF64-1AA4-6841-B4E1-6D2EC96C9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554686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624306-26B4-1743-8FFF-3183267B65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7554686" cy="2761440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inani</a:t>
            </a:r>
            <a:r>
              <a:rPr lang="en-US" dirty="0"/>
              <a:t> facete option id, </a:t>
            </a:r>
            <a:r>
              <a:rPr lang="en-US" dirty="0" err="1"/>
              <a:t>vix</a:t>
            </a:r>
            <a:r>
              <a:rPr lang="en-US" dirty="0"/>
              <a:t> an </a:t>
            </a:r>
            <a:r>
              <a:rPr lang="en-US" dirty="0" err="1"/>
              <a:t>laudem</a:t>
            </a:r>
            <a:r>
              <a:rPr lang="en-US" dirty="0"/>
              <a:t> nostrum </a:t>
            </a:r>
            <a:r>
              <a:rPr lang="en-US" dirty="0" err="1"/>
              <a:t>reprehendunt</a:t>
            </a:r>
            <a:r>
              <a:rPr lang="en-US" dirty="0"/>
              <a:t>.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propriae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, vim facilis </a:t>
            </a:r>
            <a:r>
              <a:rPr lang="en-US" dirty="0" err="1"/>
              <a:t>recusabo</a:t>
            </a:r>
            <a:r>
              <a:rPr lang="en-US" dirty="0"/>
              <a:t> at. Vel at </a:t>
            </a:r>
            <a:r>
              <a:rPr lang="en-US" dirty="0" err="1"/>
              <a:t>vivendum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nihil </a:t>
            </a:r>
            <a:r>
              <a:rPr lang="en-US" dirty="0" err="1"/>
              <a:t>labores</a:t>
            </a:r>
            <a:r>
              <a:rPr lang="en-US" dirty="0"/>
              <a:t> ea. Ut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prodesset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 At duo </a:t>
            </a:r>
            <a:r>
              <a:rPr lang="en-US" dirty="0" err="1"/>
              <a:t>rebum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aliquando</a:t>
            </a:r>
            <a:r>
              <a:rPr lang="en-US" dirty="0"/>
              <a:t>.</a:t>
            </a:r>
          </a:p>
          <a:p>
            <a:r>
              <a:rPr lang="en-US" dirty="0"/>
              <a:t>An per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ornatus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intellegam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usu. Eu </a:t>
            </a:r>
            <a:r>
              <a:rPr lang="en-US" dirty="0" err="1"/>
              <a:t>eos</a:t>
            </a:r>
            <a:r>
              <a:rPr lang="en-US" dirty="0"/>
              <a:t> populo </a:t>
            </a:r>
            <a:r>
              <a:rPr lang="en-US" dirty="0" err="1"/>
              <a:t>moderatius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, id sit </a:t>
            </a:r>
            <a:r>
              <a:rPr lang="en-US" dirty="0" err="1"/>
              <a:t>officiis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qui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/>
              <a:t>recteque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r>
              <a:rPr lang="en-US" dirty="0"/>
              <a:t> ad. Doming </a:t>
            </a:r>
            <a:r>
              <a:rPr lang="en-US" dirty="0" err="1"/>
              <a:t>reprimique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vis.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an, id lorem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iusto</a:t>
            </a:r>
            <a:r>
              <a:rPr lang="en-US" dirty="0"/>
              <a:t> sed, </a:t>
            </a:r>
            <a:r>
              <a:rPr lang="en-US" dirty="0" err="1"/>
              <a:t>ei</a:t>
            </a:r>
            <a:r>
              <a:rPr lang="en-US" dirty="0"/>
              <a:t> per </a:t>
            </a: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senserit</a:t>
            </a:r>
            <a:r>
              <a:rPr lang="en-US" dirty="0"/>
              <a:t>. No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expetenda</a:t>
            </a:r>
            <a:r>
              <a:rPr lang="en-US" dirty="0"/>
              <a:t> </a:t>
            </a:r>
            <a:r>
              <a:rPr lang="en-US" dirty="0" err="1"/>
              <a:t>delicatissimi</a:t>
            </a:r>
            <a:r>
              <a:rPr lang="en-US" dirty="0"/>
              <a:t>, cu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 </a:t>
            </a:r>
            <a:r>
              <a:rPr lang="en-US" dirty="0" err="1"/>
              <a:t>theophrastus</a:t>
            </a:r>
            <a:r>
              <a:rPr lang="en-US" dirty="0"/>
              <a:t> </a:t>
            </a:r>
            <a:r>
              <a:rPr lang="en-US" dirty="0" err="1"/>
              <a:t>vix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37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S &amp; 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92C5A97-97FB-CA48-AE5F-EA59A19E8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AD1D97-6651-0246-873E-1A82AD6FC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7703975" cy="2005661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150000"/>
              </a:lnSpc>
              <a:buNone/>
              <a:defRPr sz="1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inani</a:t>
            </a:r>
            <a:r>
              <a:rPr lang="en-US" dirty="0"/>
              <a:t> facete option id, </a:t>
            </a:r>
            <a:r>
              <a:rPr lang="en-US" dirty="0" err="1"/>
              <a:t>vix</a:t>
            </a:r>
            <a:r>
              <a:rPr lang="en-US" dirty="0"/>
              <a:t> an </a:t>
            </a:r>
            <a:r>
              <a:rPr lang="en-US" dirty="0" err="1"/>
              <a:t>laudem</a:t>
            </a:r>
            <a:r>
              <a:rPr lang="en-US" dirty="0"/>
              <a:t> nostrum </a:t>
            </a:r>
            <a:r>
              <a:rPr lang="en-US" dirty="0" err="1"/>
              <a:t>reprehendunt</a:t>
            </a:r>
            <a:r>
              <a:rPr lang="en-US" dirty="0"/>
              <a:t>.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propriae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, vim facilis </a:t>
            </a:r>
            <a:r>
              <a:rPr lang="en-US" dirty="0" err="1"/>
              <a:t>recusabo</a:t>
            </a:r>
            <a:r>
              <a:rPr lang="en-US" dirty="0"/>
              <a:t> at. Vel at </a:t>
            </a:r>
            <a:r>
              <a:rPr lang="en-US" dirty="0" err="1"/>
              <a:t>vivendum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, </a:t>
            </a:r>
            <a:r>
              <a:rPr lang="en-US" dirty="0" err="1"/>
              <a:t>ius</a:t>
            </a:r>
            <a:r>
              <a:rPr lang="en-US" dirty="0"/>
              <a:t> nihil </a:t>
            </a:r>
            <a:r>
              <a:rPr lang="en-US" dirty="0" err="1"/>
              <a:t>labores</a:t>
            </a:r>
            <a:r>
              <a:rPr lang="en-US" dirty="0"/>
              <a:t> ea. Ut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prodesset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. At duo </a:t>
            </a:r>
            <a:r>
              <a:rPr lang="en-US" dirty="0" err="1"/>
              <a:t>rebum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aliquando</a:t>
            </a:r>
            <a:r>
              <a:rPr lang="en-US" dirty="0"/>
              <a:t>.</a:t>
            </a:r>
          </a:p>
          <a:p>
            <a:r>
              <a:rPr lang="en-US" dirty="0"/>
              <a:t>An per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ornatus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intellegam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usu. Eu </a:t>
            </a:r>
            <a:r>
              <a:rPr lang="en-US" dirty="0" err="1"/>
              <a:t>eos</a:t>
            </a:r>
            <a:r>
              <a:rPr lang="en-US" dirty="0"/>
              <a:t> populo </a:t>
            </a:r>
            <a:r>
              <a:rPr lang="en-US" dirty="0" err="1"/>
              <a:t>moderatius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, id sit </a:t>
            </a:r>
            <a:r>
              <a:rPr lang="en-US" dirty="0" err="1"/>
              <a:t>officiis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qui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/>
              <a:t>recteque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r>
              <a:rPr lang="en-US" dirty="0"/>
              <a:t> ad. Doming </a:t>
            </a:r>
            <a:r>
              <a:rPr lang="en-US" dirty="0" err="1"/>
              <a:t>reprimique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vis.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an, id lorem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iusto</a:t>
            </a:r>
            <a:r>
              <a:rPr lang="en-US" dirty="0"/>
              <a:t> sed, </a:t>
            </a:r>
            <a:r>
              <a:rPr lang="en-US" dirty="0" err="1"/>
              <a:t>ei</a:t>
            </a:r>
            <a:r>
              <a:rPr lang="en-US" dirty="0"/>
              <a:t> per </a:t>
            </a: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senserit</a:t>
            </a:r>
            <a:r>
              <a:rPr lang="en-US" dirty="0"/>
              <a:t>. No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expetenda</a:t>
            </a:r>
            <a:r>
              <a:rPr lang="en-US" dirty="0"/>
              <a:t> </a:t>
            </a:r>
            <a:r>
              <a:rPr lang="en-US" dirty="0" err="1"/>
              <a:t>delicatissimi</a:t>
            </a:r>
            <a:r>
              <a:rPr lang="en-US" dirty="0"/>
              <a:t>, cu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 </a:t>
            </a:r>
            <a:r>
              <a:rPr lang="en-US" dirty="0" err="1"/>
              <a:t>theophrastus</a:t>
            </a:r>
            <a:r>
              <a:rPr lang="en-US" dirty="0"/>
              <a:t> </a:t>
            </a:r>
            <a:r>
              <a:rPr lang="en-US" dirty="0" err="1"/>
              <a:t>vix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BDEC08-1444-3A43-A0FF-535A9B70C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7703975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6A0081-2D05-E345-BB53-D498662170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61504" y="3336488"/>
            <a:ext cx="2614997" cy="2506824"/>
          </a:xfrm>
        </p:spPr>
        <p:txBody>
          <a:bodyPr numCol="1" spcCol="360000">
            <a:normAutofit/>
          </a:bodyPr>
          <a:lstStyle>
            <a:lvl1pPr marL="0" indent="0" algn="l">
              <a:lnSpc>
                <a:spcPct val="150000"/>
              </a:lnSpc>
              <a:buNone/>
              <a:defRPr sz="9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An per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ornatus</a:t>
            </a:r>
            <a:r>
              <a:rPr lang="en-US" dirty="0"/>
              <a:t> </a:t>
            </a:r>
            <a:r>
              <a:rPr lang="en-US" dirty="0" err="1"/>
              <a:t>epicurei</a:t>
            </a:r>
            <a:r>
              <a:rPr lang="en-US" dirty="0"/>
              <a:t> </a:t>
            </a:r>
            <a:r>
              <a:rPr lang="en-US" dirty="0" err="1"/>
              <a:t>intellegam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usu. Eu </a:t>
            </a:r>
            <a:r>
              <a:rPr lang="en-US" dirty="0" err="1"/>
              <a:t>eos</a:t>
            </a:r>
            <a:r>
              <a:rPr lang="en-US" dirty="0"/>
              <a:t> populo </a:t>
            </a:r>
            <a:r>
              <a:rPr lang="en-US" dirty="0" err="1"/>
              <a:t>moderatius</a:t>
            </a:r>
            <a:r>
              <a:rPr lang="en-US" dirty="0"/>
              <a:t> </a:t>
            </a:r>
            <a:r>
              <a:rPr lang="en-US" dirty="0" err="1"/>
              <a:t>reprimique</a:t>
            </a:r>
            <a:r>
              <a:rPr lang="en-US" dirty="0"/>
              <a:t>, id sit </a:t>
            </a:r>
            <a:r>
              <a:rPr lang="en-US" dirty="0" err="1"/>
              <a:t>officiis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qui </a:t>
            </a:r>
            <a:r>
              <a:rPr lang="en-US" dirty="0" err="1"/>
              <a:t>singulis</a:t>
            </a:r>
            <a:r>
              <a:rPr lang="en-US" dirty="0"/>
              <a:t> </a:t>
            </a:r>
            <a:r>
              <a:rPr lang="en-US" dirty="0" err="1"/>
              <a:t>recteque</a:t>
            </a:r>
            <a:r>
              <a:rPr lang="en-US" dirty="0"/>
              <a:t> </a:t>
            </a:r>
            <a:r>
              <a:rPr lang="en-US" dirty="0" err="1"/>
              <a:t>concludaturque</a:t>
            </a:r>
            <a:r>
              <a:rPr lang="en-US" dirty="0"/>
              <a:t> ad. Doming </a:t>
            </a:r>
            <a:r>
              <a:rPr lang="en-US" dirty="0" err="1"/>
              <a:t>reprimique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vis.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ridens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an, id lorem </a:t>
            </a:r>
            <a:r>
              <a:rPr lang="en-US" dirty="0" err="1"/>
              <a:t>ullum</a:t>
            </a:r>
            <a:r>
              <a:rPr lang="en-US" dirty="0"/>
              <a:t> </a:t>
            </a:r>
            <a:r>
              <a:rPr lang="en-US" dirty="0" err="1"/>
              <a:t>iusto</a:t>
            </a:r>
            <a:r>
              <a:rPr lang="en-US" dirty="0"/>
              <a:t> sed, </a:t>
            </a:r>
            <a:r>
              <a:rPr lang="en-US" dirty="0" err="1"/>
              <a:t>ei</a:t>
            </a:r>
            <a:r>
              <a:rPr lang="en-US" dirty="0"/>
              <a:t> per </a:t>
            </a:r>
            <a:r>
              <a:rPr lang="en-US" dirty="0" err="1"/>
              <a:t>natum</a:t>
            </a:r>
            <a:r>
              <a:rPr lang="en-US" dirty="0"/>
              <a:t> </a:t>
            </a:r>
            <a:r>
              <a:rPr lang="en-US" dirty="0" err="1"/>
              <a:t>senserit</a:t>
            </a:r>
            <a:r>
              <a:rPr lang="en-US" dirty="0"/>
              <a:t>. No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zril</a:t>
            </a:r>
            <a:r>
              <a:rPr lang="en-US" dirty="0"/>
              <a:t> </a:t>
            </a:r>
            <a:r>
              <a:rPr lang="en-US" dirty="0" err="1"/>
              <a:t>expetenda</a:t>
            </a:r>
            <a:r>
              <a:rPr lang="en-US" dirty="0"/>
              <a:t> </a:t>
            </a:r>
            <a:r>
              <a:rPr lang="en-US" dirty="0" err="1"/>
              <a:t>delicatissimi</a:t>
            </a:r>
            <a:r>
              <a:rPr lang="en-US" dirty="0"/>
              <a:t>, cu </a:t>
            </a:r>
            <a:r>
              <a:rPr lang="en-US" dirty="0" err="1"/>
              <a:t>eligendi</a:t>
            </a:r>
            <a:r>
              <a:rPr lang="en-US" dirty="0"/>
              <a:t> </a:t>
            </a:r>
            <a:r>
              <a:rPr lang="en-US" dirty="0" err="1"/>
              <a:t>tacimates</a:t>
            </a:r>
            <a:r>
              <a:rPr lang="en-US" dirty="0"/>
              <a:t> </a:t>
            </a:r>
            <a:r>
              <a:rPr lang="en-US" dirty="0" err="1"/>
              <a:t>theophrastus</a:t>
            </a:r>
            <a:r>
              <a:rPr lang="en-US" dirty="0"/>
              <a:t> </a:t>
            </a:r>
            <a:r>
              <a:rPr lang="en-US" dirty="0" err="1"/>
              <a:t>vix</a:t>
            </a:r>
            <a:r>
              <a:rPr lang="en-US" dirty="0"/>
              <a:t>.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033FBF4-7937-5A4F-8CBB-C6E849165BE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2345094" y="2468880"/>
            <a:ext cx="4887810" cy="3885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5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3D74B6-D092-E248-8E9C-592BE1363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9144000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8285FD-C013-B048-94D1-C1D188E712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45094" y="2668976"/>
            <a:ext cx="9144000" cy="2638520"/>
          </a:xfrm>
        </p:spPr>
        <p:txBody>
          <a:bodyPr>
            <a:normAutofit/>
          </a:bodyPr>
          <a:lstStyle>
            <a:lvl1pPr marL="285750" indent="-285750" algn="l">
              <a:buFont typeface="Wingdings" pitchFamily="2" charset="2"/>
              <a:buChar char="§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Bullet Points…</a:t>
            </a:r>
          </a:p>
          <a:p>
            <a:r>
              <a:rPr lang="en-GB" dirty="0"/>
              <a:t>Click to edit Bullet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45355B7-4873-9049-91DC-BD9569FC3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D52D23D-8C1E-D149-B70C-7D77298498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EDF779-8B3B-164C-97D3-6155464DD9E5}"/>
              </a:ext>
            </a:extLst>
          </p:cNvPr>
          <p:cNvSpPr txBox="1">
            <a:spLocks/>
          </p:cNvSpPr>
          <p:nvPr userDrawn="1"/>
        </p:nvSpPr>
        <p:spPr>
          <a:xfrm>
            <a:off x="2090979" y="4756999"/>
            <a:ext cx="6220407" cy="1377027"/>
          </a:xfrm>
          <a:prstGeom prst="rect">
            <a:avLst/>
          </a:prstGeom>
          <a:solidFill>
            <a:srgbClr val="DBA32E"/>
          </a:solidFill>
          <a:ln>
            <a:noFill/>
          </a:ln>
        </p:spPr>
        <p:txBody>
          <a:bodyPr vert="horz" lIns="28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b="1" i="0" kern="1200" cap="all" spc="30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tove, kitchen appliance, gear&#10;&#10;Description automatically generated">
            <a:extLst>
              <a:ext uri="{FF2B5EF4-FFF2-40B4-BE49-F238E27FC236}">
                <a16:creationId xmlns:a16="http://schemas.microsoft.com/office/drawing/2014/main" id="{8499DDEF-F031-FC48-9B34-E9ED13525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9B184D7-6227-A446-ADF6-8FD32A060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5628" y="666830"/>
            <a:ext cx="5007702" cy="3326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5420F02-61F1-2640-8598-A31885F9B39A}"/>
              </a:ext>
            </a:extLst>
          </p:cNvPr>
          <p:cNvSpPr txBox="1">
            <a:spLocks/>
          </p:cNvSpPr>
          <p:nvPr userDrawn="1"/>
        </p:nvSpPr>
        <p:spPr>
          <a:xfrm>
            <a:off x="2090979" y="4756999"/>
            <a:ext cx="6220407" cy="1377027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txBody>
          <a:bodyPr vert="horz" lIns="288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000" b="1" i="0" kern="1200" cap="all" spc="300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GB" dirty="0"/>
              <a:t>Presentation title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SLIDE 1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25EC69-8438-1E41-A22A-4012AB9561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A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61934-6919-CC43-9440-DB1EA99C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BB3CC02-D0A2-0D4F-812E-09E47BEDF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409608-5DFA-1644-9542-C15421C12DD5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B3C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8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 AL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96483B-3A77-554B-8654-51DB170674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CB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68E0E6-83DC-464B-A6C5-EE078D173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988B2F2-E7B2-8D48-A497-247F4F3385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FB2235-4458-B14C-A769-431B26B04EB5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9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 RUS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84A3F14-1752-DD4E-B2D5-F5D197144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6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572875-7A5B-2A4D-9366-E8AD352C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8E24E59-6626-B446-93FD-D0E8BD115E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F28E52-187B-2F4F-AD37-FCCAC1E33E0C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DBA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9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 BUTTERC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CB135-0D78-CC48-8A15-4DE9BC94E6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BA3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9522AB-DD9A-FB49-A35E-BDB51282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53EBEC-28F6-0A4E-9D3B-64A5321A4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14092-9C2F-4643-B625-3493E57FA8B3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B3C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5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 P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CB135-0D78-CC48-8A15-4DE9BC94E6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9522AB-DD9A-FB49-A35E-BDB512828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30" y="2099388"/>
            <a:ext cx="8181392" cy="19780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153EBEC-28F6-0A4E-9D3B-64A5321A4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044" y="499707"/>
            <a:ext cx="1672642" cy="1111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4C8459-3696-A144-B490-E949A5A1E506}"/>
              </a:ext>
            </a:extLst>
          </p:cNvPr>
          <p:cNvSpPr/>
          <p:nvPr userDrawn="1"/>
        </p:nvSpPr>
        <p:spPr>
          <a:xfrm>
            <a:off x="548044" y="2099387"/>
            <a:ext cx="1141608" cy="4114800"/>
          </a:xfrm>
          <a:prstGeom prst="rect">
            <a:avLst/>
          </a:prstGeom>
          <a:solidFill>
            <a:srgbClr val="AD6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SLIDE HEAD &amp;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AEC17-3017-2746-AC9B-13844B814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1682200"/>
            <a:ext cx="9144000" cy="67844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AF813-1A5A-5845-9C1D-263E7BA96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094" y="2668976"/>
            <a:ext cx="9144000" cy="67844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5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2CFDD-2998-0148-BDB0-1031D8BD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baseline="0" dirty="0">
                <a:latin typeface="+mj-lt"/>
              </a:rPr>
              <a:t>   Presentation 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D6800-0D0D-B849-8889-B8411F6C7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8198-F68D-BF4F-8FAC-A6E667E19459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2991B-4CAC-7F48-AA90-9F6E60540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D2F0-BC05-E84C-AECD-3599EF6E9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5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300" baseline="0">
          <a:solidFill>
            <a:srgbClr val="68A495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80B1C6-7CFF-2E47-85D3-0E337E94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D2C3F-062F-FD4D-B20D-AF91EA9E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6B237-FC24-5C44-9710-867D3EFB6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BDFB-A1E3-0745-9E57-5746DCE064E8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1CAB-7CA0-AA41-80FC-3188849C3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5282B-C8AD-B24E-B283-023210B36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4" r:id="rId2"/>
    <p:sldLayoutId id="2147483686" r:id="rId3"/>
    <p:sldLayoutId id="2147483687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spc="250" baseline="0">
          <a:solidFill>
            <a:srgbClr val="68A495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1E0A0-FF9F-5D47-8B30-43F5EF143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5916" y="1825625"/>
            <a:ext cx="8787883" cy="91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212D-917E-AC4E-8880-44E15C589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/>
                </a:solidFill>
                <a:latin typeface="Roboto Slab" pitchFamily="2" charset="0"/>
              </a:defRPr>
            </a:lvl1pPr>
          </a:lstStyle>
          <a:p>
            <a:r>
              <a:rPr lang="en-US" dirty="0" err="1"/>
              <a:t>Bodytext</a:t>
            </a:r>
            <a:r>
              <a:rPr lang="en-US" dirty="0"/>
              <a:t> 1 column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D2277-2DB6-1846-9E0A-6CAF7BDA7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C090-CF47-E246-AF7D-27A7035090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44F17D0-9089-434D-AD8C-98A45BA604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8043" y="499707"/>
            <a:ext cx="1672641" cy="1152527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55583BFE-DE12-D242-AD5C-7739435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F6D3DB-7C68-D64F-B92F-E25D0AACE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cap="all" spc="250" baseline="0">
          <a:solidFill>
            <a:srgbClr val="68A495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Roboto Slab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ric@wilcocks.co.uk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4654-A8BE-4164-BCC3-B8C4AE86B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094" y="482400"/>
            <a:ext cx="7703975" cy="678445"/>
          </a:xfrm>
        </p:spPr>
        <p:txBody>
          <a:bodyPr>
            <a:normAutofit fontScale="90000"/>
          </a:bodyPr>
          <a:lstStyle/>
          <a:p>
            <a:r>
              <a:rPr lang="en-GB" dirty="0"/>
              <a:t>R0047 – consolidated metering code of practice &amp; Metering Audit scheme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Communication &amp; engagement plan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71B4BB-623C-4F15-9D9D-14FF712D8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469183"/>
              </p:ext>
            </p:extLst>
          </p:nvPr>
        </p:nvGraphicFramePr>
        <p:xfrm>
          <a:off x="478894" y="1750963"/>
          <a:ext cx="11214342" cy="2389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342">
                  <a:extLst>
                    <a:ext uri="{9D8B030D-6E8A-4147-A177-3AD203B41FA5}">
                      <a16:colId xmlns:a16="http://schemas.microsoft.com/office/drawing/2014/main" val="2524328576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0624976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096298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01405076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23087060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9902473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519555344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34538239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81820751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326042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396016564"/>
                    </a:ext>
                  </a:extLst>
                </a:gridCol>
              </a:tblGrid>
              <a:tr h="4758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Communication &amp; Engagement Plan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January 2023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Roboto Slab"/>
                        </a:rPr>
                        <a:t>February 2023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Roboto Slab"/>
                        </a:rPr>
                        <a:t>February 2023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Roboto Slab"/>
                        </a:rPr>
                        <a:t>March 2023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Roboto Slab"/>
                        </a:rPr>
                        <a:t>March 2023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109433"/>
                  </a:ext>
                </a:extLst>
              </a:tr>
              <a:tr h="73765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23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30 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06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13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20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27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06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13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20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Roboto Slab"/>
                        </a:rPr>
                        <a:t>W/C 27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296121"/>
                  </a:ext>
                </a:extLst>
              </a:tr>
              <a:tr h="117633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April Release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GB" sz="1100" dirty="0">
                          <a:latin typeface="Roboto Slab"/>
                        </a:rPr>
                        <a:t>                          </a:t>
                      </a:r>
                    </a:p>
                  </a:txBody>
                  <a:tcPr>
                    <a:solidFill>
                      <a:srgbClr val="D5E3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40483"/>
                  </a:ext>
                </a:extLst>
              </a:tr>
            </a:tbl>
          </a:graphicData>
        </a:graphic>
      </p:graphicFrame>
      <p:sp>
        <p:nvSpPr>
          <p:cNvPr id="9" name="Star: 5 Points 8">
            <a:extLst>
              <a:ext uri="{FF2B5EF4-FFF2-40B4-BE49-F238E27FC236}">
                <a16:creationId xmlns:a16="http://schemas.microsoft.com/office/drawing/2014/main" id="{8A97E902-23E3-9FE7-4740-50B1F9280A42}"/>
              </a:ext>
            </a:extLst>
          </p:cNvPr>
          <p:cNvSpPr/>
          <p:nvPr/>
        </p:nvSpPr>
        <p:spPr>
          <a:xfrm>
            <a:off x="7606809" y="3494536"/>
            <a:ext cx="252000" cy="2520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4D54A71-89EF-D11F-FC79-3B0122304B1A}"/>
              </a:ext>
            </a:extLst>
          </p:cNvPr>
          <p:cNvSpPr/>
          <p:nvPr/>
        </p:nvSpPr>
        <p:spPr>
          <a:xfrm>
            <a:off x="7164040" y="3494536"/>
            <a:ext cx="252000" cy="2520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96C9A658-8B4E-B5CE-999F-914CE06B4E07}"/>
              </a:ext>
            </a:extLst>
          </p:cNvPr>
          <p:cNvSpPr/>
          <p:nvPr/>
        </p:nvSpPr>
        <p:spPr>
          <a:xfrm>
            <a:off x="8500229" y="3073622"/>
            <a:ext cx="252000" cy="2520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1F5ED-8068-6A70-689E-313BA75F244C}"/>
              </a:ext>
            </a:extLst>
          </p:cNvPr>
          <p:cNvSpPr txBox="1"/>
          <p:nvPr/>
        </p:nvSpPr>
        <p:spPr>
          <a:xfrm>
            <a:off x="7702874" y="3015139"/>
            <a:ext cx="93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Update FAQs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9D1A4-CDD8-2169-7F16-5F90ECF1B4C9}"/>
              </a:ext>
            </a:extLst>
          </p:cNvPr>
          <p:cNvSpPr txBox="1"/>
          <p:nvPr/>
        </p:nvSpPr>
        <p:spPr>
          <a:xfrm>
            <a:off x="6647109" y="3412120"/>
            <a:ext cx="68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Webinar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E17F5AA4-5363-38B5-0250-889D58428EA4}"/>
              </a:ext>
            </a:extLst>
          </p:cNvPr>
          <p:cNvSpPr/>
          <p:nvPr/>
        </p:nvSpPr>
        <p:spPr>
          <a:xfrm>
            <a:off x="5564049" y="3153830"/>
            <a:ext cx="252000" cy="2520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5C91C3-D5D8-523F-7347-ADA95E1B6E48}"/>
              </a:ext>
            </a:extLst>
          </p:cNvPr>
          <p:cNvSpPr txBox="1"/>
          <p:nvPr/>
        </p:nvSpPr>
        <p:spPr>
          <a:xfrm>
            <a:off x="4627026" y="3073622"/>
            <a:ext cx="108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publish FAQs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566DCDA-02C5-30EB-67EC-B8B2333B31E5}"/>
              </a:ext>
            </a:extLst>
          </p:cNvPr>
          <p:cNvSpPr txBox="1"/>
          <p:nvPr/>
        </p:nvSpPr>
        <p:spPr>
          <a:xfrm>
            <a:off x="7606809" y="3425278"/>
            <a:ext cx="9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Publish video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0F97FDDB-271E-BFC9-6EE4-234C58D43635}"/>
              </a:ext>
            </a:extLst>
          </p:cNvPr>
          <p:cNvSpPr/>
          <p:nvPr/>
        </p:nvSpPr>
        <p:spPr>
          <a:xfrm>
            <a:off x="3615248" y="3468555"/>
            <a:ext cx="252000" cy="2520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8C80DF-0401-F01E-906C-3A28CC1303F5}"/>
              </a:ext>
            </a:extLst>
          </p:cNvPr>
          <p:cNvSpPr txBox="1"/>
          <p:nvPr/>
        </p:nvSpPr>
        <p:spPr>
          <a:xfrm>
            <a:off x="2346780" y="3400079"/>
            <a:ext cx="14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Registration live</a:t>
            </a:r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D4AB77CF-FD0F-9DBB-CE0E-8660DD181992}"/>
              </a:ext>
            </a:extLst>
          </p:cNvPr>
          <p:cNvSpPr/>
          <p:nvPr/>
        </p:nvSpPr>
        <p:spPr>
          <a:xfrm>
            <a:off x="11308025" y="3464584"/>
            <a:ext cx="252000" cy="252000"/>
          </a:xfrm>
          <a:prstGeom prst="star5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D90AEC-736B-E67C-4BA6-11BD1B9D50DD}"/>
              </a:ext>
            </a:extLst>
          </p:cNvPr>
          <p:cNvSpPr txBox="1"/>
          <p:nvPr/>
        </p:nvSpPr>
        <p:spPr>
          <a:xfrm>
            <a:off x="10518317" y="3382648"/>
            <a:ext cx="97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Publish podcast</a:t>
            </a:r>
          </a:p>
        </p:txBody>
      </p:sp>
      <p:graphicFrame>
        <p:nvGraphicFramePr>
          <p:cNvPr id="41" name="Table 10">
            <a:extLst>
              <a:ext uri="{FF2B5EF4-FFF2-40B4-BE49-F238E27FC236}">
                <a16:creationId xmlns:a16="http://schemas.microsoft.com/office/drawing/2014/main" id="{3E769637-A051-1AE4-D87A-D5D410073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76983"/>
              </p:ext>
            </p:extLst>
          </p:nvPr>
        </p:nvGraphicFramePr>
        <p:xfrm>
          <a:off x="3818148" y="4562375"/>
          <a:ext cx="4757866" cy="1764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83">
                  <a:extLst>
                    <a:ext uri="{9D8B030D-6E8A-4147-A177-3AD203B41FA5}">
                      <a16:colId xmlns:a16="http://schemas.microsoft.com/office/drawing/2014/main" val="252577097"/>
                    </a:ext>
                  </a:extLst>
                </a:gridCol>
                <a:gridCol w="3917483">
                  <a:extLst>
                    <a:ext uri="{9D8B030D-6E8A-4147-A177-3AD203B41FA5}">
                      <a16:colId xmlns:a16="http://schemas.microsoft.com/office/drawing/2014/main" val="1235430437"/>
                    </a:ext>
                  </a:extLst>
                </a:gridCol>
              </a:tblGrid>
              <a:tr h="32454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Item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Roboto Slab"/>
                        </a:rPr>
                        <a:t>Agenda</a:t>
                      </a:r>
                    </a:p>
                  </a:txBody>
                  <a:tcPr anchor="ctr">
                    <a:solidFill>
                      <a:srgbClr val="68A4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810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Introduction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26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/>
                          <a:ea typeface="+mn-ea"/>
                          <a:cs typeface="+mn-cs"/>
                        </a:rPr>
                        <a:t>Consolidated Metering Code of Practice (</a:t>
                      </a:r>
                      <a:r>
                        <a:rPr lang="en-GB" sz="1100" kern="1200" baseline="0" dirty="0" err="1">
                          <a:solidFill>
                            <a:srgbClr val="3C3C3B"/>
                          </a:solidFill>
                          <a:latin typeface="Roboto Slab"/>
                          <a:ea typeface="+mn-ea"/>
                          <a:cs typeface="+mn-cs"/>
                        </a:rPr>
                        <a:t>CoMCoP</a:t>
                      </a:r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08508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EMAR demonstration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4122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Metering Audit Scheme</a:t>
                      </a:r>
                    </a:p>
                  </a:txBody>
                  <a:tcPr anchor="ctr">
                    <a:solidFill>
                      <a:srgbClr val="EB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6094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kern="1200" baseline="0" dirty="0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MHHS Programme impacts on </a:t>
                      </a:r>
                      <a:r>
                        <a:rPr lang="en-GB" sz="1100" kern="1200" baseline="0" dirty="0" err="1">
                          <a:solidFill>
                            <a:srgbClr val="3C3C3B"/>
                          </a:solidFill>
                          <a:latin typeface="Roboto Slab" pitchFamily="2" charset="0"/>
                          <a:ea typeface="+mn-ea"/>
                          <a:cs typeface="+mn-cs"/>
                        </a:rPr>
                        <a:t>CoMCoP</a:t>
                      </a:r>
                      <a:endParaRPr lang="en-GB" sz="1100" kern="1200" baseline="0" dirty="0">
                        <a:solidFill>
                          <a:srgbClr val="3C3C3B"/>
                        </a:solidFill>
                        <a:latin typeface="Roboto Slab" pitchFamily="2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5E3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79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C382E1A-172E-2776-2AF1-00BA77ADDAAF}"/>
              </a:ext>
            </a:extLst>
          </p:cNvPr>
          <p:cNvSpPr txBox="1">
            <a:spLocks/>
          </p:cNvSpPr>
          <p:nvPr/>
        </p:nvSpPr>
        <p:spPr>
          <a:xfrm>
            <a:off x="2345094" y="482400"/>
            <a:ext cx="7703975" cy="678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cap="all" spc="250" baseline="0">
                <a:solidFill>
                  <a:srgbClr val="68A495"/>
                </a:solidFill>
                <a:latin typeface="Roboto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GB" dirty="0"/>
              <a:t>R0047 – consolidated metering code of practice &amp; Metering Audit scheme </a:t>
            </a:r>
          </a:p>
          <a:p>
            <a:endParaRPr lang="en-GB" dirty="0"/>
          </a:p>
          <a:p>
            <a:r>
              <a:rPr lang="en-GB" dirty="0"/>
              <a:t>Post Go live Support</a:t>
            </a:r>
          </a:p>
        </p:txBody>
      </p:sp>
      <p:sp>
        <p:nvSpPr>
          <p:cNvPr id="5" name="Google Shape;328;p41">
            <a:extLst>
              <a:ext uri="{FF2B5EF4-FFF2-40B4-BE49-F238E27FC236}">
                <a16:creationId xmlns:a16="http://schemas.microsoft.com/office/drawing/2014/main" id="{AAA774A5-467D-9851-E013-4CB2D3F27B00}"/>
              </a:ext>
            </a:extLst>
          </p:cNvPr>
          <p:cNvSpPr txBox="1"/>
          <p:nvPr/>
        </p:nvSpPr>
        <p:spPr>
          <a:xfrm>
            <a:off x="3494333" y="2102197"/>
            <a:ext cx="7725044" cy="4494600"/>
          </a:xfrm>
          <a:prstGeom prst="rect">
            <a:avLst/>
          </a:prstGeom>
          <a:solidFill>
            <a:srgbClr val="D5E3C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B"/>
              </a:solidFill>
            </a:endParaRPr>
          </a:p>
        </p:txBody>
      </p:sp>
      <p:sp>
        <p:nvSpPr>
          <p:cNvPr id="7" name="Google Shape;325;p41">
            <a:extLst>
              <a:ext uri="{FF2B5EF4-FFF2-40B4-BE49-F238E27FC236}">
                <a16:creationId xmlns:a16="http://schemas.microsoft.com/office/drawing/2014/main" id="{6A0BB069-4A38-E887-121F-5A58A8FEC48F}"/>
              </a:ext>
            </a:extLst>
          </p:cNvPr>
          <p:cNvSpPr txBox="1"/>
          <p:nvPr/>
        </p:nvSpPr>
        <p:spPr>
          <a:xfrm>
            <a:off x="956633" y="2102797"/>
            <a:ext cx="2537700" cy="4494600"/>
          </a:xfrm>
          <a:prstGeom prst="rect">
            <a:avLst/>
          </a:prstGeom>
          <a:solidFill>
            <a:srgbClr val="68A495"/>
          </a:solidFill>
          <a:ln>
            <a:solidFill>
              <a:srgbClr val="68A49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C3C3B"/>
                </a:solidFill>
                <a:latin typeface="Roboto Slab"/>
              </a:rPr>
              <a:t>End Users</a:t>
            </a:r>
            <a:endParaRPr b="1" dirty="0">
              <a:solidFill>
                <a:srgbClr val="3C3C3B"/>
              </a:solidFill>
              <a:latin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3C3B"/>
              </a:solidFill>
            </a:endParaRPr>
          </a:p>
        </p:txBody>
      </p:sp>
      <p:sp>
        <p:nvSpPr>
          <p:cNvPr id="8" name="Google Shape;330;p41">
            <a:extLst>
              <a:ext uri="{FF2B5EF4-FFF2-40B4-BE49-F238E27FC236}">
                <a16:creationId xmlns:a16="http://schemas.microsoft.com/office/drawing/2014/main" id="{80A2DEFB-0A47-9F69-39E3-1B9D91A260BF}"/>
              </a:ext>
            </a:extLst>
          </p:cNvPr>
          <p:cNvSpPr txBox="1"/>
          <p:nvPr/>
        </p:nvSpPr>
        <p:spPr>
          <a:xfrm rot="-5400000">
            <a:off x="2082195" y="4088981"/>
            <a:ext cx="4056600" cy="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3C3C3B"/>
                </a:solidFill>
                <a:latin typeface="Roboto Slab"/>
              </a:rPr>
              <a:t>Enquiry Management</a:t>
            </a:r>
            <a:endParaRPr dirty="0">
              <a:solidFill>
                <a:srgbClr val="3C3C3B"/>
              </a:solidFill>
              <a:latin typeface="Roboto Slab"/>
            </a:endParaRPr>
          </a:p>
        </p:txBody>
      </p:sp>
      <p:sp>
        <p:nvSpPr>
          <p:cNvPr id="9" name="Google Shape;331;p41">
            <a:extLst>
              <a:ext uri="{FF2B5EF4-FFF2-40B4-BE49-F238E27FC236}">
                <a16:creationId xmlns:a16="http://schemas.microsoft.com/office/drawing/2014/main" id="{C69EA543-D37E-DFC6-9759-EBFC55924CB4}"/>
              </a:ext>
            </a:extLst>
          </p:cNvPr>
          <p:cNvSpPr txBox="1"/>
          <p:nvPr/>
        </p:nvSpPr>
        <p:spPr>
          <a:xfrm>
            <a:off x="7774145" y="2299871"/>
            <a:ext cx="2988000" cy="366651"/>
          </a:xfrm>
          <a:prstGeom prst="rect">
            <a:avLst/>
          </a:prstGeom>
          <a:solidFill>
            <a:srgbClr val="D5E3C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C3C3B"/>
                </a:solidFill>
                <a:latin typeface="Roboto Slab"/>
              </a:rPr>
              <a:t>Support ownership</a:t>
            </a:r>
            <a:endParaRPr b="1" dirty="0">
              <a:solidFill>
                <a:srgbClr val="3C3C3B"/>
              </a:solidFill>
              <a:latin typeface="Roboto Slab"/>
            </a:endParaRPr>
          </a:p>
        </p:txBody>
      </p:sp>
      <p:sp>
        <p:nvSpPr>
          <p:cNvPr id="10" name="Google Shape;332;p41">
            <a:extLst>
              <a:ext uri="{FF2B5EF4-FFF2-40B4-BE49-F238E27FC236}">
                <a16:creationId xmlns:a16="http://schemas.microsoft.com/office/drawing/2014/main" id="{D982891B-59E6-0CD3-904D-CF8AFF032BE6}"/>
              </a:ext>
            </a:extLst>
          </p:cNvPr>
          <p:cNvSpPr txBox="1"/>
          <p:nvPr/>
        </p:nvSpPr>
        <p:spPr>
          <a:xfrm>
            <a:off x="956633" y="2455228"/>
            <a:ext cx="2537700" cy="813000"/>
          </a:xfrm>
          <a:prstGeom prst="rect">
            <a:avLst/>
          </a:prstGeom>
          <a:noFill/>
          <a:ln w="9525" cap="flat" cmpd="sng">
            <a:solidFill>
              <a:srgbClr val="EBF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3C3C3B"/>
                </a:solidFill>
                <a:latin typeface="Roboto Slab"/>
              </a:rPr>
              <a:t>End User </a:t>
            </a:r>
            <a:endParaRPr dirty="0">
              <a:solidFill>
                <a:srgbClr val="3C3C3B"/>
              </a:solidFill>
              <a:latin typeface="Roboto Slab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Has an enquiry related to the release</a:t>
            </a:r>
            <a:endParaRPr sz="1100" dirty="0">
              <a:solidFill>
                <a:srgbClr val="3C3C3B"/>
              </a:solidFill>
              <a:latin typeface="Roboto Slab"/>
            </a:endParaRPr>
          </a:p>
        </p:txBody>
      </p:sp>
      <p:sp>
        <p:nvSpPr>
          <p:cNvPr id="11" name="Google Shape;333;p41">
            <a:extLst>
              <a:ext uri="{FF2B5EF4-FFF2-40B4-BE49-F238E27FC236}">
                <a16:creationId xmlns:a16="http://schemas.microsoft.com/office/drawing/2014/main" id="{5997F511-2BB0-1918-5C04-5A21397B6399}"/>
              </a:ext>
            </a:extLst>
          </p:cNvPr>
          <p:cNvSpPr txBox="1"/>
          <p:nvPr/>
        </p:nvSpPr>
        <p:spPr>
          <a:xfrm>
            <a:off x="956633" y="3767228"/>
            <a:ext cx="2537700" cy="872600"/>
          </a:xfrm>
          <a:prstGeom prst="rect">
            <a:avLst/>
          </a:prstGeom>
          <a:noFill/>
          <a:ln w="9525" cap="flat" cmpd="sng">
            <a:solidFill>
              <a:srgbClr val="EBF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3C3C3B"/>
                </a:solidFill>
                <a:latin typeface="Roboto Slab"/>
              </a:rPr>
              <a:t>Step 1</a:t>
            </a:r>
            <a:endParaRPr dirty="0">
              <a:solidFill>
                <a:srgbClr val="3C3C3B"/>
              </a:solidFill>
              <a:latin typeface="Roboto Sla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Review information available via the REC Release Information page</a:t>
            </a:r>
          </a:p>
        </p:txBody>
      </p:sp>
      <p:sp>
        <p:nvSpPr>
          <p:cNvPr id="12" name="Google Shape;334;p41">
            <a:extLst>
              <a:ext uri="{FF2B5EF4-FFF2-40B4-BE49-F238E27FC236}">
                <a16:creationId xmlns:a16="http://schemas.microsoft.com/office/drawing/2014/main" id="{2E1E5384-BCC7-CE2C-CAD8-BB4EEB434E96}"/>
              </a:ext>
            </a:extLst>
          </p:cNvPr>
          <p:cNvSpPr txBox="1"/>
          <p:nvPr/>
        </p:nvSpPr>
        <p:spPr>
          <a:xfrm>
            <a:off x="956633" y="5065509"/>
            <a:ext cx="2537700" cy="1333016"/>
          </a:xfrm>
          <a:prstGeom prst="rect">
            <a:avLst/>
          </a:prstGeom>
          <a:noFill/>
          <a:ln w="9525" cap="flat" cmpd="sng">
            <a:solidFill>
              <a:srgbClr val="EBF1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3C3C3B"/>
                </a:solidFill>
                <a:latin typeface="Roboto Slab"/>
              </a:rPr>
              <a:t>Step 2</a:t>
            </a:r>
            <a:endParaRPr dirty="0">
              <a:solidFill>
                <a:srgbClr val="3C3C3B"/>
              </a:solidFill>
              <a:latin typeface="Roboto Slab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Raise Service Desk Enquiry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Raise an Enquiry with Wilcocks </a:t>
            </a:r>
            <a:r>
              <a:rPr lang="en-GB" sz="1100" dirty="0">
                <a:solidFill>
                  <a:srgbClr val="3C3C3B"/>
                </a:solidFill>
                <a:latin typeface="Roboto Slab"/>
                <a:hlinkClick r:id="rId2"/>
              </a:rPr>
              <a:t>eric@wilcocks.co.uk</a:t>
            </a: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1651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 </a:t>
            </a:r>
            <a:endParaRPr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C3C3B"/>
              </a:solidFill>
            </a:endParaRPr>
          </a:p>
        </p:txBody>
      </p:sp>
      <p:sp>
        <p:nvSpPr>
          <p:cNvPr id="13" name="Google Shape;335;p41">
            <a:extLst>
              <a:ext uri="{FF2B5EF4-FFF2-40B4-BE49-F238E27FC236}">
                <a16:creationId xmlns:a16="http://schemas.microsoft.com/office/drawing/2014/main" id="{8C203F05-7AEB-3EED-83B8-C2EB3082EE2B}"/>
              </a:ext>
            </a:extLst>
          </p:cNvPr>
          <p:cNvSpPr txBox="1"/>
          <p:nvPr/>
        </p:nvSpPr>
        <p:spPr>
          <a:xfrm>
            <a:off x="4183341" y="3439274"/>
            <a:ext cx="3233877" cy="17660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C3C3B"/>
                </a:solidFill>
                <a:latin typeface="Roboto Slab"/>
              </a:rPr>
              <a:t>1</a:t>
            </a:r>
            <a:r>
              <a:rPr lang="en-GB" b="1" baseline="30000" dirty="0">
                <a:solidFill>
                  <a:srgbClr val="3C3C3B"/>
                </a:solidFill>
                <a:latin typeface="Roboto Slab"/>
              </a:rPr>
              <a:t>st</a:t>
            </a:r>
            <a:r>
              <a:rPr lang="en-GB" b="1" dirty="0">
                <a:solidFill>
                  <a:srgbClr val="3C3C3B"/>
                </a:solidFill>
                <a:latin typeface="Roboto Slab"/>
              </a:rPr>
              <a:t>  line support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Will respond within 24 hours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algn="ctr"/>
            <a:r>
              <a:rPr lang="en-GB" sz="1400" b="1" dirty="0">
                <a:solidFill>
                  <a:srgbClr val="3C3C3B"/>
                </a:solidFill>
              </a:rPr>
              <a:t>2</a:t>
            </a:r>
            <a:r>
              <a:rPr lang="en-GB" sz="1400" b="1" baseline="30000" dirty="0">
                <a:solidFill>
                  <a:srgbClr val="3C3C3B"/>
                </a:solidFill>
              </a:rPr>
              <a:t>nd</a:t>
            </a:r>
            <a:r>
              <a:rPr lang="en-GB" sz="1400" b="1" dirty="0">
                <a:solidFill>
                  <a:srgbClr val="3C3C3B"/>
                </a:solidFill>
              </a:rPr>
              <a:t> line support</a:t>
            </a:r>
          </a:p>
          <a:p>
            <a:pPr algn="ctr"/>
            <a:endParaRPr lang="en-GB" b="1" dirty="0">
              <a:solidFill>
                <a:srgbClr val="3C3C3B"/>
              </a:solidFill>
            </a:endParaRPr>
          </a:p>
          <a:p>
            <a:pPr algn="ctr"/>
            <a:r>
              <a:rPr lang="en-GB" sz="1100" dirty="0">
                <a:solidFill>
                  <a:srgbClr val="3C3C3B"/>
                </a:solidFill>
                <a:latin typeface="Roboto Slab"/>
              </a:rPr>
              <a:t>Will respond within 3 Working Days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</p:txBody>
      </p:sp>
      <p:sp>
        <p:nvSpPr>
          <p:cNvPr id="18" name="Google Shape;327;p41">
            <a:extLst>
              <a:ext uri="{FF2B5EF4-FFF2-40B4-BE49-F238E27FC236}">
                <a16:creationId xmlns:a16="http://schemas.microsoft.com/office/drawing/2014/main" id="{0609E4D6-5746-9974-7066-F9FA3E4F22C1}"/>
              </a:ext>
            </a:extLst>
          </p:cNvPr>
          <p:cNvSpPr/>
          <p:nvPr/>
        </p:nvSpPr>
        <p:spPr>
          <a:xfrm>
            <a:off x="2014733" y="3235828"/>
            <a:ext cx="421500" cy="623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68A4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B"/>
              </a:solidFill>
            </a:endParaRPr>
          </a:p>
        </p:txBody>
      </p:sp>
      <p:sp>
        <p:nvSpPr>
          <p:cNvPr id="19" name="Google Shape;326;p41">
            <a:extLst>
              <a:ext uri="{FF2B5EF4-FFF2-40B4-BE49-F238E27FC236}">
                <a16:creationId xmlns:a16="http://schemas.microsoft.com/office/drawing/2014/main" id="{626FC93E-4F23-8973-31D0-FDB825C775B0}"/>
              </a:ext>
            </a:extLst>
          </p:cNvPr>
          <p:cNvSpPr/>
          <p:nvPr/>
        </p:nvSpPr>
        <p:spPr>
          <a:xfrm>
            <a:off x="2014733" y="4571633"/>
            <a:ext cx="421500" cy="623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68A4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B"/>
              </a:solidFill>
            </a:endParaRPr>
          </a:p>
        </p:txBody>
      </p:sp>
      <p:sp>
        <p:nvSpPr>
          <p:cNvPr id="20" name="Google Shape;329;p41">
            <a:extLst>
              <a:ext uri="{FF2B5EF4-FFF2-40B4-BE49-F238E27FC236}">
                <a16:creationId xmlns:a16="http://schemas.microsoft.com/office/drawing/2014/main" id="{676D4CCC-7177-EB79-0550-DE3AF06A6D2E}"/>
              </a:ext>
            </a:extLst>
          </p:cNvPr>
          <p:cNvSpPr/>
          <p:nvPr/>
        </p:nvSpPr>
        <p:spPr>
          <a:xfrm>
            <a:off x="3434402" y="4024622"/>
            <a:ext cx="641100" cy="42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3C3B"/>
              </a:solidFill>
            </a:endParaRPr>
          </a:p>
        </p:txBody>
      </p:sp>
      <p:sp>
        <p:nvSpPr>
          <p:cNvPr id="26" name="Google Shape;335;p41">
            <a:extLst>
              <a:ext uri="{FF2B5EF4-FFF2-40B4-BE49-F238E27FC236}">
                <a16:creationId xmlns:a16="http://schemas.microsoft.com/office/drawing/2014/main" id="{D8BAB453-7654-85F9-6D37-1F30C975AE9A}"/>
              </a:ext>
            </a:extLst>
          </p:cNvPr>
          <p:cNvSpPr txBox="1"/>
          <p:nvPr/>
        </p:nvSpPr>
        <p:spPr>
          <a:xfrm>
            <a:off x="7651206" y="2724857"/>
            <a:ext cx="3233877" cy="17660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C3C3B"/>
                </a:solidFill>
                <a:latin typeface="Roboto Slab"/>
              </a:rPr>
              <a:t>Metering Auditor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Scheduling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Scope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Delivery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Audit follow up questions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Audit charges/how to invoice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</p:txBody>
      </p:sp>
      <p:sp>
        <p:nvSpPr>
          <p:cNvPr id="27" name="Google Shape;335;p41">
            <a:extLst>
              <a:ext uri="{FF2B5EF4-FFF2-40B4-BE49-F238E27FC236}">
                <a16:creationId xmlns:a16="http://schemas.microsoft.com/office/drawing/2014/main" id="{183CCCA7-12F2-46CB-B842-77803161624F}"/>
              </a:ext>
            </a:extLst>
          </p:cNvPr>
          <p:cNvSpPr txBox="1"/>
          <p:nvPr/>
        </p:nvSpPr>
        <p:spPr>
          <a:xfrm>
            <a:off x="7651206" y="4635558"/>
            <a:ext cx="3233877" cy="176603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3C3C3B"/>
                </a:solidFill>
                <a:latin typeface="Roboto Slab"/>
              </a:rPr>
              <a:t>Code Manager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Audit certificates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Accreditation queries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3C3C3B"/>
                </a:solidFill>
                <a:latin typeface="Roboto Slab"/>
              </a:rPr>
              <a:t>Query on the audit results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>
              <a:solidFill>
                <a:srgbClr val="3C3C3B"/>
              </a:solidFill>
              <a:latin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90318214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5" ma:contentTypeDescription="Create a new document." ma:contentTypeScope="" ma:versionID="fb0678265f88b09758662b02307ca067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b17f6d4b24d6f7b845e1a3d47d7e6e59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607F1B-B715-42A2-9395-AA2F8730D7F8}">
  <ds:schemaRefs>
    <ds:schemaRef ds:uri="http://purl.org/dc/elements/1.1/"/>
    <ds:schemaRef ds:uri="http://schemas.microsoft.com/office/2006/metadata/properties"/>
    <ds:schemaRef ds:uri="d5e8df70-7ba7-462a-92bc-0eb2af61e599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33669984-af94-4b35-9f37-f4574e663bce"/>
  </ds:schemaRefs>
</ds:datastoreItem>
</file>

<file path=customXml/itemProps2.xml><?xml version="1.0" encoding="utf-8"?>
<ds:datastoreItem xmlns:ds="http://schemas.openxmlformats.org/officeDocument/2006/customXml" ds:itemID="{DBDBA541-409B-4841-92F8-6D3BC4811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69984-af94-4b35-9f37-f4574e663bce"/>
    <ds:schemaRef ds:uri="d5e8df70-7ba7-462a-92bc-0eb2af61e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2DABA-554A-4463-BC74-929080DFAC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35673</TotalTime>
  <Words>211</Words>
  <Application>Microsoft Office PowerPoint</Application>
  <PresentationFormat>Widescreen</PresentationFormat>
  <Paragraphs>87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MEDIUM</vt:lpstr>
      <vt:lpstr>Roboto Slab</vt:lpstr>
      <vt:lpstr>Wingdings</vt:lpstr>
      <vt:lpstr>TITLE SLIDES</vt:lpstr>
      <vt:lpstr>SECTION SLIDES</vt:lpstr>
      <vt:lpstr>CONTENT SLIDE</vt:lpstr>
      <vt:lpstr>R0047 – consolidated metering code of practice &amp; Metering Audit scheme   Communication &amp; engagement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Lewis</dc:creator>
  <cp:lastModifiedBy>Fiona Murray</cp:lastModifiedBy>
  <cp:revision>100</cp:revision>
  <dcterms:created xsi:type="dcterms:W3CDTF">2021-02-18T13:21:08Z</dcterms:created>
  <dcterms:modified xsi:type="dcterms:W3CDTF">2023-03-02T10:57:07Z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0x01010064B6ABD153718F40AB257D99BCA5D342</vt:lpwstr>
  </property>
  <property fmtid="{D5CDD505-2E9C-101B-9397-08002B2CF9AE}" pid="3" name="MediaServiceImageTags">
    <vt:lpwstr/>
  </property>
</Properties>
</file>