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handoutMasterIdLst>
    <p:handoutMasterId r:id="rId39"/>
  </p:handoutMasterIdLst>
  <p:sldIdLst>
    <p:sldId id="256" r:id="rId6"/>
    <p:sldId id="296" r:id="rId7"/>
    <p:sldId id="268" r:id="rId8"/>
    <p:sldId id="297" r:id="rId9"/>
    <p:sldId id="263" r:id="rId10"/>
    <p:sldId id="275" r:id="rId11"/>
    <p:sldId id="264" r:id="rId12"/>
    <p:sldId id="295" r:id="rId13"/>
    <p:sldId id="286" r:id="rId14"/>
    <p:sldId id="285" r:id="rId15"/>
    <p:sldId id="298" r:id="rId16"/>
    <p:sldId id="279" r:id="rId17"/>
    <p:sldId id="283" r:id="rId18"/>
    <p:sldId id="299" r:id="rId19"/>
    <p:sldId id="303" r:id="rId20"/>
    <p:sldId id="304" r:id="rId21"/>
    <p:sldId id="305" r:id="rId22"/>
    <p:sldId id="306" r:id="rId23"/>
    <p:sldId id="307" r:id="rId24"/>
    <p:sldId id="308" r:id="rId25"/>
    <p:sldId id="309" r:id="rId26"/>
    <p:sldId id="310" r:id="rId27"/>
    <p:sldId id="311" r:id="rId28"/>
    <p:sldId id="284" r:id="rId29"/>
    <p:sldId id="300" r:id="rId30"/>
    <p:sldId id="280" r:id="rId31"/>
    <p:sldId id="272" r:id="rId32"/>
    <p:sldId id="277" r:id="rId33"/>
    <p:sldId id="301" r:id="rId34"/>
    <p:sldId id="261" r:id="rId35"/>
    <p:sldId id="276" r:id="rId36"/>
    <p:sldId id="312" r:id="rId37"/>
    <p:sldId id="257"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33A1C-63EE-4BF2-24AF-3543764E4754}" name="Elise Handy" initials="EH" userId="S::elise.handy@gemserv.com::163178e8-9f4d-4246-9a85-e133f4266878" providerId="AD"/>
  <p188:author id="{E3970278-77C9-7CA7-AE8B-95E9489BA899}" name="Amelia Bray" initials="AB" userId="S::amelia.bray@gemserv.com::039ee3fd-3261-4a72-bb7e-f20728cace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8FA08-EF74-46F9-BFCC-CA772410239C}" v="208" dt="2023-02-28T16:09:14.529"/>
    <p1510:client id="{7AE54E69-2AA7-47FD-9CAB-E6210D2F09E9}" v="100" dt="2023-03-01T12:22:21.483"/>
    <p1510:client id="{99398E76-217D-466D-A89A-D88CD6CDF0AA}" v="39" dt="2023-02-28T10:06:32.688"/>
    <p1510:client id="{ADF06AE0-2AA5-4BFA-A09B-D468F1CF5364}" v="6" dt="2023-03-01T13:04:09.63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yesha Andrade" userId="S::aiyesha.andrade_retailenergycode.co.uk#ext#@gemserv.onmicrosoft.com::414f1b54-de50-43aa-9d21-0f17ca2cd461" providerId="AD" clId="Web-{7AE54E69-2AA7-47FD-9CAB-E6210D2F09E9}"/>
    <pc:docChg chg="modSld">
      <pc:chgData name="Aiyesha Andrade" userId="S::aiyesha.andrade_retailenergycode.co.uk#ext#@gemserv.onmicrosoft.com::414f1b54-de50-43aa-9d21-0f17ca2cd461" providerId="AD" clId="Web-{7AE54E69-2AA7-47FD-9CAB-E6210D2F09E9}" dt="2023-03-01T12:22:21.233" v="31" actId="20577"/>
      <pc:docMkLst>
        <pc:docMk/>
      </pc:docMkLst>
      <pc:sldChg chg="modSp">
        <pc:chgData name="Aiyesha Andrade" userId="S::aiyesha.andrade_retailenergycode.co.uk#ext#@gemserv.onmicrosoft.com::414f1b54-de50-43aa-9d21-0f17ca2cd461" providerId="AD" clId="Web-{7AE54E69-2AA7-47FD-9CAB-E6210D2F09E9}" dt="2023-03-01T12:20:59.278" v="3"/>
        <pc:sldMkLst>
          <pc:docMk/>
          <pc:sldMk cId="52315581" sldId="306"/>
        </pc:sldMkLst>
        <pc:graphicFrameChg chg="mod modGraphic">
          <ac:chgData name="Aiyesha Andrade" userId="S::aiyesha.andrade_retailenergycode.co.uk#ext#@gemserv.onmicrosoft.com::414f1b54-de50-43aa-9d21-0f17ca2cd461" providerId="AD" clId="Web-{7AE54E69-2AA7-47FD-9CAB-E6210D2F09E9}" dt="2023-03-01T12:20:59.278" v="3"/>
          <ac:graphicFrameMkLst>
            <pc:docMk/>
            <pc:sldMk cId="52315581" sldId="306"/>
            <ac:graphicFrameMk id="4" creationId="{912EBD3F-4EC0-5E6E-B7DA-38AFD9E02BC1}"/>
          </ac:graphicFrameMkLst>
        </pc:graphicFrameChg>
      </pc:sldChg>
      <pc:sldChg chg="modSp">
        <pc:chgData name="Aiyesha Andrade" userId="S::aiyesha.andrade_retailenergycode.co.uk#ext#@gemserv.onmicrosoft.com::414f1b54-de50-43aa-9d21-0f17ca2cd461" providerId="AD" clId="Web-{7AE54E69-2AA7-47FD-9CAB-E6210D2F09E9}" dt="2023-03-01T12:21:19.701" v="14" actId="20577"/>
        <pc:sldMkLst>
          <pc:docMk/>
          <pc:sldMk cId="1970376423" sldId="307"/>
        </pc:sldMkLst>
        <pc:spChg chg="mod">
          <ac:chgData name="Aiyesha Andrade" userId="S::aiyesha.andrade_retailenergycode.co.uk#ext#@gemserv.onmicrosoft.com::414f1b54-de50-43aa-9d21-0f17ca2cd461" providerId="AD" clId="Web-{7AE54E69-2AA7-47FD-9CAB-E6210D2F09E9}" dt="2023-03-01T12:21:19.701" v="14" actId="20577"/>
          <ac:spMkLst>
            <pc:docMk/>
            <pc:sldMk cId="1970376423" sldId="307"/>
            <ac:spMk id="8" creationId="{E490EDC1-BC83-2672-E4B2-336D25E15534}"/>
          </ac:spMkLst>
        </pc:spChg>
      </pc:sldChg>
      <pc:sldChg chg="modSp">
        <pc:chgData name="Aiyesha Andrade" userId="S::aiyesha.andrade_retailenergycode.co.uk#ext#@gemserv.onmicrosoft.com::414f1b54-de50-43aa-9d21-0f17ca2cd461" providerId="AD" clId="Web-{7AE54E69-2AA7-47FD-9CAB-E6210D2F09E9}" dt="2023-03-01T12:21:38.873" v="21" actId="20577"/>
        <pc:sldMkLst>
          <pc:docMk/>
          <pc:sldMk cId="1875563644" sldId="308"/>
        </pc:sldMkLst>
        <pc:spChg chg="mod">
          <ac:chgData name="Aiyesha Andrade" userId="S::aiyesha.andrade_retailenergycode.co.uk#ext#@gemserv.onmicrosoft.com::414f1b54-de50-43aa-9d21-0f17ca2cd461" providerId="AD" clId="Web-{7AE54E69-2AA7-47FD-9CAB-E6210D2F09E9}" dt="2023-03-01T12:21:38.873" v="21" actId="20577"/>
          <ac:spMkLst>
            <pc:docMk/>
            <pc:sldMk cId="1875563644" sldId="308"/>
            <ac:spMk id="8" creationId="{E490EDC1-BC83-2672-E4B2-336D25E15534}"/>
          </ac:spMkLst>
        </pc:spChg>
      </pc:sldChg>
      <pc:sldChg chg="modSp">
        <pc:chgData name="Aiyesha Andrade" userId="S::aiyesha.andrade_retailenergycode.co.uk#ext#@gemserv.onmicrosoft.com::414f1b54-de50-43aa-9d21-0f17ca2cd461" providerId="AD" clId="Web-{7AE54E69-2AA7-47FD-9CAB-E6210D2F09E9}" dt="2023-03-01T12:21:48.498" v="25"/>
        <pc:sldMkLst>
          <pc:docMk/>
          <pc:sldMk cId="1068360725" sldId="309"/>
        </pc:sldMkLst>
        <pc:graphicFrameChg chg="mod modGraphic">
          <ac:chgData name="Aiyesha Andrade" userId="S::aiyesha.andrade_retailenergycode.co.uk#ext#@gemserv.onmicrosoft.com::414f1b54-de50-43aa-9d21-0f17ca2cd461" providerId="AD" clId="Web-{7AE54E69-2AA7-47FD-9CAB-E6210D2F09E9}" dt="2023-03-01T12:21:48.498" v="25"/>
          <ac:graphicFrameMkLst>
            <pc:docMk/>
            <pc:sldMk cId="1068360725" sldId="309"/>
            <ac:graphicFrameMk id="3" creationId="{7AF2A3F1-CBD6-9735-176B-222030694608}"/>
          </ac:graphicFrameMkLst>
        </pc:graphicFrameChg>
      </pc:sldChg>
      <pc:sldChg chg="modSp">
        <pc:chgData name="Aiyesha Andrade" userId="S::aiyesha.andrade_retailenergycode.co.uk#ext#@gemserv.onmicrosoft.com::414f1b54-de50-43aa-9d21-0f17ca2cd461" providerId="AD" clId="Web-{7AE54E69-2AA7-47FD-9CAB-E6210D2F09E9}" dt="2023-03-01T12:22:03.874" v="28" actId="20577"/>
        <pc:sldMkLst>
          <pc:docMk/>
          <pc:sldMk cId="1699307816" sldId="310"/>
        </pc:sldMkLst>
        <pc:spChg chg="mod">
          <ac:chgData name="Aiyesha Andrade" userId="S::aiyesha.andrade_retailenergycode.co.uk#ext#@gemserv.onmicrosoft.com::414f1b54-de50-43aa-9d21-0f17ca2cd461" providerId="AD" clId="Web-{7AE54E69-2AA7-47FD-9CAB-E6210D2F09E9}" dt="2023-03-01T12:22:03.874" v="28" actId="20577"/>
          <ac:spMkLst>
            <pc:docMk/>
            <pc:sldMk cId="1699307816" sldId="310"/>
            <ac:spMk id="8" creationId="{E490EDC1-BC83-2672-E4B2-336D25E15534}"/>
          </ac:spMkLst>
        </pc:spChg>
      </pc:sldChg>
      <pc:sldChg chg="modSp">
        <pc:chgData name="Aiyesha Andrade" userId="S::aiyesha.andrade_retailenergycode.co.uk#ext#@gemserv.onmicrosoft.com::414f1b54-de50-43aa-9d21-0f17ca2cd461" providerId="AD" clId="Web-{7AE54E69-2AA7-47FD-9CAB-E6210D2F09E9}" dt="2023-03-01T12:22:21.233" v="31" actId="20577"/>
        <pc:sldMkLst>
          <pc:docMk/>
          <pc:sldMk cId="4274257692" sldId="311"/>
        </pc:sldMkLst>
        <pc:spChg chg="mod">
          <ac:chgData name="Aiyesha Andrade" userId="S::aiyesha.andrade_retailenergycode.co.uk#ext#@gemserv.onmicrosoft.com::414f1b54-de50-43aa-9d21-0f17ca2cd461" providerId="AD" clId="Web-{7AE54E69-2AA7-47FD-9CAB-E6210D2F09E9}" dt="2023-03-01T12:22:21.233" v="31" actId="20577"/>
          <ac:spMkLst>
            <pc:docMk/>
            <pc:sldMk cId="4274257692" sldId="311"/>
            <ac:spMk id="8" creationId="{E490EDC1-BC83-2672-E4B2-336D25E15534}"/>
          </ac:spMkLst>
        </pc:spChg>
      </pc:sldChg>
    </pc:docChg>
  </pc:docChgLst>
  <pc:docChgLst>
    <pc:chgData name="Amelia Bray" userId="S::amelia.bray@gemserv.com::039ee3fd-3261-4a72-bb7e-f20728caceb7" providerId="AD" clId="Web-{99398E76-217D-466D-A89A-D88CD6CDF0AA}"/>
    <pc:docChg chg="modSld">
      <pc:chgData name="Amelia Bray" userId="S::amelia.bray@gemserv.com::039ee3fd-3261-4a72-bb7e-f20728caceb7" providerId="AD" clId="Web-{99398E76-217D-466D-A89A-D88CD6CDF0AA}" dt="2023-02-28T10:06:32.688" v="12" actId="20577"/>
      <pc:docMkLst>
        <pc:docMk/>
      </pc:docMkLst>
      <pc:sldChg chg="modSp">
        <pc:chgData name="Amelia Bray" userId="S::amelia.bray@gemserv.com::039ee3fd-3261-4a72-bb7e-f20728caceb7" providerId="AD" clId="Web-{99398E76-217D-466D-A89A-D88CD6CDF0AA}" dt="2023-02-28T10:06:11.594" v="8" actId="20577"/>
        <pc:sldMkLst>
          <pc:docMk/>
          <pc:sldMk cId="3033858403" sldId="264"/>
        </pc:sldMkLst>
        <pc:spChg chg="mod">
          <ac:chgData name="Amelia Bray" userId="S::amelia.bray@gemserv.com::039ee3fd-3261-4a72-bb7e-f20728caceb7" providerId="AD" clId="Web-{99398E76-217D-466D-A89A-D88CD6CDF0AA}" dt="2023-02-28T10:06:11.594" v="8" actId="20577"/>
          <ac:spMkLst>
            <pc:docMk/>
            <pc:sldMk cId="3033858403" sldId="264"/>
            <ac:spMk id="8" creationId="{E490EDC1-BC83-2672-E4B2-336D25E15534}"/>
          </ac:spMkLst>
        </pc:spChg>
      </pc:sldChg>
      <pc:sldChg chg="modSp">
        <pc:chgData name="Amelia Bray" userId="S::amelia.bray@gemserv.com::039ee3fd-3261-4a72-bb7e-f20728caceb7" providerId="AD" clId="Web-{99398E76-217D-466D-A89A-D88CD6CDF0AA}" dt="2023-02-28T10:06:32.688" v="12" actId="20577"/>
        <pc:sldMkLst>
          <pc:docMk/>
          <pc:sldMk cId="443819489" sldId="286"/>
        </pc:sldMkLst>
        <pc:spChg chg="mod">
          <ac:chgData name="Amelia Bray" userId="S::amelia.bray@gemserv.com::039ee3fd-3261-4a72-bb7e-f20728caceb7" providerId="AD" clId="Web-{99398E76-217D-466D-A89A-D88CD6CDF0AA}" dt="2023-02-28T10:06:32.688" v="12" actId="20577"/>
          <ac:spMkLst>
            <pc:docMk/>
            <pc:sldMk cId="443819489" sldId="286"/>
            <ac:spMk id="4" creationId="{4C711C60-6694-EE70-749F-628370ABEE77}"/>
          </ac:spMkLst>
        </pc:spChg>
      </pc:sldChg>
      <pc:sldChg chg="modSp">
        <pc:chgData name="Amelia Bray" userId="S::amelia.bray@gemserv.com::039ee3fd-3261-4a72-bb7e-f20728caceb7" providerId="AD" clId="Web-{99398E76-217D-466D-A89A-D88CD6CDF0AA}" dt="2023-02-28T10:06:23.829" v="10" actId="20577"/>
        <pc:sldMkLst>
          <pc:docMk/>
          <pc:sldMk cId="575426583" sldId="295"/>
        </pc:sldMkLst>
        <pc:spChg chg="mod">
          <ac:chgData name="Amelia Bray" userId="S::amelia.bray@gemserv.com::039ee3fd-3261-4a72-bb7e-f20728caceb7" providerId="AD" clId="Web-{99398E76-217D-466D-A89A-D88CD6CDF0AA}" dt="2023-02-28T10:06:23.829" v="10" actId="20577"/>
          <ac:spMkLst>
            <pc:docMk/>
            <pc:sldMk cId="575426583" sldId="295"/>
            <ac:spMk id="8" creationId="{E490EDC1-BC83-2672-E4B2-336D25E15534}"/>
          </ac:spMkLst>
        </pc:spChg>
      </pc:sldChg>
      <pc:sldChg chg="modSp">
        <pc:chgData name="Amelia Bray" userId="S::amelia.bray@gemserv.com::039ee3fd-3261-4a72-bb7e-f20728caceb7" providerId="AD" clId="Web-{99398E76-217D-466D-A89A-D88CD6CDF0AA}" dt="2023-02-28T10:04:25.513" v="5" actId="20577"/>
        <pc:sldMkLst>
          <pc:docMk/>
          <pc:sldMk cId="3359419000" sldId="305"/>
        </pc:sldMkLst>
        <pc:spChg chg="mod">
          <ac:chgData name="Amelia Bray" userId="S::amelia.bray@gemserv.com::039ee3fd-3261-4a72-bb7e-f20728caceb7" providerId="AD" clId="Web-{99398E76-217D-466D-A89A-D88CD6CDF0AA}" dt="2023-02-28T10:04:25.513" v="5" actId="20577"/>
          <ac:spMkLst>
            <pc:docMk/>
            <pc:sldMk cId="3359419000" sldId="305"/>
            <ac:spMk id="8" creationId="{E490EDC1-BC83-2672-E4B2-336D25E15534}"/>
          </ac:spMkLst>
        </pc:spChg>
      </pc:sldChg>
      <pc:sldChg chg="modSp">
        <pc:chgData name="Amelia Bray" userId="S::amelia.bray@gemserv.com::039ee3fd-3261-4a72-bb7e-f20728caceb7" providerId="AD" clId="Web-{99398E76-217D-466D-A89A-D88CD6CDF0AA}" dt="2023-02-28T10:04:01.294" v="0" actId="20577"/>
        <pc:sldMkLst>
          <pc:docMk/>
          <pc:sldMk cId="1970376423" sldId="307"/>
        </pc:sldMkLst>
        <pc:spChg chg="mod">
          <ac:chgData name="Amelia Bray" userId="S::amelia.bray@gemserv.com::039ee3fd-3261-4a72-bb7e-f20728caceb7" providerId="AD" clId="Web-{99398E76-217D-466D-A89A-D88CD6CDF0AA}" dt="2023-02-28T10:04:01.294" v="0" actId="20577"/>
          <ac:spMkLst>
            <pc:docMk/>
            <pc:sldMk cId="1970376423" sldId="307"/>
            <ac:spMk id="8" creationId="{E490EDC1-BC83-2672-E4B2-336D25E15534}"/>
          </ac:spMkLst>
        </pc:spChg>
      </pc:sldChg>
    </pc:docChg>
  </pc:docChgLst>
  <pc:docChgLst>
    <pc:chgData name="Fiona Murray" userId="S::fiona.murray@gemserv.com::52fc7561-9ac9-424e-a8b5-8354b3f6a1e6" providerId="AD" clId="Web-{AE9F4FA4-4BC6-4F1E-BC34-D0143DAE0E52}"/>
    <pc:docChg chg="addSld delSld modSld sldOrd">
      <pc:chgData name="Fiona Murray" userId="S::fiona.murray@gemserv.com::52fc7561-9ac9-424e-a8b5-8354b3f6a1e6" providerId="AD" clId="Web-{AE9F4FA4-4BC6-4F1E-BC34-D0143DAE0E52}" dt="2023-01-27T08:23:43.153" v="351"/>
      <pc:docMkLst>
        <pc:docMk/>
      </pc:docMkLst>
      <pc:sldChg chg="modSp">
        <pc:chgData name="Fiona Murray" userId="S::fiona.murray@gemserv.com::52fc7561-9ac9-424e-a8b5-8354b3f6a1e6" providerId="AD" clId="Web-{AE9F4FA4-4BC6-4F1E-BC34-D0143DAE0E52}" dt="2023-01-27T08:17:21.723" v="179" actId="1076"/>
        <pc:sldMkLst>
          <pc:docMk/>
          <pc:sldMk cId="1116783212" sldId="263"/>
        </pc:sldMkLst>
        <pc:graphicFrameChg chg="mod modGraphic">
          <ac:chgData name="Fiona Murray" userId="S::fiona.murray@gemserv.com::52fc7561-9ac9-424e-a8b5-8354b3f6a1e6" providerId="AD" clId="Web-{AE9F4FA4-4BC6-4F1E-BC34-D0143DAE0E52}" dt="2023-01-27T08:17:21.723" v="179" actId="1076"/>
          <ac:graphicFrameMkLst>
            <pc:docMk/>
            <pc:sldMk cId="1116783212" sldId="263"/>
            <ac:graphicFrameMk id="7" creationId="{F86CF725-B62F-45BF-428A-61A8EEF73994}"/>
          </ac:graphicFrameMkLst>
        </pc:graphicFrameChg>
      </pc:sldChg>
      <pc:sldChg chg="modSp">
        <pc:chgData name="Fiona Murray" userId="S::fiona.murray@gemserv.com::52fc7561-9ac9-424e-a8b5-8354b3f6a1e6" providerId="AD" clId="Web-{AE9F4FA4-4BC6-4F1E-BC34-D0143DAE0E52}" dt="2023-01-27T08:22:17.651" v="340" actId="20577"/>
        <pc:sldMkLst>
          <pc:docMk/>
          <pc:sldMk cId="3077432472" sldId="276"/>
        </pc:sldMkLst>
        <pc:spChg chg="mod">
          <ac:chgData name="Fiona Murray" userId="S::fiona.murray@gemserv.com::52fc7561-9ac9-424e-a8b5-8354b3f6a1e6" providerId="AD" clId="Web-{AE9F4FA4-4BC6-4F1E-BC34-D0143DAE0E52}" dt="2023-01-27T08:22:17.651" v="340" actId="20577"/>
          <ac:spMkLst>
            <pc:docMk/>
            <pc:sldMk cId="3077432472" sldId="276"/>
            <ac:spMk id="4" creationId="{C5B71C73-0A60-6476-20A8-E8139ACE901B}"/>
          </ac:spMkLst>
        </pc:spChg>
      </pc:sldChg>
      <pc:sldChg chg="ord">
        <pc:chgData name="Fiona Murray" userId="S::fiona.murray@gemserv.com::52fc7561-9ac9-424e-a8b5-8354b3f6a1e6" providerId="AD" clId="Web-{AE9F4FA4-4BC6-4F1E-BC34-D0143DAE0E52}" dt="2023-01-27T08:22:50.667" v="344"/>
        <pc:sldMkLst>
          <pc:docMk/>
          <pc:sldMk cId="2577928474" sldId="277"/>
        </pc:sldMkLst>
      </pc:sldChg>
      <pc:sldChg chg="modSp">
        <pc:chgData name="Fiona Murray" userId="S::fiona.murray@gemserv.com::52fc7561-9ac9-424e-a8b5-8354b3f6a1e6" providerId="AD" clId="Web-{AE9F4FA4-4BC6-4F1E-BC34-D0143DAE0E52}" dt="2023-01-27T08:19:03.147" v="232" actId="20577"/>
        <pc:sldMkLst>
          <pc:docMk/>
          <pc:sldMk cId="2095439603" sldId="278"/>
        </pc:sldMkLst>
        <pc:spChg chg="mod">
          <ac:chgData name="Fiona Murray" userId="S::fiona.murray@gemserv.com::52fc7561-9ac9-424e-a8b5-8354b3f6a1e6" providerId="AD" clId="Web-{AE9F4FA4-4BC6-4F1E-BC34-D0143DAE0E52}" dt="2023-01-27T08:18:23.787" v="209" actId="20577"/>
          <ac:spMkLst>
            <pc:docMk/>
            <pc:sldMk cId="2095439603" sldId="278"/>
            <ac:spMk id="6" creationId="{079F350E-EAB0-8E39-DC2E-1BCD2BF5DF31}"/>
          </ac:spMkLst>
        </pc:spChg>
        <pc:spChg chg="mod">
          <ac:chgData name="Fiona Murray" userId="S::fiona.murray@gemserv.com::52fc7561-9ac9-424e-a8b5-8354b3f6a1e6" providerId="AD" clId="Web-{AE9F4FA4-4BC6-4F1E-BC34-D0143DAE0E52}" dt="2023-01-27T08:18:11.068" v="199" actId="20577"/>
          <ac:spMkLst>
            <pc:docMk/>
            <pc:sldMk cId="2095439603" sldId="278"/>
            <ac:spMk id="10" creationId="{729455B3-4055-E128-ED73-3210E53A9556}"/>
          </ac:spMkLst>
        </pc:spChg>
        <pc:spChg chg="mod">
          <ac:chgData name="Fiona Murray" userId="S::fiona.murray@gemserv.com::52fc7561-9ac9-424e-a8b5-8354b3f6a1e6" providerId="AD" clId="Web-{AE9F4FA4-4BC6-4F1E-BC34-D0143DAE0E52}" dt="2023-01-27T08:19:03.147" v="232" actId="20577"/>
          <ac:spMkLst>
            <pc:docMk/>
            <pc:sldMk cId="2095439603" sldId="278"/>
            <ac:spMk id="12" creationId="{6DA0CE06-5DE1-0795-D502-AC385EBBBB16}"/>
          </ac:spMkLst>
        </pc:spChg>
      </pc:sldChg>
      <pc:sldChg chg="modSp">
        <pc:chgData name="Fiona Murray" userId="S::fiona.murray@gemserv.com::52fc7561-9ac9-424e-a8b5-8354b3f6a1e6" providerId="AD" clId="Web-{AE9F4FA4-4BC6-4F1E-BC34-D0143DAE0E52}" dt="2023-01-27T08:19:51.164" v="244" actId="20577"/>
        <pc:sldMkLst>
          <pc:docMk/>
          <pc:sldMk cId="1937529377" sldId="279"/>
        </pc:sldMkLst>
        <pc:spChg chg="mod">
          <ac:chgData name="Fiona Murray" userId="S::fiona.murray@gemserv.com::52fc7561-9ac9-424e-a8b5-8354b3f6a1e6" providerId="AD" clId="Web-{AE9F4FA4-4BC6-4F1E-BC34-D0143DAE0E52}" dt="2023-01-27T08:19:42.601" v="240" actId="20577"/>
          <ac:spMkLst>
            <pc:docMk/>
            <pc:sldMk cId="1937529377" sldId="279"/>
            <ac:spMk id="2" creationId="{4310DABB-9296-FDB0-E562-D1B45488F158}"/>
          </ac:spMkLst>
        </pc:spChg>
        <pc:spChg chg="mod">
          <ac:chgData name="Fiona Murray" userId="S::fiona.murray@gemserv.com::52fc7561-9ac9-424e-a8b5-8354b3f6a1e6" providerId="AD" clId="Web-{AE9F4FA4-4BC6-4F1E-BC34-D0143DAE0E52}" dt="2023-01-27T08:19:51.164" v="244" actId="20577"/>
          <ac:spMkLst>
            <pc:docMk/>
            <pc:sldMk cId="1937529377" sldId="279"/>
            <ac:spMk id="3" creationId="{153C8D1C-9736-081E-4D60-57FAF1DD1D92}"/>
          </ac:spMkLst>
        </pc:spChg>
      </pc:sldChg>
      <pc:sldChg chg="modSp">
        <pc:chgData name="Fiona Murray" userId="S::fiona.murray@gemserv.com::52fc7561-9ac9-424e-a8b5-8354b3f6a1e6" providerId="AD" clId="Web-{AE9F4FA4-4BC6-4F1E-BC34-D0143DAE0E52}" dt="2023-01-27T08:20:05.258" v="250" actId="20577"/>
        <pc:sldMkLst>
          <pc:docMk/>
          <pc:sldMk cId="3231987546" sldId="280"/>
        </pc:sldMkLst>
        <pc:spChg chg="mod">
          <ac:chgData name="Fiona Murray" userId="S::fiona.murray@gemserv.com::52fc7561-9ac9-424e-a8b5-8354b3f6a1e6" providerId="AD" clId="Web-{AE9F4FA4-4BC6-4F1E-BC34-D0143DAE0E52}" dt="2023-01-27T08:20:05.258" v="250" actId="20577"/>
          <ac:spMkLst>
            <pc:docMk/>
            <pc:sldMk cId="3231987546" sldId="280"/>
            <ac:spMk id="3" creationId="{153C8D1C-9736-081E-4D60-57FAF1DD1D92}"/>
          </ac:spMkLst>
        </pc:spChg>
      </pc:sldChg>
      <pc:sldChg chg="add replId">
        <pc:chgData name="Fiona Murray" userId="S::fiona.murray@gemserv.com::52fc7561-9ac9-424e-a8b5-8354b3f6a1e6" providerId="AD" clId="Web-{AE9F4FA4-4BC6-4F1E-BC34-D0143DAE0E52}" dt="2023-01-27T08:19:31.132" v="233"/>
        <pc:sldMkLst>
          <pc:docMk/>
          <pc:sldMk cId="2180488324" sldId="281"/>
        </pc:sldMkLst>
      </pc:sldChg>
      <pc:sldChg chg="add del replId">
        <pc:chgData name="Fiona Murray" userId="S::fiona.murray@gemserv.com::52fc7561-9ac9-424e-a8b5-8354b3f6a1e6" providerId="AD" clId="Web-{AE9F4FA4-4BC6-4F1E-BC34-D0143DAE0E52}" dt="2023-01-27T08:23:43.153" v="351"/>
        <pc:sldMkLst>
          <pc:docMk/>
          <pc:sldMk cId="3990367385" sldId="282"/>
        </pc:sldMkLst>
      </pc:sldChg>
      <pc:sldChg chg="add ord replId">
        <pc:chgData name="Fiona Murray" userId="S::fiona.murray@gemserv.com::52fc7561-9ac9-424e-a8b5-8354b3f6a1e6" providerId="AD" clId="Web-{AE9F4FA4-4BC6-4F1E-BC34-D0143DAE0E52}" dt="2023-01-27T08:23:18.215" v="348"/>
        <pc:sldMkLst>
          <pc:docMk/>
          <pc:sldMk cId="2097067043" sldId="283"/>
        </pc:sldMkLst>
      </pc:sldChg>
      <pc:sldChg chg="add replId">
        <pc:chgData name="Fiona Murray" userId="S::fiona.murray@gemserv.com::52fc7561-9ac9-424e-a8b5-8354b3f6a1e6" providerId="AD" clId="Web-{AE9F4FA4-4BC6-4F1E-BC34-D0143DAE0E52}" dt="2023-01-27T08:23:13.512" v="347"/>
        <pc:sldMkLst>
          <pc:docMk/>
          <pc:sldMk cId="1896869052" sldId="284"/>
        </pc:sldMkLst>
      </pc:sldChg>
      <pc:sldChg chg="add ord replId">
        <pc:chgData name="Fiona Murray" userId="S::fiona.murray@gemserv.com::52fc7561-9ac9-424e-a8b5-8354b3f6a1e6" providerId="AD" clId="Web-{AE9F4FA4-4BC6-4F1E-BC34-D0143DAE0E52}" dt="2023-01-27T08:23:27.121" v="350"/>
        <pc:sldMkLst>
          <pc:docMk/>
          <pc:sldMk cId="1886369151" sldId="285"/>
        </pc:sldMkLst>
      </pc:sldChg>
    </pc:docChg>
  </pc:docChgLst>
  <pc:docChgLst>
    <pc:chgData name="Fiona Murray" userId="52fc7561-9ac9-424e-a8b5-8354b3f6a1e6" providerId="ADAL" clId="{88E51291-B6AB-431D-8848-681CAF84F2F4}"/>
    <pc:docChg chg="undo custSel addSld modSld">
      <pc:chgData name="Fiona Murray" userId="52fc7561-9ac9-424e-a8b5-8354b3f6a1e6" providerId="ADAL" clId="{88E51291-B6AB-431D-8848-681CAF84F2F4}" dt="2023-02-21T12:34:48.071" v="3974" actId="255"/>
      <pc:docMkLst>
        <pc:docMk/>
      </pc:docMkLst>
      <pc:sldChg chg="modSp mod">
        <pc:chgData name="Fiona Murray" userId="52fc7561-9ac9-424e-a8b5-8354b3f6a1e6" providerId="ADAL" clId="{88E51291-B6AB-431D-8848-681CAF84F2F4}" dt="2023-02-06T12:57:25.272" v="169" actId="20577"/>
        <pc:sldMkLst>
          <pc:docMk/>
          <pc:sldMk cId="1116783212" sldId="263"/>
        </pc:sldMkLst>
        <pc:graphicFrameChg chg="modGraphic">
          <ac:chgData name="Fiona Murray" userId="52fc7561-9ac9-424e-a8b5-8354b3f6a1e6" providerId="ADAL" clId="{88E51291-B6AB-431D-8848-681CAF84F2F4}" dt="2023-02-06T12:57:25.272" v="169" actId="20577"/>
          <ac:graphicFrameMkLst>
            <pc:docMk/>
            <pc:sldMk cId="1116783212" sldId="263"/>
            <ac:graphicFrameMk id="7" creationId="{F86CF725-B62F-45BF-428A-61A8EEF73994}"/>
          </ac:graphicFrameMkLst>
        </pc:graphicFrameChg>
      </pc:sldChg>
      <pc:sldChg chg="modSp mod">
        <pc:chgData name="Fiona Murray" userId="52fc7561-9ac9-424e-a8b5-8354b3f6a1e6" providerId="ADAL" clId="{88E51291-B6AB-431D-8848-681CAF84F2F4}" dt="2023-02-17T09:40:52.784" v="3339" actId="20577"/>
        <pc:sldMkLst>
          <pc:docMk/>
          <pc:sldMk cId="3033858403" sldId="264"/>
        </pc:sldMkLst>
        <pc:spChg chg="mod">
          <ac:chgData name="Fiona Murray" userId="52fc7561-9ac9-424e-a8b5-8354b3f6a1e6" providerId="ADAL" clId="{88E51291-B6AB-431D-8848-681CAF84F2F4}" dt="2023-02-17T09:40:52.784" v="3339" actId="20577"/>
          <ac:spMkLst>
            <pc:docMk/>
            <pc:sldMk cId="3033858403" sldId="264"/>
            <ac:spMk id="8" creationId="{E490EDC1-BC83-2672-E4B2-336D25E15534}"/>
          </ac:spMkLst>
        </pc:spChg>
      </pc:sldChg>
      <pc:sldChg chg="modSp mod">
        <pc:chgData name="Fiona Murray" userId="52fc7561-9ac9-424e-a8b5-8354b3f6a1e6" providerId="ADAL" clId="{88E51291-B6AB-431D-8848-681CAF84F2F4}" dt="2023-02-16T14:54:33.798" v="2368" actId="27636"/>
        <pc:sldMkLst>
          <pc:docMk/>
          <pc:sldMk cId="2758495251" sldId="271"/>
        </pc:sldMkLst>
        <pc:spChg chg="mod">
          <ac:chgData name="Fiona Murray" userId="52fc7561-9ac9-424e-a8b5-8354b3f6a1e6" providerId="ADAL" clId="{88E51291-B6AB-431D-8848-681CAF84F2F4}" dt="2023-02-16T14:54:33.798" v="2368" actId="27636"/>
          <ac:spMkLst>
            <pc:docMk/>
            <pc:sldMk cId="2758495251" sldId="271"/>
            <ac:spMk id="8" creationId="{E490EDC1-BC83-2672-E4B2-336D25E15534}"/>
          </ac:spMkLst>
        </pc:spChg>
      </pc:sldChg>
      <pc:sldChg chg="modSp mod">
        <pc:chgData name="Fiona Murray" userId="52fc7561-9ac9-424e-a8b5-8354b3f6a1e6" providerId="ADAL" clId="{88E51291-B6AB-431D-8848-681CAF84F2F4}" dt="2023-02-06T12:57:38.083" v="186" actId="20577"/>
        <pc:sldMkLst>
          <pc:docMk/>
          <pc:sldMk cId="3509197015" sldId="275"/>
        </pc:sldMkLst>
        <pc:spChg chg="mod">
          <ac:chgData name="Fiona Murray" userId="52fc7561-9ac9-424e-a8b5-8354b3f6a1e6" providerId="ADAL" clId="{88E51291-B6AB-431D-8848-681CAF84F2F4}" dt="2023-02-06T12:57:38.083" v="186" actId="20577"/>
          <ac:spMkLst>
            <pc:docMk/>
            <pc:sldMk cId="3509197015" sldId="275"/>
            <ac:spMk id="3" creationId="{153C8D1C-9736-081E-4D60-57FAF1DD1D92}"/>
          </ac:spMkLst>
        </pc:spChg>
      </pc:sldChg>
      <pc:sldChg chg="modSp mod">
        <pc:chgData name="Fiona Murray" userId="52fc7561-9ac9-424e-a8b5-8354b3f6a1e6" providerId="ADAL" clId="{88E51291-B6AB-431D-8848-681CAF84F2F4}" dt="2023-02-08T09:56:28.057" v="1402" actId="20577"/>
        <pc:sldMkLst>
          <pc:docMk/>
          <pc:sldMk cId="2095439603" sldId="278"/>
        </pc:sldMkLst>
        <pc:spChg chg="mod">
          <ac:chgData name="Fiona Murray" userId="52fc7561-9ac9-424e-a8b5-8354b3f6a1e6" providerId="ADAL" clId="{88E51291-B6AB-431D-8848-681CAF84F2F4}" dt="2023-02-08T09:56:28.057" v="1402" actId="20577"/>
          <ac:spMkLst>
            <pc:docMk/>
            <pc:sldMk cId="2095439603" sldId="278"/>
            <ac:spMk id="12" creationId="{6DA0CE06-5DE1-0795-D502-AC385EBBBB16}"/>
          </ac:spMkLst>
        </pc:spChg>
      </pc:sldChg>
      <pc:sldChg chg="modSp mod">
        <pc:chgData name="Fiona Murray" userId="52fc7561-9ac9-424e-a8b5-8354b3f6a1e6" providerId="ADAL" clId="{88E51291-B6AB-431D-8848-681CAF84F2F4}" dt="2023-02-06T12:57:57.197" v="197" actId="20577"/>
        <pc:sldMkLst>
          <pc:docMk/>
          <pc:sldMk cId="3231987546" sldId="280"/>
        </pc:sldMkLst>
        <pc:spChg chg="mod">
          <ac:chgData name="Fiona Murray" userId="52fc7561-9ac9-424e-a8b5-8354b3f6a1e6" providerId="ADAL" clId="{88E51291-B6AB-431D-8848-681CAF84F2F4}" dt="2023-02-06T12:57:57.197" v="197" actId="20577"/>
          <ac:spMkLst>
            <pc:docMk/>
            <pc:sldMk cId="3231987546" sldId="280"/>
            <ac:spMk id="3" creationId="{153C8D1C-9736-081E-4D60-57FAF1DD1D92}"/>
          </ac:spMkLst>
        </pc:spChg>
      </pc:sldChg>
      <pc:sldChg chg="modSp mod">
        <pc:chgData name="Fiona Murray" userId="52fc7561-9ac9-424e-a8b5-8354b3f6a1e6" providerId="ADAL" clId="{88E51291-B6AB-431D-8848-681CAF84F2F4}" dt="2023-02-17T10:11:46.262" v="3955" actId="6549"/>
        <pc:sldMkLst>
          <pc:docMk/>
          <pc:sldMk cId="443819489" sldId="286"/>
        </pc:sldMkLst>
        <pc:spChg chg="mod">
          <ac:chgData name="Fiona Murray" userId="52fc7561-9ac9-424e-a8b5-8354b3f6a1e6" providerId="ADAL" clId="{88E51291-B6AB-431D-8848-681CAF84F2F4}" dt="2023-02-17T10:11:46.262" v="3955" actId="6549"/>
          <ac:spMkLst>
            <pc:docMk/>
            <pc:sldMk cId="443819489" sldId="286"/>
            <ac:spMk id="4" creationId="{4C711C60-6694-EE70-749F-628370ABEE77}"/>
          </ac:spMkLst>
        </pc:spChg>
      </pc:sldChg>
      <pc:sldChg chg="modSp add mod">
        <pc:chgData name="Fiona Murray" userId="52fc7561-9ac9-424e-a8b5-8354b3f6a1e6" providerId="ADAL" clId="{88E51291-B6AB-431D-8848-681CAF84F2F4}" dt="2023-02-16T16:28:04.836" v="2519" actId="6549"/>
        <pc:sldMkLst>
          <pc:docMk/>
          <pc:sldMk cId="796757830" sldId="287"/>
        </pc:sldMkLst>
        <pc:spChg chg="mod">
          <ac:chgData name="Fiona Murray" userId="52fc7561-9ac9-424e-a8b5-8354b3f6a1e6" providerId="ADAL" clId="{88E51291-B6AB-431D-8848-681CAF84F2F4}" dt="2023-02-16T16:28:04.836" v="2519" actId="6549"/>
          <ac:spMkLst>
            <pc:docMk/>
            <pc:sldMk cId="796757830" sldId="287"/>
            <ac:spMk id="8" creationId="{E490EDC1-BC83-2672-E4B2-336D25E15534}"/>
          </ac:spMkLst>
        </pc:spChg>
      </pc:sldChg>
      <pc:sldChg chg="modSp add mod">
        <pc:chgData name="Fiona Murray" userId="52fc7561-9ac9-424e-a8b5-8354b3f6a1e6" providerId="ADAL" clId="{88E51291-B6AB-431D-8848-681CAF84F2F4}" dt="2023-02-16T16:00:25.186" v="2452" actId="20577"/>
        <pc:sldMkLst>
          <pc:docMk/>
          <pc:sldMk cId="731206038" sldId="288"/>
        </pc:sldMkLst>
        <pc:spChg chg="mod">
          <ac:chgData name="Fiona Murray" userId="52fc7561-9ac9-424e-a8b5-8354b3f6a1e6" providerId="ADAL" clId="{88E51291-B6AB-431D-8848-681CAF84F2F4}" dt="2023-02-16T16:00:25.186" v="2452" actId="20577"/>
          <ac:spMkLst>
            <pc:docMk/>
            <pc:sldMk cId="731206038" sldId="288"/>
            <ac:spMk id="8" creationId="{E490EDC1-BC83-2672-E4B2-336D25E15534}"/>
          </ac:spMkLst>
        </pc:spChg>
      </pc:sldChg>
      <pc:sldChg chg="modSp add mod">
        <pc:chgData name="Fiona Murray" userId="52fc7561-9ac9-424e-a8b5-8354b3f6a1e6" providerId="ADAL" clId="{88E51291-B6AB-431D-8848-681CAF84F2F4}" dt="2023-02-16T16:21:05.694" v="2480" actId="14100"/>
        <pc:sldMkLst>
          <pc:docMk/>
          <pc:sldMk cId="1323830953" sldId="289"/>
        </pc:sldMkLst>
        <pc:spChg chg="mod">
          <ac:chgData name="Fiona Murray" userId="52fc7561-9ac9-424e-a8b5-8354b3f6a1e6" providerId="ADAL" clId="{88E51291-B6AB-431D-8848-681CAF84F2F4}" dt="2023-02-16T16:21:05.694" v="2480" actId="14100"/>
          <ac:spMkLst>
            <pc:docMk/>
            <pc:sldMk cId="1323830953" sldId="289"/>
            <ac:spMk id="8" creationId="{E490EDC1-BC83-2672-E4B2-336D25E15534}"/>
          </ac:spMkLst>
        </pc:spChg>
      </pc:sldChg>
      <pc:sldChg chg="modSp add mod">
        <pc:chgData name="Fiona Murray" userId="52fc7561-9ac9-424e-a8b5-8354b3f6a1e6" providerId="ADAL" clId="{88E51291-B6AB-431D-8848-681CAF84F2F4}" dt="2023-02-16T16:21:15.523" v="2482" actId="6549"/>
        <pc:sldMkLst>
          <pc:docMk/>
          <pc:sldMk cId="2925173360" sldId="290"/>
        </pc:sldMkLst>
        <pc:spChg chg="mod">
          <ac:chgData name="Fiona Murray" userId="52fc7561-9ac9-424e-a8b5-8354b3f6a1e6" providerId="ADAL" clId="{88E51291-B6AB-431D-8848-681CAF84F2F4}" dt="2023-02-16T16:21:15.523" v="2482" actId="6549"/>
          <ac:spMkLst>
            <pc:docMk/>
            <pc:sldMk cId="2925173360" sldId="290"/>
            <ac:spMk id="8" creationId="{E490EDC1-BC83-2672-E4B2-336D25E15534}"/>
          </ac:spMkLst>
        </pc:spChg>
      </pc:sldChg>
      <pc:sldChg chg="modSp add mod">
        <pc:chgData name="Fiona Murray" userId="52fc7561-9ac9-424e-a8b5-8354b3f6a1e6" providerId="ADAL" clId="{88E51291-B6AB-431D-8848-681CAF84F2F4}" dt="2023-02-16T16:24:01.195" v="2501" actId="6549"/>
        <pc:sldMkLst>
          <pc:docMk/>
          <pc:sldMk cId="3917879475" sldId="291"/>
        </pc:sldMkLst>
        <pc:spChg chg="mod">
          <ac:chgData name="Fiona Murray" userId="52fc7561-9ac9-424e-a8b5-8354b3f6a1e6" providerId="ADAL" clId="{88E51291-B6AB-431D-8848-681CAF84F2F4}" dt="2023-02-16T16:24:01.195" v="2501" actId="6549"/>
          <ac:spMkLst>
            <pc:docMk/>
            <pc:sldMk cId="3917879475" sldId="291"/>
            <ac:spMk id="8" creationId="{E490EDC1-BC83-2672-E4B2-336D25E15534}"/>
          </ac:spMkLst>
        </pc:spChg>
      </pc:sldChg>
      <pc:sldChg chg="modSp add mod">
        <pc:chgData name="Fiona Murray" userId="52fc7561-9ac9-424e-a8b5-8354b3f6a1e6" providerId="ADAL" clId="{88E51291-B6AB-431D-8848-681CAF84F2F4}" dt="2023-02-16T16:27:48.991" v="2518" actId="12"/>
        <pc:sldMkLst>
          <pc:docMk/>
          <pc:sldMk cId="2765750969" sldId="292"/>
        </pc:sldMkLst>
        <pc:spChg chg="mod">
          <ac:chgData name="Fiona Murray" userId="52fc7561-9ac9-424e-a8b5-8354b3f6a1e6" providerId="ADAL" clId="{88E51291-B6AB-431D-8848-681CAF84F2F4}" dt="2023-02-16T16:27:48.991" v="2518" actId="12"/>
          <ac:spMkLst>
            <pc:docMk/>
            <pc:sldMk cId="2765750969" sldId="292"/>
            <ac:spMk id="8" creationId="{E490EDC1-BC83-2672-E4B2-336D25E15534}"/>
          </ac:spMkLst>
        </pc:spChg>
      </pc:sldChg>
      <pc:sldChg chg="modSp add mod">
        <pc:chgData name="Fiona Murray" userId="52fc7561-9ac9-424e-a8b5-8354b3f6a1e6" providerId="ADAL" clId="{88E51291-B6AB-431D-8848-681CAF84F2F4}" dt="2023-02-16T16:25:35.958" v="2512" actId="6549"/>
        <pc:sldMkLst>
          <pc:docMk/>
          <pc:sldMk cId="722343107" sldId="293"/>
        </pc:sldMkLst>
        <pc:spChg chg="mod">
          <ac:chgData name="Fiona Murray" userId="52fc7561-9ac9-424e-a8b5-8354b3f6a1e6" providerId="ADAL" clId="{88E51291-B6AB-431D-8848-681CAF84F2F4}" dt="2023-02-16T16:25:35.958" v="2512" actId="6549"/>
          <ac:spMkLst>
            <pc:docMk/>
            <pc:sldMk cId="722343107" sldId="293"/>
            <ac:spMk id="8" creationId="{E490EDC1-BC83-2672-E4B2-336D25E15534}"/>
          </ac:spMkLst>
        </pc:spChg>
      </pc:sldChg>
      <pc:sldChg chg="addSp delSp modSp add mod">
        <pc:chgData name="Fiona Murray" userId="52fc7561-9ac9-424e-a8b5-8354b3f6a1e6" providerId="ADAL" clId="{88E51291-B6AB-431D-8848-681CAF84F2F4}" dt="2023-02-21T12:32:49.142" v="3972" actId="20577"/>
        <pc:sldMkLst>
          <pc:docMk/>
          <pc:sldMk cId="853093967" sldId="294"/>
        </pc:sldMkLst>
        <pc:spChg chg="add del mod">
          <ac:chgData name="Fiona Murray" userId="52fc7561-9ac9-424e-a8b5-8354b3f6a1e6" providerId="ADAL" clId="{88E51291-B6AB-431D-8848-681CAF84F2F4}" dt="2023-02-16T16:28:19.945" v="2522" actId="478"/>
          <ac:spMkLst>
            <pc:docMk/>
            <pc:sldMk cId="853093967" sldId="294"/>
            <ac:spMk id="3" creationId="{9152AB63-9368-9455-48A1-EC444371A69A}"/>
          </ac:spMkLst>
        </pc:spChg>
        <pc:spChg chg="del">
          <ac:chgData name="Fiona Murray" userId="52fc7561-9ac9-424e-a8b5-8354b3f6a1e6" providerId="ADAL" clId="{88E51291-B6AB-431D-8848-681CAF84F2F4}" dt="2023-02-16T16:28:18.172" v="2521" actId="478"/>
          <ac:spMkLst>
            <pc:docMk/>
            <pc:sldMk cId="853093967" sldId="294"/>
            <ac:spMk id="8" creationId="{E490EDC1-BC83-2672-E4B2-336D25E15534}"/>
          </ac:spMkLst>
        </pc:spChg>
        <pc:graphicFrameChg chg="add mod modGraphic">
          <ac:chgData name="Fiona Murray" userId="52fc7561-9ac9-424e-a8b5-8354b3f6a1e6" providerId="ADAL" clId="{88E51291-B6AB-431D-8848-681CAF84F2F4}" dt="2023-02-21T12:32:49.142" v="3972" actId="20577"/>
          <ac:graphicFrameMkLst>
            <pc:docMk/>
            <pc:sldMk cId="853093967" sldId="294"/>
            <ac:graphicFrameMk id="4" creationId="{912EBD3F-4EC0-5E6E-B7DA-38AFD9E02BC1}"/>
          </ac:graphicFrameMkLst>
        </pc:graphicFrameChg>
      </pc:sldChg>
      <pc:sldChg chg="modSp add mod">
        <pc:chgData name="Fiona Murray" userId="52fc7561-9ac9-424e-a8b5-8354b3f6a1e6" providerId="ADAL" clId="{88E51291-B6AB-431D-8848-681CAF84F2F4}" dt="2023-02-17T10:09:47.566" v="3925" actId="13926"/>
        <pc:sldMkLst>
          <pc:docMk/>
          <pc:sldMk cId="575426583" sldId="295"/>
        </pc:sldMkLst>
        <pc:spChg chg="mod">
          <ac:chgData name="Fiona Murray" userId="52fc7561-9ac9-424e-a8b5-8354b3f6a1e6" providerId="ADAL" clId="{88E51291-B6AB-431D-8848-681CAF84F2F4}" dt="2023-02-17T10:09:47.566" v="3925" actId="13926"/>
          <ac:spMkLst>
            <pc:docMk/>
            <pc:sldMk cId="575426583" sldId="295"/>
            <ac:spMk id="8" creationId="{E490EDC1-BC83-2672-E4B2-336D25E15534}"/>
          </ac:spMkLst>
        </pc:spChg>
      </pc:sldChg>
      <pc:sldChg chg="modSp mod">
        <pc:chgData name="Fiona Murray" userId="52fc7561-9ac9-424e-a8b5-8354b3f6a1e6" providerId="ADAL" clId="{88E51291-B6AB-431D-8848-681CAF84F2F4}" dt="2023-02-21T12:34:48.071" v="3974" actId="255"/>
        <pc:sldMkLst>
          <pc:docMk/>
          <pc:sldMk cId="1719144886" sldId="302"/>
        </pc:sldMkLst>
        <pc:graphicFrameChg chg="modGraphic">
          <ac:chgData name="Fiona Murray" userId="52fc7561-9ac9-424e-a8b5-8354b3f6a1e6" providerId="ADAL" clId="{88E51291-B6AB-431D-8848-681CAF84F2F4}" dt="2023-02-21T12:34:48.071" v="3974" actId="255"/>
          <ac:graphicFrameMkLst>
            <pc:docMk/>
            <pc:sldMk cId="1719144886" sldId="302"/>
            <ac:graphicFrameMk id="3" creationId="{7AF2A3F1-CBD6-9735-176B-222030694608}"/>
          </ac:graphicFrameMkLst>
        </pc:graphicFrameChg>
      </pc:sldChg>
    </pc:docChg>
  </pc:docChgLst>
  <pc:docChgLst>
    <pc:chgData name="Aiyesha Andrade" userId="S::aiyesha.andrade_retailenergycode.co.uk#ext#@gemserv.onmicrosoft.com::414f1b54-de50-43aa-9d21-0f17ca2cd461" providerId="AD" clId="Web-{49D0C7CA-BB79-4C91-A75F-29B558D4808C}"/>
    <pc:docChg chg="addSld delSld modSld">
      <pc:chgData name="Aiyesha Andrade" userId="S::aiyesha.andrade_retailenergycode.co.uk#ext#@gemserv.onmicrosoft.com::414f1b54-de50-43aa-9d21-0f17ca2cd461" providerId="AD" clId="Web-{49D0C7CA-BB79-4C91-A75F-29B558D4808C}" dt="2023-02-20T19:17:39.268" v="8"/>
      <pc:docMkLst>
        <pc:docMk/>
      </pc:docMkLst>
      <pc:sldChg chg="del">
        <pc:chgData name="Aiyesha Andrade" userId="S::aiyesha.andrade_retailenergycode.co.uk#ext#@gemserv.onmicrosoft.com::414f1b54-de50-43aa-9d21-0f17ca2cd461" providerId="AD" clId="Web-{49D0C7CA-BB79-4C91-A75F-29B558D4808C}" dt="2023-02-20T19:17:39.268" v="8"/>
        <pc:sldMkLst>
          <pc:docMk/>
          <pc:sldMk cId="2925173360" sldId="290"/>
        </pc:sldMkLst>
      </pc:sldChg>
      <pc:sldChg chg="addSp modSp add replId">
        <pc:chgData name="Aiyesha Andrade" userId="S::aiyesha.andrade_retailenergycode.co.uk#ext#@gemserv.onmicrosoft.com::414f1b54-de50-43aa-9d21-0f17ca2cd461" providerId="AD" clId="Web-{49D0C7CA-BB79-4C91-A75F-29B558D4808C}" dt="2023-02-20T19:17:05.705" v="7"/>
        <pc:sldMkLst>
          <pc:docMk/>
          <pc:sldMk cId="1719144886" sldId="302"/>
        </pc:sldMkLst>
        <pc:spChg chg="mod">
          <ac:chgData name="Aiyesha Andrade" userId="S::aiyesha.andrade_retailenergycode.co.uk#ext#@gemserv.onmicrosoft.com::414f1b54-de50-43aa-9d21-0f17ca2cd461" providerId="AD" clId="Web-{49D0C7CA-BB79-4C91-A75F-29B558D4808C}" dt="2023-02-20T19:16:14.360" v="1" actId="20577"/>
          <ac:spMkLst>
            <pc:docMk/>
            <pc:sldMk cId="1719144886" sldId="302"/>
            <ac:spMk id="8" creationId="{E490EDC1-BC83-2672-E4B2-336D25E15534}"/>
          </ac:spMkLst>
        </pc:spChg>
        <pc:graphicFrameChg chg="add mod modGraphic">
          <ac:chgData name="Aiyesha Andrade" userId="S::aiyesha.andrade_retailenergycode.co.uk#ext#@gemserv.onmicrosoft.com::414f1b54-de50-43aa-9d21-0f17ca2cd461" providerId="AD" clId="Web-{49D0C7CA-BB79-4C91-A75F-29B558D4808C}" dt="2023-02-20T19:17:05.705" v="7"/>
          <ac:graphicFrameMkLst>
            <pc:docMk/>
            <pc:sldMk cId="1719144886" sldId="302"/>
            <ac:graphicFrameMk id="3" creationId="{7AF2A3F1-CBD6-9735-176B-222030694608}"/>
          </ac:graphicFrameMkLst>
        </pc:graphicFrameChg>
      </pc:sldChg>
    </pc:docChg>
  </pc:docChgLst>
  <pc:docChgLst>
    <pc:chgData name="Amelia Bray" userId="S::amelia.bray@gemserv.com::039ee3fd-3261-4a72-bb7e-f20728caceb7" providerId="AD" clId="Web-{9E86D1DC-F4A9-4F9D-A79F-03C162243B45}"/>
    <pc:docChg chg="modSld">
      <pc:chgData name="Amelia Bray" userId="S::amelia.bray@gemserv.com::039ee3fd-3261-4a72-bb7e-f20728caceb7" providerId="AD" clId="Web-{9E86D1DC-F4A9-4F9D-A79F-03C162243B45}" dt="2023-02-23T12:34:04.492" v="12"/>
      <pc:docMkLst>
        <pc:docMk/>
      </pc:docMkLst>
      <pc:sldChg chg="modSp">
        <pc:chgData name="Amelia Bray" userId="S::amelia.bray@gemserv.com::039ee3fd-3261-4a72-bb7e-f20728caceb7" providerId="AD" clId="Web-{9E86D1DC-F4A9-4F9D-A79F-03C162243B45}" dt="2023-02-23T12:34:04.492" v="12"/>
        <pc:sldMkLst>
          <pc:docMk/>
          <pc:sldMk cId="1656021791" sldId="296"/>
        </pc:sldMkLst>
        <pc:spChg chg="mod">
          <ac:chgData name="Amelia Bray" userId="S::amelia.bray@gemserv.com::039ee3fd-3261-4a72-bb7e-f20728caceb7" providerId="AD" clId="Web-{9E86D1DC-F4A9-4F9D-A79F-03C162243B45}" dt="2023-02-23T12:34:04.492" v="12"/>
          <ac:spMkLst>
            <pc:docMk/>
            <pc:sldMk cId="1656021791" sldId="296"/>
            <ac:spMk id="4" creationId="{C9790736-90F3-4984-0E68-F234F7D15842}"/>
          </ac:spMkLst>
        </pc:spChg>
        <pc:spChg chg="mod">
          <ac:chgData name="Amelia Bray" userId="S::amelia.bray@gemserv.com::039ee3fd-3261-4a72-bb7e-f20728caceb7" providerId="AD" clId="Web-{9E86D1DC-F4A9-4F9D-A79F-03C162243B45}" dt="2023-02-23T12:33:59.617" v="11" actId="20577"/>
          <ac:spMkLst>
            <pc:docMk/>
            <pc:sldMk cId="1656021791" sldId="296"/>
            <ac:spMk id="6" creationId="{8411B0F6-389C-1605-7258-B70C6986F0E9}"/>
          </ac:spMkLst>
        </pc:spChg>
        <pc:spChg chg="mod">
          <ac:chgData name="Amelia Bray" userId="S::amelia.bray@gemserv.com::039ee3fd-3261-4a72-bb7e-f20728caceb7" providerId="AD" clId="Web-{9E86D1DC-F4A9-4F9D-A79F-03C162243B45}" dt="2023-02-23T12:33:50.257" v="8" actId="20577"/>
          <ac:spMkLst>
            <pc:docMk/>
            <pc:sldMk cId="1656021791" sldId="296"/>
            <ac:spMk id="12" creationId="{869A1FF6-D446-F2F0-BFCD-CE64D84C68B6}"/>
          </ac:spMkLst>
        </pc:spChg>
      </pc:sldChg>
    </pc:docChg>
  </pc:docChgLst>
  <pc:docChgLst>
    <pc:chgData name="Fiona Murray" userId="S::fiona.murray@gemserv.com::52fc7561-9ac9-424e-a8b5-8354b3f6a1e6" providerId="AD" clId="Web-{B53956CD-01D8-40E4-9F29-60EE84F7419E}"/>
    <pc:docChg chg="modSld">
      <pc:chgData name="Fiona Murray" userId="S::fiona.murray@gemserv.com::52fc7561-9ac9-424e-a8b5-8354b3f6a1e6" providerId="AD" clId="Web-{B53956CD-01D8-40E4-9F29-60EE84F7419E}" dt="2023-02-03T10:16:10.468" v="54" actId="20577"/>
      <pc:docMkLst>
        <pc:docMk/>
      </pc:docMkLst>
      <pc:sldChg chg="modSp">
        <pc:chgData name="Fiona Murray" userId="S::fiona.murray@gemserv.com::52fc7561-9ac9-424e-a8b5-8354b3f6a1e6" providerId="AD" clId="Web-{B53956CD-01D8-40E4-9F29-60EE84F7419E}" dt="2023-02-03T10:16:10.468" v="54" actId="20577"/>
        <pc:sldMkLst>
          <pc:docMk/>
          <pc:sldMk cId="3033858403" sldId="264"/>
        </pc:sldMkLst>
        <pc:spChg chg="mod">
          <ac:chgData name="Fiona Murray" userId="S::fiona.murray@gemserv.com::52fc7561-9ac9-424e-a8b5-8354b3f6a1e6" providerId="AD" clId="Web-{B53956CD-01D8-40E4-9F29-60EE84F7419E}" dt="2023-02-03T10:16:10.468" v="54" actId="20577"/>
          <ac:spMkLst>
            <pc:docMk/>
            <pc:sldMk cId="3033858403" sldId="264"/>
            <ac:spMk id="8" creationId="{E490EDC1-BC83-2672-E4B2-336D25E15534}"/>
          </ac:spMkLst>
        </pc:spChg>
      </pc:sldChg>
    </pc:docChg>
  </pc:docChgLst>
  <pc:docChgLst>
    <pc:chgData name="Harriet Truss" userId="S::harriet.truss@gemserv.com::72d40984-8d05-4920-83aa-b550ee91c34c" providerId="AD" clId="Web-{42E274CD-19E9-6A89-ACF5-087CDC2A20C6}"/>
    <pc:docChg chg="modSld">
      <pc:chgData name="Harriet Truss" userId="S::harriet.truss@gemserv.com::72d40984-8d05-4920-83aa-b550ee91c34c" providerId="AD" clId="Web-{42E274CD-19E9-6A89-ACF5-087CDC2A20C6}" dt="2023-02-15T13:43:42.017" v="11" actId="20577"/>
      <pc:docMkLst>
        <pc:docMk/>
      </pc:docMkLst>
      <pc:sldChg chg="modSp">
        <pc:chgData name="Harriet Truss" userId="S::harriet.truss@gemserv.com::72d40984-8d05-4920-83aa-b550ee91c34c" providerId="AD" clId="Web-{42E274CD-19E9-6A89-ACF5-087CDC2A20C6}" dt="2023-02-15T13:43:42.017" v="11" actId="20577"/>
        <pc:sldMkLst>
          <pc:docMk/>
          <pc:sldMk cId="1369316786" sldId="272"/>
        </pc:sldMkLst>
        <pc:spChg chg="mod">
          <ac:chgData name="Harriet Truss" userId="S::harriet.truss@gemserv.com::72d40984-8d05-4920-83aa-b550ee91c34c" providerId="AD" clId="Web-{42E274CD-19E9-6A89-ACF5-087CDC2A20C6}" dt="2023-02-15T13:43:42.017" v="11" actId="20577"/>
          <ac:spMkLst>
            <pc:docMk/>
            <pc:sldMk cId="1369316786" sldId="272"/>
            <ac:spMk id="8" creationId="{E490EDC1-BC83-2672-E4B2-336D25E15534}"/>
          </ac:spMkLst>
        </pc:spChg>
      </pc:sldChg>
    </pc:docChg>
  </pc:docChgLst>
  <pc:docChgLst>
    <pc:chgData name="Amie Lauper-Bull" userId="011ff3f8-fd07-46a1-bbdd-6efd07e31ded" providerId="ADAL" clId="{63FC3BBF-85DB-4806-8AFC-3290B5183543}"/>
    <pc:docChg chg="undo custSel delSld modSld sldOrd">
      <pc:chgData name="Amie Lauper-Bull" userId="011ff3f8-fd07-46a1-bbdd-6efd07e31ded" providerId="ADAL" clId="{63FC3BBF-85DB-4806-8AFC-3290B5183543}" dt="2022-09-29T13:00:45.598" v="880" actId="20577"/>
      <pc:docMkLst>
        <pc:docMk/>
      </pc:docMkLst>
      <pc:sldChg chg="modSp mod">
        <pc:chgData name="Amie Lauper-Bull" userId="011ff3f8-fd07-46a1-bbdd-6efd07e31ded" providerId="ADAL" clId="{63FC3BBF-85DB-4806-8AFC-3290B5183543}" dt="2022-09-29T12:59:19.006" v="807" actId="20577"/>
        <pc:sldMkLst>
          <pc:docMk/>
          <pc:sldMk cId="424965022" sldId="256"/>
        </pc:sldMkLst>
        <pc:spChg chg="mod">
          <ac:chgData name="Amie Lauper-Bull" userId="011ff3f8-fd07-46a1-bbdd-6efd07e31ded" providerId="ADAL" clId="{63FC3BBF-85DB-4806-8AFC-3290B5183543}" dt="2022-09-29T12:59:05.408" v="796" actId="20577"/>
          <ac:spMkLst>
            <pc:docMk/>
            <pc:sldMk cId="424965022" sldId="256"/>
            <ac:spMk id="2" creationId="{D30D0C2B-7BF1-3915-E681-6021F531D6AB}"/>
          </ac:spMkLst>
        </pc:spChg>
        <pc:spChg chg="mod">
          <ac:chgData name="Amie Lauper-Bull" userId="011ff3f8-fd07-46a1-bbdd-6efd07e31ded" providerId="ADAL" clId="{63FC3BBF-85DB-4806-8AFC-3290B5183543}" dt="2022-09-29T12:59:19.006" v="807" actId="20577"/>
          <ac:spMkLst>
            <pc:docMk/>
            <pc:sldMk cId="424965022" sldId="256"/>
            <ac:spMk id="3" creationId="{CA510E5E-697D-4331-038A-BC23DF000C2A}"/>
          </ac:spMkLst>
        </pc:spChg>
      </pc:sldChg>
      <pc:sldChg chg="del">
        <pc:chgData name="Amie Lauper-Bull" userId="011ff3f8-fd07-46a1-bbdd-6efd07e31ded" providerId="ADAL" clId="{63FC3BBF-85DB-4806-8AFC-3290B5183543}" dt="2022-09-29T12:20:26.088" v="52" actId="2696"/>
        <pc:sldMkLst>
          <pc:docMk/>
          <pc:sldMk cId="684095043" sldId="258"/>
        </pc:sldMkLst>
      </pc:sldChg>
      <pc:sldChg chg="modSp mod">
        <pc:chgData name="Amie Lauper-Bull" userId="011ff3f8-fd07-46a1-bbdd-6efd07e31ded" providerId="ADAL" clId="{63FC3BBF-85DB-4806-8AFC-3290B5183543}" dt="2022-09-29T13:00:25.653" v="850" actId="20577"/>
        <pc:sldMkLst>
          <pc:docMk/>
          <pc:sldMk cId="1116783212" sldId="263"/>
        </pc:sldMkLst>
        <pc:graphicFrameChg chg="modGraphic">
          <ac:chgData name="Amie Lauper-Bull" userId="011ff3f8-fd07-46a1-bbdd-6efd07e31ded" providerId="ADAL" clId="{63FC3BBF-85DB-4806-8AFC-3290B5183543}" dt="2022-09-29T13:00:25.653" v="850" actId="20577"/>
          <ac:graphicFrameMkLst>
            <pc:docMk/>
            <pc:sldMk cId="1116783212" sldId="263"/>
            <ac:graphicFrameMk id="7" creationId="{F86CF725-B62F-45BF-428A-61A8EEF73994}"/>
          </ac:graphicFrameMkLst>
        </pc:graphicFrameChg>
      </pc:sldChg>
      <pc:sldChg chg="modSp mod">
        <pc:chgData name="Amie Lauper-Bull" userId="011ff3f8-fd07-46a1-bbdd-6efd07e31ded" providerId="ADAL" clId="{63FC3BBF-85DB-4806-8AFC-3290B5183543}" dt="2022-09-29T13:00:35.760" v="856" actId="20577"/>
        <pc:sldMkLst>
          <pc:docMk/>
          <pc:sldMk cId="3033858403" sldId="264"/>
        </pc:sldMkLst>
        <pc:spChg chg="mod">
          <ac:chgData name="Amie Lauper-Bull" userId="011ff3f8-fd07-46a1-bbdd-6efd07e31ded" providerId="ADAL" clId="{63FC3BBF-85DB-4806-8AFC-3290B5183543}" dt="2022-09-29T13:00:35.760" v="856" actId="20577"/>
          <ac:spMkLst>
            <pc:docMk/>
            <pc:sldMk cId="3033858403" sldId="264"/>
            <ac:spMk id="7" creationId="{04770D9B-815E-65CC-ADBD-481E930C3998}"/>
          </ac:spMkLst>
        </pc:spChg>
        <pc:spChg chg="mod">
          <ac:chgData name="Amie Lauper-Bull" userId="011ff3f8-fd07-46a1-bbdd-6efd07e31ded" providerId="ADAL" clId="{63FC3BBF-85DB-4806-8AFC-3290B5183543}" dt="2022-09-29T13:00:31.874" v="851" actId="20577"/>
          <ac:spMkLst>
            <pc:docMk/>
            <pc:sldMk cId="3033858403" sldId="264"/>
            <ac:spMk id="8" creationId="{E490EDC1-BC83-2672-E4B2-336D25E15534}"/>
          </ac:spMkLst>
        </pc:spChg>
      </pc:sldChg>
      <pc:sldChg chg="addSp delSp modSp mod">
        <pc:chgData name="Amie Lauper-Bull" userId="011ff3f8-fd07-46a1-bbdd-6efd07e31ded" providerId="ADAL" clId="{63FC3BBF-85DB-4806-8AFC-3290B5183543}" dt="2022-09-29T13:00:00.165" v="836" actId="20577"/>
        <pc:sldMkLst>
          <pc:docMk/>
          <pc:sldMk cId="36845414" sldId="267"/>
        </pc:sldMkLst>
        <pc:spChg chg="mod">
          <ac:chgData name="Amie Lauper-Bull" userId="011ff3f8-fd07-46a1-bbdd-6efd07e31ded" providerId="ADAL" clId="{63FC3BBF-85DB-4806-8AFC-3290B5183543}" dt="2022-09-29T13:00:00.165" v="836" actId="20577"/>
          <ac:spMkLst>
            <pc:docMk/>
            <pc:sldMk cId="36845414" sldId="267"/>
            <ac:spMk id="3" creationId="{F623B135-A1F7-10FB-C493-214A369691D9}"/>
          </ac:spMkLst>
        </pc:spChg>
        <pc:spChg chg="add mod">
          <ac:chgData name="Amie Lauper-Bull" userId="011ff3f8-fd07-46a1-bbdd-6efd07e31ded" providerId="ADAL" clId="{63FC3BBF-85DB-4806-8AFC-3290B5183543}" dt="2022-09-29T12:59:30.851" v="808" actId="478"/>
          <ac:spMkLst>
            <pc:docMk/>
            <pc:sldMk cId="36845414" sldId="267"/>
            <ac:spMk id="5" creationId="{3174152E-88D8-8913-37B7-E62E165F3280}"/>
          </ac:spMkLst>
        </pc:spChg>
        <pc:spChg chg="del">
          <ac:chgData name="Amie Lauper-Bull" userId="011ff3f8-fd07-46a1-bbdd-6efd07e31ded" providerId="ADAL" clId="{63FC3BBF-85DB-4806-8AFC-3290B5183543}" dt="2022-09-29T12:21:24.661" v="112" actId="931"/>
          <ac:spMkLst>
            <pc:docMk/>
            <pc:sldMk cId="36845414" sldId="267"/>
            <ac:spMk id="5" creationId="{E1C4192B-9DB7-CF8C-4837-B5A6A953692C}"/>
          </ac:spMkLst>
        </pc:spChg>
        <pc:spChg chg="mod">
          <ac:chgData name="Amie Lauper-Bull" userId="011ff3f8-fd07-46a1-bbdd-6efd07e31ded" providerId="ADAL" clId="{63FC3BBF-85DB-4806-8AFC-3290B5183543}" dt="2022-09-29T12:59:48.678" v="816" actId="20577"/>
          <ac:spMkLst>
            <pc:docMk/>
            <pc:sldMk cId="36845414" sldId="267"/>
            <ac:spMk id="6" creationId="{0EB5EE82-773E-0C10-7952-A505D74D3CA5}"/>
          </ac:spMkLst>
        </pc:spChg>
        <pc:spChg chg="add del">
          <ac:chgData name="Amie Lauper-Bull" userId="011ff3f8-fd07-46a1-bbdd-6efd07e31ded" providerId="ADAL" clId="{63FC3BBF-85DB-4806-8AFC-3290B5183543}" dt="2022-09-29T12:22:33.605" v="166" actId="931"/>
          <ac:spMkLst>
            <pc:docMk/>
            <pc:sldMk cId="36845414" sldId="267"/>
            <ac:spMk id="7" creationId="{9B90DE01-82E8-909C-C2B3-95D691904AA7}"/>
          </ac:spMkLst>
        </pc:spChg>
        <pc:spChg chg="mod">
          <ac:chgData name="Amie Lauper-Bull" userId="011ff3f8-fd07-46a1-bbdd-6efd07e31ded" providerId="ADAL" clId="{63FC3BBF-85DB-4806-8AFC-3290B5183543}" dt="2022-09-29T12:59:45.988" v="815" actId="20577"/>
          <ac:spMkLst>
            <pc:docMk/>
            <pc:sldMk cId="36845414" sldId="267"/>
            <ac:spMk id="8" creationId="{3ADF2E00-8D0A-DB9B-6395-EC3A42FEC45B}"/>
          </ac:spMkLst>
        </pc:spChg>
        <pc:spChg chg="add mod">
          <ac:chgData name="Amie Lauper-Bull" userId="011ff3f8-fd07-46a1-bbdd-6efd07e31ded" providerId="ADAL" clId="{63FC3BBF-85DB-4806-8AFC-3290B5183543}" dt="2022-09-29T12:59:32.613" v="809" actId="478"/>
          <ac:spMkLst>
            <pc:docMk/>
            <pc:sldMk cId="36845414" sldId="267"/>
            <ac:spMk id="9" creationId="{967A350A-6735-F462-ADFB-7433FCD9A658}"/>
          </ac:spMkLst>
        </pc:spChg>
        <pc:spChg chg="del">
          <ac:chgData name="Amie Lauper-Bull" userId="011ff3f8-fd07-46a1-bbdd-6efd07e31ded" providerId="ADAL" clId="{63FC3BBF-85DB-4806-8AFC-3290B5183543}" dt="2022-09-29T12:26:43.152" v="216" actId="931"/>
          <ac:spMkLst>
            <pc:docMk/>
            <pc:sldMk cId="36845414" sldId="267"/>
            <ac:spMk id="9" creationId="{D9ED0F5F-3441-9C89-9695-9A1C2575159E}"/>
          </ac:spMkLst>
        </pc:spChg>
        <pc:spChg chg="mod">
          <ac:chgData name="Amie Lauper-Bull" userId="011ff3f8-fd07-46a1-bbdd-6efd07e31ded" providerId="ADAL" clId="{63FC3BBF-85DB-4806-8AFC-3290B5183543}" dt="2022-09-29T12:59:43.237" v="814" actId="20577"/>
          <ac:spMkLst>
            <pc:docMk/>
            <pc:sldMk cId="36845414" sldId="267"/>
            <ac:spMk id="10" creationId="{425DF6DA-25BF-52B9-7033-6D031056BC1E}"/>
          </ac:spMkLst>
        </pc:spChg>
        <pc:spChg chg="del">
          <ac:chgData name="Amie Lauper-Bull" userId="011ff3f8-fd07-46a1-bbdd-6efd07e31ded" providerId="ADAL" clId="{63FC3BBF-85DB-4806-8AFC-3290B5183543}" dt="2022-09-29T12:28:50.700" v="253" actId="931"/>
          <ac:spMkLst>
            <pc:docMk/>
            <pc:sldMk cId="36845414" sldId="267"/>
            <ac:spMk id="11" creationId="{6A751B33-460F-F0C2-E0A2-4F1BB8BBF6D9}"/>
          </ac:spMkLst>
        </pc:spChg>
        <pc:spChg chg="mod">
          <ac:chgData name="Amie Lauper-Bull" userId="011ff3f8-fd07-46a1-bbdd-6efd07e31ded" providerId="ADAL" clId="{63FC3BBF-85DB-4806-8AFC-3290B5183543}" dt="2022-09-29T12:59:40.430" v="813" actId="20577"/>
          <ac:spMkLst>
            <pc:docMk/>
            <pc:sldMk cId="36845414" sldId="267"/>
            <ac:spMk id="12" creationId="{C1C2E8B7-8A34-C000-9BAE-E11C66FDCB26}"/>
          </ac:spMkLst>
        </pc:spChg>
        <pc:spChg chg="add mod">
          <ac:chgData name="Amie Lauper-Bull" userId="011ff3f8-fd07-46a1-bbdd-6efd07e31ded" providerId="ADAL" clId="{63FC3BBF-85DB-4806-8AFC-3290B5183543}" dt="2022-09-29T12:59:33.779" v="810" actId="478"/>
          <ac:spMkLst>
            <pc:docMk/>
            <pc:sldMk cId="36845414" sldId="267"/>
            <ac:spMk id="13" creationId="{97924EAE-B5FB-A4B9-E500-C90EDBC68DBD}"/>
          </ac:spMkLst>
        </pc:spChg>
        <pc:spChg chg="del">
          <ac:chgData name="Amie Lauper-Bull" userId="011ff3f8-fd07-46a1-bbdd-6efd07e31ded" providerId="ADAL" clId="{63FC3BBF-85DB-4806-8AFC-3290B5183543}" dt="2022-09-29T12:30:58.129" v="300" actId="478"/>
          <ac:spMkLst>
            <pc:docMk/>
            <pc:sldMk cId="36845414" sldId="267"/>
            <ac:spMk id="13" creationId="{C0C69C9C-ACC9-36A0-048F-194B807159BA}"/>
          </ac:spMkLst>
        </pc:spChg>
        <pc:spChg chg="del">
          <ac:chgData name="Amie Lauper-Bull" userId="011ff3f8-fd07-46a1-bbdd-6efd07e31ded" providerId="ADAL" clId="{63FC3BBF-85DB-4806-8AFC-3290B5183543}" dt="2022-09-29T12:30:58.129" v="300" actId="478"/>
          <ac:spMkLst>
            <pc:docMk/>
            <pc:sldMk cId="36845414" sldId="267"/>
            <ac:spMk id="14" creationId="{D9A6E2B5-D1A3-8205-2D0F-E7B0B8357412}"/>
          </ac:spMkLst>
        </pc:spChg>
        <pc:spChg chg="add mod">
          <ac:chgData name="Amie Lauper-Bull" userId="011ff3f8-fd07-46a1-bbdd-6efd07e31ded" providerId="ADAL" clId="{63FC3BBF-85DB-4806-8AFC-3290B5183543}" dt="2022-09-29T12:59:35.241" v="811" actId="478"/>
          <ac:spMkLst>
            <pc:docMk/>
            <pc:sldMk cId="36845414" sldId="267"/>
            <ac:spMk id="17" creationId="{055B0421-4802-36DF-5CB2-07492D4E9BEF}"/>
          </ac:spMkLst>
        </pc:spChg>
        <pc:spChg chg="add mod">
          <ac:chgData name="Amie Lauper-Bull" userId="011ff3f8-fd07-46a1-bbdd-6efd07e31ded" providerId="ADAL" clId="{63FC3BBF-85DB-4806-8AFC-3290B5183543}" dt="2022-09-29T12:59:36.538" v="812" actId="478"/>
          <ac:spMkLst>
            <pc:docMk/>
            <pc:sldMk cId="36845414" sldId="267"/>
            <ac:spMk id="19" creationId="{F3065E09-7D3A-E3FE-8503-A646B8A123E6}"/>
          </ac:spMkLst>
        </pc:spChg>
        <pc:spChg chg="add del mod">
          <ac:chgData name="Amie Lauper-Bull" userId="011ff3f8-fd07-46a1-bbdd-6efd07e31ded" providerId="ADAL" clId="{63FC3BBF-85DB-4806-8AFC-3290B5183543}" dt="2022-09-29T12:31:02.396" v="301" actId="478"/>
          <ac:spMkLst>
            <pc:docMk/>
            <pc:sldMk cId="36845414" sldId="267"/>
            <ac:spMk id="26" creationId="{182A89A3-1A93-C07D-D657-75D60DA1A023}"/>
          </ac:spMkLst>
        </pc:spChg>
        <pc:picChg chg="add del mod">
          <ac:chgData name="Amie Lauper-Bull" userId="011ff3f8-fd07-46a1-bbdd-6efd07e31ded" providerId="ADAL" clId="{63FC3BBF-85DB-4806-8AFC-3290B5183543}" dt="2022-09-29T12:59:32.613" v="809" actId="478"/>
          <ac:picMkLst>
            <pc:docMk/>
            <pc:sldMk cId="36845414" sldId="267"/>
            <ac:picMk id="15" creationId="{A005465B-D791-8169-4AF4-AC4E596F7FD1}"/>
          </ac:picMkLst>
        </pc:picChg>
        <pc:picChg chg="del mod modCrop">
          <ac:chgData name="Amie Lauper-Bull" userId="011ff3f8-fd07-46a1-bbdd-6efd07e31ded" providerId="ADAL" clId="{63FC3BBF-85DB-4806-8AFC-3290B5183543}" dt="2022-09-29T12:59:30.851" v="808" actId="478"/>
          <ac:picMkLst>
            <pc:docMk/>
            <pc:sldMk cId="36845414" sldId="267"/>
            <ac:picMk id="16" creationId="{5F588982-1130-ECF0-2780-9985F01D976A}"/>
          </ac:picMkLst>
        </pc:picChg>
        <pc:picChg chg="add del mod modCrop">
          <ac:chgData name="Amie Lauper-Bull" userId="011ff3f8-fd07-46a1-bbdd-6efd07e31ded" providerId="ADAL" clId="{63FC3BBF-85DB-4806-8AFC-3290B5183543}" dt="2022-09-29T12:22:27.111" v="165" actId="931"/>
          <ac:picMkLst>
            <pc:docMk/>
            <pc:sldMk cId="36845414" sldId="267"/>
            <ac:picMk id="18" creationId="{F7748717-A71A-BF2B-BEE0-7EEE409806E2}"/>
          </ac:picMkLst>
        </pc:picChg>
        <pc:picChg chg="add del mod modCrop">
          <ac:chgData name="Amie Lauper-Bull" userId="011ff3f8-fd07-46a1-bbdd-6efd07e31ded" providerId="ADAL" clId="{63FC3BBF-85DB-4806-8AFC-3290B5183543}" dt="2022-09-29T12:59:33.779" v="810" actId="478"/>
          <ac:picMkLst>
            <pc:docMk/>
            <pc:sldMk cId="36845414" sldId="267"/>
            <ac:picMk id="20" creationId="{F201EC9D-DB2E-07B5-7C57-CF9B9D33CB80}"/>
          </ac:picMkLst>
        </pc:picChg>
        <pc:picChg chg="add del mod modCrop">
          <ac:chgData name="Amie Lauper-Bull" userId="011ff3f8-fd07-46a1-bbdd-6efd07e31ded" providerId="ADAL" clId="{63FC3BBF-85DB-4806-8AFC-3290B5183543}" dt="2022-09-29T12:59:35.241" v="811" actId="478"/>
          <ac:picMkLst>
            <pc:docMk/>
            <pc:sldMk cId="36845414" sldId="267"/>
            <ac:picMk id="22" creationId="{A2F37BE2-22B0-F9AE-7460-45843CC9768E}"/>
          </ac:picMkLst>
        </pc:picChg>
        <pc:picChg chg="add del mod modCrop">
          <ac:chgData name="Amie Lauper-Bull" userId="011ff3f8-fd07-46a1-bbdd-6efd07e31ded" providerId="ADAL" clId="{63FC3BBF-85DB-4806-8AFC-3290B5183543}" dt="2022-09-29T12:59:36.538" v="812" actId="478"/>
          <ac:picMkLst>
            <pc:docMk/>
            <pc:sldMk cId="36845414" sldId="267"/>
            <ac:picMk id="24" creationId="{FCD11A23-5013-D96E-D8F4-09591BD557F5}"/>
          </ac:picMkLst>
        </pc:picChg>
      </pc:sldChg>
      <pc:sldChg chg="modSp mod ord">
        <pc:chgData name="Amie Lauper-Bull" userId="011ff3f8-fd07-46a1-bbdd-6efd07e31ded" providerId="ADAL" clId="{63FC3BBF-85DB-4806-8AFC-3290B5183543}" dt="2022-09-29T13:00:45.598" v="880" actId="20577"/>
        <pc:sldMkLst>
          <pc:docMk/>
          <pc:sldMk cId="2386782925" sldId="269"/>
        </pc:sldMkLst>
        <pc:spChg chg="mod">
          <ac:chgData name="Amie Lauper-Bull" userId="011ff3f8-fd07-46a1-bbdd-6efd07e31ded" providerId="ADAL" clId="{63FC3BBF-85DB-4806-8AFC-3290B5183543}" dt="2022-09-29T13:00:45.598" v="880" actId="20577"/>
          <ac:spMkLst>
            <pc:docMk/>
            <pc:sldMk cId="2386782925" sldId="269"/>
            <ac:spMk id="2" creationId="{4310DABB-9296-FDB0-E562-D1B45488F158}"/>
          </ac:spMkLst>
        </pc:spChg>
      </pc:sldChg>
    </pc:docChg>
  </pc:docChgLst>
  <pc:docChgLst>
    <pc:chgData name="Amelia Bray" userId="S::amelia.bray@gemserv.com::039ee3fd-3261-4a72-bb7e-f20728caceb7" providerId="AD" clId="Web-{76B8E504-7056-417A-9E6B-C1160AF37708}"/>
    <pc:docChg chg="modSld">
      <pc:chgData name="Amelia Bray" userId="S::amelia.bray@gemserv.com::039ee3fd-3261-4a72-bb7e-f20728caceb7" providerId="AD" clId="Web-{76B8E504-7056-417A-9E6B-C1160AF37708}" dt="2023-01-17T15:22:36.402" v="23" actId="20577"/>
      <pc:docMkLst>
        <pc:docMk/>
      </pc:docMkLst>
      <pc:sldChg chg="addSp delSp modSp">
        <pc:chgData name="Amelia Bray" userId="S::amelia.bray@gemserv.com::039ee3fd-3261-4a72-bb7e-f20728caceb7" providerId="AD" clId="Web-{76B8E504-7056-417A-9E6B-C1160AF37708}" dt="2023-01-17T15:22:36.402" v="23" actId="20577"/>
        <pc:sldMkLst>
          <pc:docMk/>
          <pc:sldMk cId="2095439603" sldId="278"/>
        </pc:sldMkLst>
        <pc:spChg chg="mod">
          <ac:chgData name="Amelia Bray" userId="S::amelia.bray@gemserv.com::039ee3fd-3261-4a72-bb7e-f20728caceb7" providerId="AD" clId="Web-{76B8E504-7056-417A-9E6B-C1160AF37708}" dt="2023-01-17T15:20:45.348" v="10" actId="20577"/>
          <ac:spMkLst>
            <pc:docMk/>
            <pc:sldMk cId="2095439603" sldId="278"/>
            <ac:spMk id="4" creationId="{6BF8B9EF-EED8-0A00-A0D2-3369BEBF9628}"/>
          </ac:spMkLst>
        </pc:spChg>
        <pc:spChg chg="mod">
          <ac:chgData name="Amelia Bray" userId="S::amelia.bray@gemserv.com::039ee3fd-3261-4a72-bb7e-f20728caceb7" providerId="AD" clId="Web-{76B8E504-7056-417A-9E6B-C1160AF37708}" dt="2023-01-17T15:22:36.402" v="23" actId="20577"/>
          <ac:spMkLst>
            <pc:docMk/>
            <pc:sldMk cId="2095439603" sldId="278"/>
            <ac:spMk id="6" creationId="{079F350E-EAB0-8E39-DC2E-1BCD2BF5DF31}"/>
          </ac:spMkLst>
        </pc:spChg>
        <pc:spChg chg="del">
          <ac:chgData name="Amelia Bray" userId="S::amelia.bray@gemserv.com::039ee3fd-3261-4a72-bb7e-f20728caceb7" providerId="AD" clId="Web-{76B8E504-7056-417A-9E6B-C1160AF37708}" dt="2023-01-17T15:20:21.300" v="0"/>
          <ac:spMkLst>
            <pc:docMk/>
            <pc:sldMk cId="2095439603" sldId="278"/>
            <ac:spMk id="7" creationId="{D27B46BF-13A0-E8A0-867A-6E66B7E91331}"/>
          </ac:spMkLst>
        </pc:spChg>
        <pc:spChg chg="add mod">
          <ac:chgData name="Amelia Bray" userId="S::amelia.bray@gemserv.com::039ee3fd-3261-4a72-bb7e-f20728caceb7" providerId="AD" clId="Web-{76B8E504-7056-417A-9E6B-C1160AF37708}" dt="2023-01-17T15:22:11.666" v="11"/>
          <ac:spMkLst>
            <pc:docMk/>
            <pc:sldMk cId="2095439603" sldId="278"/>
            <ac:spMk id="17" creationId="{79EA7D6D-FBD5-AB94-5399-B445EFF6286B}"/>
          </ac:spMkLst>
        </pc:spChg>
        <pc:picChg chg="add mod ord modCrop">
          <ac:chgData name="Amelia Bray" userId="S::amelia.bray@gemserv.com::039ee3fd-3261-4a72-bb7e-f20728caceb7" providerId="AD" clId="Web-{76B8E504-7056-417A-9E6B-C1160AF37708}" dt="2023-01-17T15:20:21.300" v="0"/>
          <ac:picMkLst>
            <pc:docMk/>
            <pc:sldMk cId="2095439603" sldId="278"/>
            <ac:picMk id="2" creationId="{A532D1C0-97F1-9D68-C57C-E6BFEF2380AF}"/>
          </ac:picMkLst>
        </pc:picChg>
        <pc:picChg chg="del">
          <ac:chgData name="Amelia Bray" userId="S::amelia.bray@gemserv.com::039ee3fd-3261-4a72-bb7e-f20728caceb7" providerId="AD" clId="Web-{76B8E504-7056-417A-9E6B-C1160AF37708}" dt="2023-01-17T15:22:11.666" v="11"/>
          <ac:picMkLst>
            <pc:docMk/>
            <pc:sldMk cId="2095439603" sldId="278"/>
            <ac:picMk id="16" creationId="{68040FD0-2FF2-42A2-357E-5D25BA1266BE}"/>
          </ac:picMkLst>
        </pc:picChg>
      </pc:sldChg>
    </pc:docChg>
  </pc:docChgLst>
  <pc:docChgLst>
    <pc:chgData name="James Robinson" userId="881ea479-fb6e-4c4e-9267-8ff2f29c1d4f" providerId="ADAL" clId="{0796BBED-3891-468D-98CE-44FEBCBE9DE2}"/>
    <pc:docChg chg="undo custSel addSld modSld">
      <pc:chgData name="James Robinson" userId="881ea479-fb6e-4c4e-9267-8ff2f29c1d4f" providerId="ADAL" clId="{0796BBED-3891-468D-98CE-44FEBCBE9DE2}" dt="2023-02-15T15:32:38.021" v="4395" actId="20577"/>
      <pc:docMkLst>
        <pc:docMk/>
      </pc:docMkLst>
      <pc:sldChg chg="modSp mod">
        <pc:chgData name="James Robinson" userId="881ea479-fb6e-4c4e-9267-8ff2f29c1d4f" providerId="ADAL" clId="{0796BBED-3891-468D-98CE-44FEBCBE9DE2}" dt="2023-02-15T15:26:28.938" v="4182" actId="20577"/>
        <pc:sldMkLst>
          <pc:docMk/>
          <pc:sldMk cId="3033858403" sldId="264"/>
        </pc:sldMkLst>
        <pc:spChg chg="mod">
          <ac:chgData name="James Robinson" userId="881ea479-fb6e-4c4e-9267-8ff2f29c1d4f" providerId="ADAL" clId="{0796BBED-3891-468D-98CE-44FEBCBE9DE2}" dt="2023-02-15T15:26:28.938" v="4182" actId="20577"/>
          <ac:spMkLst>
            <pc:docMk/>
            <pc:sldMk cId="3033858403" sldId="264"/>
            <ac:spMk id="8" creationId="{E490EDC1-BC83-2672-E4B2-336D25E15534}"/>
          </ac:spMkLst>
        </pc:spChg>
      </pc:sldChg>
      <pc:sldChg chg="addSp delSp modSp new mod">
        <pc:chgData name="James Robinson" userId="881ea479-fb6e-4c4e-9267-8ff2f29c1d4f" providerId="ADAL" clId="{0796BBED-3891-468D-98CE-44FEBCBE9DE2}" dt="2023-02-15T15:32:38.021" v="4395" actId="20577"/>
        <pc:sldMkLst>
          <pc:docMk/>
          <pc:sldMk cId="443819489" sldId="286"/>
        </pc:sldMkLst>
        <pc:spChg chg="mod">
          <ac:chgData name="James Robinson" userId="881ea479-fb6e-4c4e-9267-8ff2f29c1d4f" providerId="ADAL" clId="{0796BBED-3891-468D-98CE-44FEBCBE9DE2}" dt="2023-02-13T15:19:15.334" v="1133" actId="20577"/>
          <ac:spMkLst>
            <pc:docMk/>
            <pc:sldMk cId="443819489" sldId="286"/>
            <ac:spMk id="2" creationId="{CB336278-92E0-AFC4-5A2E-DCC428256D77}"/>
          </ac:spMkLst>
        </pc:spChg>
        <pc:spChg chg="del">
          <ac:chgData name="James Robinson" userId="881ea479-fb6e-4c4e-9267-8ff2f29c1d4f" providerId="ADAL" clId="{0796BBED-3891-468D-98CE-44FEBCBE9DE2}" dt="2023-02-13T15:19:03.711" v="1116" actId="478"/>
          <ac:spMkLst>
            <pc:docMk/>
            <pc:sldMk cId="443819489" sldId="286"/>
            <ac:spMk id="3" creationId="{52844BFB-EA79-4A7F-9702-0D4A737ED03F}"/>
          </ac:spMkLst>
        </pc:spChg>
        <pc:spChg chg="mod">
          <ac:chgData name="James Robinson" userId="881ea479-fb6e-4c4e-9267-8ff2f29c1d4f" providerId="ADAL" clId="{0796BBED-3891-468D-98CE-44FEBCBE9DE2}" dt="2023-02-15T15:32:38.021" v="4395" actId="20577"/>
          <ac:spMkLst>
            <pc:docMk/>
            <pc:sldMk cId="443819489" sldId="286"/>
            <ac:spMk id="4" creationId="{4C711C60-6694-EE70-749F-628370ABEE77}"/>
          </ac:spMkLst>
        </pc:spChg>
        <pc:picChg chg="add mod">
          <ac:chgData name="James Robinson" userId="881ea479-fb6e-4c4e-9267-8ff2f29c1d4f" providerId="ADAL" clId="{0796BBED-3891-468D-98CE-44FEBCBE9DE2}" dt="2023-02-13T15:19:06.450" v="1117" actId="1076"/>
          <ac:picMkLst>
            <pc:docMk/>
            <pc:sldMk cId="443819489" sldId="286"/>
            <ac:picMk id="5" creationId="{8E3D5133-2944-9540-BB6C-2FF7FD76BC46}"/>
          </ac:picMkLst>
        </pc:picChg>
      </pc:sldChg>
    </pc:docChg>
  </pc:docChgLst>
  <pc:docChgLst>
    <pc:chgData name="Fiona Murray" userId="S::fiona.murray@gemserv.com::52fc7561-9ac9-424e-a8b5-8354b3f6a1e6" providerId="AD" clId="Web-{9BC3A5D1-877B-4804-9856-C8FDBEE74222}"/>
    <pc:docChg chg="modSld">
      <pc:chgData name="Fiona Murray" userId="S::fiona.murray@gemserv.com::52fc7561-9ac9-424e-a8b5-8354b3f6a1e6" providerId="AD" clId="Web-{9BC3A5D1-877B-4804-9856-C8FDBEE74222}" dt="2023-02-03T10:05:16.280" v="145" actId="20577"/>
      <pc:docMkLst>
        <pc:docMk/>
      </pc:docMkLst>
      <pc:sldChg chg="modSp">
        <pc:chgData name="Fiona Murray" userId="S::fiona.murray@gemserv.com::52fc7561-9ac9-424e-a8b5-8354b3f6a1e6" providerId="AD" clId="Web-{9BC3A5D1-877B-4804-9856-C8FDBEE74222}" dt="2023-02-03T10:03:15.059" v="44"/>
        <pc:sldMkLst>
          <pc:docMk/>
          <pc:sldMk cId="1116783212" sldId="263"/>
        </pc:sldMkLst>
        <pc:graphicFrameChg chg="mod modGraphic">
          <ac:chgData name="Fiona Murray" userId="S::fiona.murray@gemserv.com::52fc7561-9ac9-424e-a8b5-8354b3f6a1e6" providerId="AD" clId="Web-{9BC3A5D1-877B-4804-9856-C8FDBEE74222}" dt="2023-02-03T10:03:15.059" v="44"/>
          <ac:graphicFrameMkLst>
            <pc:docMk/>
            <pc:sldMk cId="1116783212" sldId="263"/>
            <ac:graphicFrameMk id="7" creationId="{F86CF725-B62F-45BF-428A-61A8EEF73994}"/>
          </ac:graphicFrameMkLst>
        </pc:graphicFrameChg>
      </pc:sldChg>
      <pc:sldChg chg="modSp">
        <pc:chgData name="Fiona Murray" userId="S::fiona.murray@gemserv.com::52fc7561-9ac9-424e-a8b5-8354b3f6a1e6" providerId="AD" clId="Web-{9BC3A5D1-877B-4804-9856-C8FDBEE74222}" dt="2023-02-03T10:05:16.280" v="145" actId="20577"/>
        <pc:sldMkLst>
          <pc:docMk/>
          <pc:sldMk cId="3033858403" sldId="264"/>
        </pc:sldMkLst>
        <pc:spChg chg="mod">
          <ac:chgData name="Fiona Murray" userId="S::fiona.murray@gemserv.com::52fc7561-9ac9-424e-a8b5-8354b3f6a1e6" providerId="AD" clId="Web-{9BC3A5D1-877B-4804-9856-C8FDBEE74222}" dt="2023-02-03T10:05:16.280" v="145" actId="20577"/>
          <ac:spMkLst>
            <pc:docMk/>
            <pc:sldMk cId="3033858403" sldId="264"/>
            <ac:spMk id="8" creationId="{E490EDC1-BC83-2672-E4B2-336D25E15534}"/>
          </ac:spMkLst>
        </pc:spChg>
      </pc:sldChg>
      <pc:sldChg chg="addSp delSp modSp">
        <pc:chgData name="Fiona Murray" userId="S::fiona.murray@gemserv.com::52fc7561-9ac9-424e-a8b5-8354b3f6a1e6" providerId="AD" clId="Web-{9BC3A5D1-877B-4804-9856-C8FDBEE74222}" dt="2023-02-03T10:02:57.106" v="12" actId="20577"/>
        <pc:sldMkLst>
          <pc:docMk/>
          <pc:sldMk cId="2095439603" sldId="278"/>
        </pc:sldMkLst>
        <pc:spChg chg="add mod">
          <ac:chgData name="Fiona Murray" userId="S::fiona.murray@gemserv.com::52fc7561-9ac9-424e-a8b5-8354b3f6a1e6" providerId="AD" clId="Web-{9BC3A5D1-877B-4804-9856-C8FDBEE74222}" dt="2023-02-03T10:02:19.355" v="0"/>
          <ac:spMkLst>
            <pc:docMk/>
            <pc:sldMk cId="2095439603" sldId="278"/>
            <ac:spMk id="7" creationId="{7194E74F-2125-5E3E-CF42-393D94F487E3}"/>
          </ac:spMkLst>
        </pc:spChg>
        <pc:spChg chg="mod">
          <ac:chgData name="Fiona Murray" userId="S::fiona.murray@gemserv.com::52fc7561-9ac9-424e-a8b5-8354b3f6a1e6" providerId="AD" clId="Web-{9BC3A5D1-877B-4804-9856-C8FDBEE74222}" dt="2023-02-03T10:02:37.090" v="6" actId="20577"/>
          <ac:spMkLst>
            <pc:docMk/>
            <pc:sldMk cId="2095439603" sldId="278"/>
            <ac:spMk id="8" creationId="{06282E4D-BAC7-706A-174B-783FF80BBF46}"/>
          </ac:spMkLst>
        </pc:spChg>
        <pc:spChg chg="mod">
          <ac:chgData name="Fiona Murray" userId="S::fiona.murray@gemserv.com::52fc7561-9ac9-424e-a8b5-8354b3f6a1e6" providerId="AD" clId="Web-{9BC3A5D1-877B-4804-9856-C8FDBEE74222}" dt="2023-02-03T10:02:57.106" v="12" actId="20577"/>
          <ac:spMkLst>
            <pc:docMk/>
            <pc:sldMk cId="2095439603" sldId="278"/>
            <ac:spMk id="10" creationId="{729455B3-4055-E128-ED73-3210E53A9556}"/>
          </ac:spMkLst>
        </pc:spChg>
        <pc:picChg chg="del">
          <ac:chgData name="Fiona Murray" userId="S::fiona.murray@gemserv.com::52fc7561-9ac9-424e-a8b5-8354b3f6a1e6" providerId="AD" clId="Web-{9BC3A5D1-877B-4804-9856-C8FDBEE74222}" dt="2023-02-03T10:02:19.355" v="0"/>
          <ac:picMkLst>
            <pc:docMk/>
            <pc:sldMk cId="2095439603" sldId="278"/>
            <ac:picMk id="2" creationId="{A532D1C0-97F1-9D68-C57C-E6BFEF2380AF}"/>
          </ac:picMkLst>
        </pc:picChg>
      </pc:sldChg>
    </pc:docChg>
  </pc:docChgLst>
  <pc:docChgLst>
    <pc:chgData name="Amelia Bray" userId="S::amelia.bray@gemserv.com::039ee3fd-3261-4a72-bb7e-f20728caceb7" providerId="AD" clId="Web-{2D826B10-68F4-48FA-8D84-4E046B179599}"/>
    <pc:docChg chg="modSld">
      <pc:chgData name="Amelia Bray" userId="S::amelia.bray@gemserv.com::039ee3fd-3261-4a72-bb7e-f20728caceb7" providerId="AD" clId="Web-{2D826B10-68F4-48FA-8D84-4E046B179599}" dt="2023-01-31T15:23:31.127" v="20"/>
      <pc:docMkLst>
        <pc:docMk/>
      </pc:docMkLst>
      <pc:sldChg chg="modSp">
        <pc:chgData name="Amelia Bray" userId="S::amelia.bray@gemserv.com::039ee3fd-3261-4a72-bb7e-f20728caceb7" providerId="AD" clId="Web-{2D826B10-68F4-48FA-8D84-4E046B179599}" dt="2023-01-31T15:23:31.127" v="20"/>
        <pc:sldMkLst>
          <pc:docMk/>
          <pc:sldMk cId="1116783212" sldId="263"/>
        </pc:sldMkLst>
        <pc:graphicFrameChg chg="mod modGraphic">
          <ac:chgData name="Amelia Bray" userId="S::amelia.bray@gemserv.com::039ee3fd-3261-4a72-bb7e-f20728caceb7" providerId="AD" clId="Web-{2D826B10-68F4-48FA-8D84-4E046B179599}" dt="2023-01-31T15:23:31.127" v="20"/>
          <ac:graphicFrameMkLst>
            <pc:docMk/>
            <pc:sldMk cId="1116783212" sldId="263"/>
            <ac:graphicFrameMk id="7" creationId="{F86CF725-B62F-45BF-428A-61A8EEF73994}"/>
          </ac:graphicFrameMkLst>
        </pc:graphicFrameChg>
      </pc:sldChg>
    </pc:docChg>
  </pc:docChgLst>
  <pc:docChgLst>
    <pc:chgData name="Aiyesha Andrade" userId="S::aiyesha.andrade_retailenergycode.co.uk#ext#@gemserv.onmicrosoft.com::414f1b54-de50-43aa-9d21-0f17ca2cd461" providerId="AD" clId="Web-{ADF06AE0-2AA5-4BFA-A09B-D468F1CF5364}"/>
    <pc:docChg chg="modSld">
      <pc:chgData name="Aiyesha Andrade" userId="S::aiyesha.andrade_retailenergycode.co.uk#ext#@gemserv.onmicrosoft.com::414f1b54-de50-43aa-9d21-0f17ca2cd461" providerId="AD" clId="Web-{ADF06AE0-2AA5-4BFA-A09B-D468F1CF5364}" dt="2023-03-01T13:04:06.029" v="3"/>
      <pc:docMkLst>
        <pc:docMk/>
      </pc:docMkLst>
      <pc:sldChg chg="modSp">
        <pc:chgData name="Aiyesha Andrade" userId="S::aiyesha.andrade_retailenergycode.co.uk#ext#@gemserv.onmicrosoft.com::414f1b54-de50-43aa-9d21-0f17ca2cd461" providerId="AD" clId="Web-{ADF06AE0-2AA5-4BFA-A09B-D468F1CF5364}" dt="2023-03-01T13:04:06.029" v="3"/>
        <pc:sldMkLst>
          <pc:docMk/>
          <pc:sldMk cId="52315581" sldId="306"/>
        </pc:sldMkLst>
        <pc:graphicFrameChg chg="mod modGraphic">
          <ac:chgData name="Aiyesha Andrade" userId="S::aiyesha.andrade_retailenergycode.co.uk#ext#@gemserv.onmicrosoft.com::414f1b54-de50-43aa-9d21-0f17ca2cd461" providerId="AD" clId="Web-{ADF06AE0-2AA5-4BFA-A09B-D468F1CF5364}" dt="2023-03-01T13:04:06.029" v="3"/>
          <ac:graphicFrameMkLst>
            <pc:docMk/>
            <pc:sldMk cId="52315581" sldId="306"/>
            <ac:graphicFrameMk id="4" creationId="{912EBD3F-4EC0-5E6E-B7DA-38AFD9E02BC1}"/>
          </ac:graphicFrameMkLst>
        </pc:graphicFrameChg>
      </pc:sldChg>
    </pc:docChg>
  </pc:docChgLst>
  <pc:docChgLst>
    <pc:chgData name="Harriet Truss" userId="S::harriet.truss@gemserv.com::72d40984-8d05-4920-83aa-b550ee91c34c" providerId="AD" clId="Web-{52019219-C044-26F4-FE16-A4448EB30865}"/>
    <pc:docChg chg="modSld">
      <pc:chgData name="Harriet Truss" userId="S::harriet.truss@gemserv.com::72d40984-8d05-4920-83aa-b550ee91c34c" providerId="AD" clId="Web-{52019219-C044-26F4-FE16-A4448EB30865}" dt="2023-02-15T13:53:09.611" v="93" actId="20577"/>
      <pc:docMkLst>
        <pc:docMk/>
      </pc:docMkLst>
      <pc:sldChg chg="modSp">
        <pc:chgData name="Harriet Truss" userId="S::harriet.truss@gemserv.com::72d40984-8d05-4920-83aa-b550ee91c34c" providerId="AD" clId="Web-{52019219-C044-26F4-FE16-A4448EB30865}" dt="2023-02-15T13:53:09.611" v="93" actId="20577"/>
        <pc:sldMkLst>
          <pc:docMk/>
          <pc:sldMk cId="1369316786" sldId="272"/>
        </pc:sldMkLst>
        <pc:spChg chg="mod">
          <ac:chgData name="Harriet Truss" userId="S::harriet.truss@gemserv.com::72d40984-8d05-4920-83aa-b550ee91c34c" providerId="AD" clId="Web-{52019219-C044-26F4-FE16-A4448EB30865}" dt="2023-02-15T13:53:09.611" v="93" actId="20577"/>
          <ac:spMkLst>
            <pc:docMk/>
            <pc:sldMk cId="1369316786" sldId="272"/>
            <ac:spMk id="8" creationId="{E490EDC1-BC83-2672-E4B2-336D25E15534}"/>
          </ac:spMkLst>
        </pc:spChg>
      </pc:sldChg>
    </pc:docChg>
  </pc:docChgLst>
  <pc:docChgLst>
    <pc:chgData name="Amelia Bray" userId="039ee3fd-3261-4a72-bb7e-f20728caceb7" providerId="ADAL" clId="{6F38FA08-EF74-46F9-BFCC-CA772410239C}"/>
    <pc:docChg chg="undo custSel addSld delSld modSld sldOrd replTag">
      <pc:chgData name="Amelia Bray" userId="039ee3fd-3261-4a72-bb7e-f20728caceb7" providerId="ADAL" clId="{6F38FA08-EF74-46F9-BFCC-CA772410239C}" dt="2023-02-28T16:09:14.563" v="376"/>
      <pc:docMkLst>
        <pc:docMk/>
      </pc:docMkLst>
      <pc:sldChg chg="modSp mod">
        <pc:chgData name="Amelia Bray" userId="039ee3fd-3261-4a72-bb7e-f20728caceb7" providerId="ADAL" clId="{6F38FA08-EF74-46F9-BFCC-CA772410239C}" dt="2023-02-20T17:20:37.436" v="3" actId="2711"/>
        <pc:sldMkLst>
          <pc:docMk/>
          <pc:sldMk cId="1116783212" sldId="263"/>
        </pc:sldMkLst>
        <pc:graphicFrameChg chg="modGraphic">
          <ac:chgData name="Amelia Bray" userId="039ee3fd-3261-4a72-bb7e-f20728caceb7" providerId="ADAL" clId="{6F38FA08-EF74-46F9-BFCC-CA772410239C}" dt="2023-02-20T17:20:37.436" v="3" actId="2711"/>
          <ac:graphicFrameMkLst>
            <pc:docMk/>
            <pc:sldMk cId="1116783212" sldId="263"/>
            <ac:graphicFrameMk id="7" creationId="{F86CF725-B62F-45BF-428A-61A8EEF73994}"/>
          </ac:graphicFrameMkLst>
        </pc:graphicFrameChg>
      </pc:sldChg>
      <pc:sldChg chg="del">
        <pc:chgData name="Amelia Bray" userId="039ee3fd-3261-4a72-bb7e-f20728caceb7" providerId="ADAL" clId="{6F38FA08-EF74-46F9-BFCC-CA772410239C}" dt="2023-02-27T17:12:44.024" v="328" actId="47"/>
        <pc:sldMkLst>
          <pc:docMk/>
          <pc:sldMk cId="2758495251" sldId="271"/>
        </pc:sldMkLst>
      </pc:sldChg>
      <pc:sldChg chg="addSp delSp modSp del mod">
        <pc:chgData name="Amelia Bray" userId="039ee3fd-3261-4a72-bb7e-f20728caceb7" providerId="ADAL" clId="{6F38FA08-EF74-46F9-BFCC-CA772410239C}" dt="2023-02-20T17:28:38.280" v="108" actId="47"/>
        <pc:sldMkLst>
          <pc:docMk/>
          <pc:sldMk cId="2095439603" sldId="278"/>
        </pc:sldMkLst>
        <pc:spChg chg="del">
          <ac:chgData name="Amelia Bray" userId="039ee3fd-3261-4a72-bb7e-f20728caceb7" providerId="ADAL" clId="{6F38FA08-EF74-46F9-BFCC-CA772410239C}" dt="2023-02-20T17:20:05.596" v="0" actId="931"/>
          <ac:spMkLst>
            <pc:docMk/>
            <pc:sldMk cId="2095439603" sldId="278"/>
            <ac:spMk id="7" creationId="{7194E74F-2125-5E3E-CF42-393D94F487E3}"/>
          </ac:spMkLst>
        </pc:spChg>
        <pc:picChg chg="add mod">
          <ac:chgData name="Amelia Bray" userId="039ee3fd-3261-4a72-bb7e-f20728caceb7" providerId="ADAL" clId="{6F38FA08-EF74-46F9-BFCC-CA772410239C}" dt="2023-02-20T17:20:09.676" v="1" actId="27614"/>
          <ac:picMkLst>
            <pc:docMk/>
            <pc:sldMk cId="2095439603" sldId="278"/>
            <ac:picMk id="5" creationId="{55EED7DF-1F62-F56B-ABEE-9E8BD427C306}"/>
          </ac:picMkLst>
        </pc:picChg>
      </pc:sldChg>
      <pc:sldChg chg="modSp del mod">
        <pc:chgData name="Amelia Bray" userId="039ee3fd-3261-4a72-bb7e-f20728caceb7" providerId="ADAL" clId="{6F38FA08-EF74-46F9-BFCC-CA772410239C}" dt="2023-02-27T17:12:42.493" v="327" actId="47"/>
        <pc:sldMkLst>
          <pc:docMk/>
          <pc:sldMk cId="2180488324" sldId="281"/>
        </pc:sldMkLst>
        <pc:spChg chg="mod">
          <ac:chgData name="Amelia Bray" userId="039ee3fd-3261-4a72-bb7e-f20728caceb7" providerId="ADAL" clId="{6F38FA08-EF74-46F9-BFCC-CA772410239C}" dt="2023-02-27T17:09:42.619" v="324" actId="20577"/>
          <ac:spMkLst>
            <pc:docMk/>
            <pc:sldMk cId="2180488324" sldId="281"/>
            <ac:spMk id="3" creationId="{153C8D1C-9736-081E-4D60-57FAF1DD1D92}"/>
          </ac:spMkLst>
        </pc:spChg>
      </pc:sldChg>
      <pc:sldChg chg="del">
        <pc:chgData name="Amelia Bray" userId="039ee3fd-3261-4a72-bb7e-f20728caceb7" providerId="ADAL" clId="{6F38FA08-EF74-46F9-BFCC-CA772410239C}" dt="2023-02-27T17:12:45.078" v="329" actId="47"/>
        <pc:sldMkLst>
          <pc:docMk/>
          <pc:sldMk cId="796757830" sldId="287"/>
        </pc:sldMkLst>
      </pc:sldChg>
      <pc:sldChg chg="del">
        <pc:chgData name="Amelia Bray" userId="039ee3fd-3261-4a72-bb7e-f20728caceb7" providerId="ADAL" clId="{6F38FA08-EF74-46F9-BFCC-CA772410239C}" dt="2023-02-27T17:12:46.876" v="331" actId="47"/>
        <pc:sldMkLst>
          <pc:docMk/>
          <pc:sldMk cId="731206038" sldId="288"/>
        </pc:sldMkLst>
      </pc:sldChg>
      <pc:sldChg chg="modSp del mod">
        <pc:chgData name="Amelia Bray" userId="039ee3fd-3261-4a72-bb7e-f20728caceb7" providerId="ADAL" clId="{6F38FA08-EF74-46F9-BFCC-CA772410239C}" dt="2023-02-27T17:12:47.629" v="332" actId="47"/>
        <pc:sldMkLst>
          <pc:docMk/>
          <pc:sldMk cId="1323830953" sldId="289"/>
        </pc:sldMkLst>
        <pc:spChg chg="mod">
          <ac:chgData name="Amelia Bray" userId="039ee3fd-3261-4a72-bb7e-f20728caceb7" providerId="ADAL" clId="{6F38FA08-EF74-46F9-BFCC-CA772410239C}" dt="2023-02-22T12:06:33.767" v="304" actId="255"/>
          <ac:spMkLst>
            <pc:docMk/>
            <pc:sldMk cId="1323830953" sldId="289"/>
            <ac:spMk id="8" creationId="{E490EDC1-BC83-2672-E4B2-336D25E15534}"/>
          </ac:spMkLst>
        </pc:spChg>
      </pc:sldChg>
      <pc:sldChg chg="del">
        <pc:chgData name="Amelia Bray" userId="039ee3fd-3261-4a72-bb7e-f20728caceb7" providerId="ADAL" clId="{6F38FA08-EF74-46F9-BFCC-CA772410239C}" dt="2023-02-27T17:12:49.166" v="334" actId="47"/>
        <pc:sldMkLst>
          <pc:docMk/>
          <pc:sldMk cId="3917879475" sldId="291"/>
        </pc:sldMkLst>
      </pc:sldChg>
      <pc:sldChg chg="del">
        <pc:chgData name="Amelia Bray" userId="039ee3fd-3261-4a72-bb7e-f20728caceb7" providerId="ADAL" clId="{6F38FA08-EF74-46F9-BFCC-CA772410239C}" dt="2023-02-27T17:12:50.076" v="335" actId="47"/>
        <pc:sldMkLst>
          <pc:docMk/>
          <pc:sldMk cId="2765750969" sldId="292"/>
        </pc:sldMkLst>
      </pc:sldChg>
      <pc:sldChg chg="del">
        <pc:chgData name="Amelia Bray" userId="039ee3fd-3261-4a72-bb7e-f20728caceb7" providerId="ADAL" clId="{6F38FA08-EF74-46F9-BFCC-CA772410239C}" dt="2023-02-27T17:12:50.775" v="336" actId="47"/>
        <pc:sldMkLst>
          <pc:docMk/>
          <pc:sldMk cId="722343107" sldId="293"/>
        </pc:sldMkLst>
      </pc:sldChg>
      <pc:sldChg chg="modSp del mod">
        <pc:chgData name="Amelia Bray" userId="039ee3fd-3261-4a72-bb7e-f20728caceb7" providerId="ADAL" clId="{6F38FA08-EF74-46F9-BFCC-CA772410239C}" dt="2023-02-27T17:12:45.903" v="330" actId="47"/>
        <pc:sldMkLst>
          <pc:docMk/>
          <pc:sldMk cId="853093967" sldId="294"/>
        </pc:sldMkLst>
        <pc:graphicFrameChg chg="mod modGraphic">
          <ac:chgData name="Amelia Bray" userId="039ee3fd-3261-4a72-bb7e-f20728caceb7" providerId="ADAL" clId="{6F38FA08-EF74-46F9-BFCC-CA772410239C}" dt="2023-02-22T12:06:19.056" v="302" actId="14734"/>
          <ac:graphicFrameMkLst>
            <pc:docMk/>
            <pc:sldMk cId="853093967" sldId="294"/>
            <ac:graphicFrameMk id="4" creationId="{912EBD3F-4EC0-5E6E-B7DA-38AFD9E02BC1}"/>
          </ac:graphicFrameMkLst>
        </pc:graphicFrameChg>
      </pc:sldChg>
      <pc:sldChg chg="addSp delSp modSp new mod">
        <pc:chgData name="Amelia Bray" userId="039ee3fd-3261-4a72-bb7e-f20728caceb7" providerId="ADAL" clId="{6F38FA08-EF74-46F9-BFCC-CA772410239C}" dt="2023-02-20T17:28:31.684" v="107" actId="20577"/>
        <pc:sldMkLst>
          <pc:docMk/>
          <pc:sldMk cId="1656021791" sldId="296"/>
        </pc:sldMkLst>
        <pc:spChg chg="del">
          <ac:chgData name="Amelia Bray" userId="039ee3fd-3261-4a72-bb7e-f20728caceb7" providerId="ADAL" clId="{6F38FA08-EF74-46F9-BFCC-CA772410239C}" dt="2023-02-20T17:20:54.013" v="5" actId="931"/>
          <ac:spMkLst>
            <pc:docMk/>
            <pc:sldMk cId="1656021791" sldId="296"/>
            <ac:spMk id="3" creationId="{55AE4356-E0ED-E6DE-0941-5BC007C02821}"/>
          </ac:spMkLst>
        </pc:spChg>
        <pc:spChg chg="mod">
          <ac:chgData name="Amelia Bray" userId="039ee3fd-3261-4a72-bb7e-f20728caceb7" providerId="ADAL" clId="{6F38FA08-EF74-46F9-BFCC-CA772410239C}" dt="2023-02-20T17:25:56.758" v="40" actId="20577"/>
          <ac:spMkLst>
            <pc:docMk/>
            <pc:sldMk cId="1656021791" sldId="296"/>
            <ac:spMk id="4" creationId="{C9790736-90F3-4984-0E68-F234F7D15842}"/>
          </ac:spMkLst>
        </pc:spChg>
        <pc:spChg chg="add del mod">
          <ac:chgData name="Amelia Bray" userId="039ee3fd-3261-4a72-bb7e-f20728caceb7" providerId="ADAL" clId="{6F38FA08-EF74-46F9-BFCC-CA772410239C}" dt="2023-02-20T17:21:45.214" v="18" actId="931"/>
          <ac:spMkLst>
            <pc:docMk/>
            <pc:sldMk cId="1656021791" sldId="296"/>
            <ac:spMk id="5" creationId="{71E26B44-BB3F-BE2F-DC07-E4BAE8F6CFB4}"/>
          </ac:spMkLst>
        </pc:spChg>
        <pc:spChg chg="mod">
          <ac:chgData name="Amelia Bray" userId="039ee3fd-3261-4a72-bb7e-f20728caceb7" providerId="ADAL" clId="{6F38FA08-EF74-46F9-BFCC-CA772410239C}" dt="2023-02-20T17:25:50.460" v="31" actId="20577"/>
          <ac:spMkLst>
            <pc:docMk/>
            <pc:sldMk cId="1656021791" sldId="296"/>
            <ac:spMk id="6" creationId="{8411B0F6-389C-1605-7258-B70C6986F0E9}"/>
          </ac:spMkLst>
        </pc:spChg>
        <pc:spChg chg="del">
          <ac:chgData name="Amelia Bray" userId="039ee3fd-3261-4a72-bb7e-f20728caceb7" providerId="ADAL" clId="{6F38FA08-EF74-46F9-BFCC-CA772410239C}" dt="2023-02-20T17:25:15.128" v="20" actId="931"/>
          <ac:spMkLst>
            <pc:docMk/>
            <pc:sldMk cId="1656021791" sldId="296"/>
            <ac:spMk id="7" creationId="{4EFD4C70-AFBC-025A-4284-95AC84D366BD}"/>
          </ac:spMkLst>
        </pc:spChg>
        <pc:spChg chg="mod">
          <ac:chgData name="Amelia Bray" userId="039ee3fd-3261-4a72-bb7e-f20728caceb7" providerId="ADAL" clId="{6F38FA08-EF74-46F9-BFCC-CA772410239C}" dt="2023-02-20T17:26:16.102" v="67" actId="20577"/>
          <ac:spMkLst>
            <pc:docMk/>
            <pc:sldMk cId="1656021791" sldId="296"/>
            <ac:spMk id="8" creationId="{122AC86F-7CF6-7B36-0A36-8EA190B97186}"/>
          </ac:spMkLst>
        </pc:spChg>
        <pc:spChg chg="del">
          <ac:chgData name="Amelia Bray" userId="039ee3fd-3261-4a72-bb7e-f20728caceb7" providerId="ADAL" clId="{6F38FA08-EF74-46F9-BFCC-CA772410239C}" dt="2023-02-20T17:25:20.969" v="21" actId="931"/>
          <ac:spMkLst>
            <pc:docMk/>
            <pc:sldMk cId="1656021791" sldId="296"/>
            <ac:spMk id="9" creationId="{130C896C-6E18-DDC3-FF4E-1250810A3E75}"/>
          </ac:spMkLst>
        </pc:spChg>
        <pc:spChg chg="mod">
          <ac:chgData name="Amelia Bray" userId="039ee3fd-3261-4a72-bb7e-f20728caceb7" providerId="ADAL" clId="{6F38FA08-EF74-46F9-BFCC-CA772410239C}" dt="2023-02-20T17:28:04.154" v="96" actId="20577"/>
          <ac:spMkLst>
            <pc:docMk/>
            <pc:sldMk cId="1656021791" sldId="296"/>
            <ac:spMk id="10" creationId="{FCAD7801-C1DF-94D7-2E6B-9165E5DD537F}"/>
          </ac:spMkLst>
        </pc:spChg>
        <pc:spChg chg="mod">
          <ac:chgData name="Amelia Bray" userId="039ee3fd-3261-4a72-bb7e-f20728caceb7" providerId="ADAL" clId="{6F38FA08-EF74-46F9-BFCC-CA772410239C}" dt="2023-02-20T17:28:31.684" v="107" actId="20577"/>
          <ac:spMkLst>
            <pc:docMk/>
            <pc:sldMk cId="1656021791" sldId="296"/>
            <ac:spMk id="12" creationId="{869A1FF6-D446-F2F0-BFCD-CE64D84C68B6}"/>
          </ac:spMkLst>
        </pc:spChg>
        <pc:picChg chg="add mod">
          <ac:chgData name="Amelia Bray" userId="039ee3fd-3261-4a72-bb7e-f20728caceb7" providerId="ADAL" clId="{6F38FA08-EF74-46F9-BFCC-CA772410239C}" dt="2023-02-20T17:20:58.991" v="6" actId="27614"/>
          <ac:picMkLst>
            <pc:docMk/>
            <pc:sldMk cId="1656021791" sldId="296"/>
            <ac:picMk id="14" creationId="{2B90EAA0-AD54-1AF0-E4A4-AA03FD2789F4}"/>
          </ac:picMkLst>
        </pc:picChg>
        <pc:picChg chg="add del mod">
          <ac:chgData name="Amelia Bray" userId="039ee3fd-3261-4a72-bb7e-f20728caceb7" providerId="ADAL" clId="{6F38FA08-EF74-46F9-BFCC-CA772410239C}" dt="2023-02-20T17:21:26.316" v="12" actId="931"/>
          <ac:picMkLst>
            <pc:docMk/>
            <pc:sldMk cId="1656021791" sldId="296"/>
            <ac:picMk id="16" creationId="{7E0E0ED5-E341-3801-CCC7-A72BBFD632C6}"/>
          </ac:picMkLst>
        </pc:picChg>
        <pc:picChg chg="add del mod">
          <ac:chgData name="Amelia Bray" userId="039ee3fd-3261-4a72-bb7e-f20728caceb7" providerId="ADAL" clId="{6F38FA08-EF74-46F9-BFCC-CA772410239C}" dt="2023-02-20T17:21:38.401" v="17" actId="931"/>
          <ac:picMkLst>
            <pc:docMk/>
            <pc:sldMk cId="1656021791" sldId="296"/>
            <ac:picMk id="18" creationId="{C2334670-490D-E222-E4D9-C85E48485C1E}"/>
          </ac:picMkLst>
        </pc:picChg>
        <pc:picChg chg="add mod">
          <ac:chgData name="Amelia Bray" userId="039ee3fd-3261-4a72-bb7e-f20728caceb7" providerId="ADAL" clId="{6F38FA08-EF74-46F9-BFCC-CA772410239C}" dt="2023-02-20T17:21:49.305" v="19" actId="27614"/>
          <ac:picMkLst>
            <pc:docMk/>
            <pc:sldMk cId="1656021791" sldId="296"/>
            <ac:picMk id="20" creationId="{DA85B15E-4EB7-89EA-9D9C-7FB2A652F9BD}"/>
          </ac:picMkLst>
        </pc:picChg>
        <pc:picChg chg="add mod">
          <ac:chgData name="Amelia Bray" userId="039ee3fd-3261-4a72-bb7e-f20728caceb7" providerId="ADAL" clId="{6F38FA08-EF74-46F9-BFCC-CA772410239C}" dt="2023-02-20T17:25:23.334" v="22" actId="27614"/>
          <ac:picMkLst>
            <pc:docMk/>
            <pc:sldMk cId="1656021791" sldId="296"/>
            <ac:picMk id="22" creationId="{2D8C5079-B7DB-6DF3-480F-C7238FFFDB19}"/>
          </ac:picMkLst>
        </pc:picChg>
        <pc:picChg chg="add mod">
          <ac:chgData name="Amelia Bray" userId="039ee3fd-3261-4a72-bb7e-f20728caceb7" providerId="ADAL" clId="{6F38FA08-EF74-46F9-BFCC-CA772410239C}" dt="2023-02-20T17:25:28.155" v="24" actId="27614"/>
          <ac:picMkLst>
            <pc:docMk/>
            <pc:sldMk cId="1656021791" sldId="296"/>
            <ac:picMk id="24" creationId="{BB9AD102-63EF-D066-5C4B-1D9806E81C38}"/>
          </ac:picMkLst>
        </pc:picChg>
      </pc:sldChg>
      <pc:sldChg chg="addSp modSp new add mod ord setBg replTag">
        <pc:chgData name="Amelia Bray" userId="039ee3fd-3261-4a72-bb7e-f20728caceb7" providerId="ADAL" clId="{6F38FA08-EF74-46F9-BFCC-CA772410239C}" dt="2023-02-20T17:38:30.936" v="150"/>
        <pc:sldMkLst>
          <pc:docMk/>
          <pc:sldMk cId="1592853280" sldId="297"/>
        </pc:sldMkLst>
        <pc:spChg chg="add mod replST">
          <ac:chgData name="Amelia Bray" userId="039ee3fd-3261-4a72-bb7e-f20728caceb7" providerId="ADAL" clId="{6F38FA08-EF74-46F9-BFCC-CA772410239C}" dt="2023-02-20T17:38:21.999" v="134"/>
          <ac:spMkLst>
            <pc:docMk/>
            <pc:sldMk cId="1592853280" sldId="297"/>
            <ac:spMk id="6" creationId="{D695924C-01A2-73BF-9ADD-7FF30234C62E}"/>
          </ac:spMkLst>
        </pc:spChg>
        <pc:spChg chg="add mod replST">
          <ac:chgData name="Amelia Bray" userId="039ee3fd-3261-4a72-bb7e-f20728caceb7" providerId="ADAL" clId="{6F38FA08-EF74-46F9-BFCC-CA772410239C}" dt="2023-02-20T17:38:22.080" v="144"/>
          <ac:spMkLst>
            <pc:docMk/>
            <pc:sldMk cId="1592853280" sldId="297"/>
            <ac:spMk id="7" creationId="{D6311887-1E25-7980-967D-CE32B4F0B9FF}"/>
          </ac:spMkLst>
        </pc:spChg>
        <pc:picChg chg="add mod replST">
          <ac:chgData name="Amelia Bray" userId="039ee3fd-3261-4a72-bb7e-f20728caceb7" providerId="ADAL" clId="{6F38FA08-EF74-46F9-BFCC-CA772410239C}" dt="2023-02-20T17:38:21.788" v="121"/>
          <ac:picMkLst>
            <pc:docMk/>
            <pc:sldMk cId="1592853280" sldId="297"/>
            <ac:picMk id="3" creationId="{61221963-9FED-7037-2234-BC2A443F24E3}"/>
          </ac:picMkLst>
        </pc:picChg>
        <pc:picChg chg="add mod replST">
          <ac:chgData name="Amelia Bray" userId="039ee3fd-3261-4a72-bb7e-f20728caceb7" providerId="ADAL" clId="{6F38FA08-EF74-46F9-BFCC-CA772410239C}" dt="2023-02-20T17:38:21.877" v="125"/>
          <ac:picMkLst>
            <pc:docMk/>
            <pc:sldMk cId="1592853280" sldId="297"/>
            <ac:picMk id="5" creationId="{A907F130-F25F-4F76-0EF2-D21FFC6062F1}"/>
          </ac:picMkLst>
        </pc:picChg>
      </pc:sldChg>
      <pc:sldChg chg="addSp modSp new add mod ord setBg replTag">
        <pc:chgData name="Amelia Bray" userId="039ee3fd-3261-4a72-bb7e-f20728caceb7" providerId="ADAL" clId="{6F38FA08-EF74-46F9-BFCC-CA772410239C}" dt="2023-02-20T17:38:49.385" v="188"/>
        <pc:sldMkLst>
          <pc:docMk/>
          <pc:sldMk cId="3001723814" sldId="298"/>
        </pc:sldMkLst>
        <pc:spChg chg="add mod replST">
          <ac:chgData name="Amelia Bray" userId="039ee3fd-3261-4a72-bb7e-f20728caceb7" providerId="ADAL" clId="{6F38FA08-EF74-46F9-BFCC-CA772410239C}" dt="2023-02-20T17:38:41.152" v="172"/>
          <ac:spMkLst>
            <pc:docMk/>
            <pc:sldMk cId="3001723814" sldId="298"/>
            <ac:spMk id="6" creationId="{DC6AA798-146D-026B-B09D-4557C946FA88}"/>
          </ac:spMkLst>
        </pc:spChg>
        <pc:spChg chg="add mod replST">
          <ac:chgData name="Amelia Bray" userId="039ee3fd-3261-4a72-bb7e-f20728caceb7" providerId="ADAL" clId="{6F38FA08-EF74-46F9-BFCC-CA772410239C}" dt="2023-02-20T17:38:41.207" v="182"/>
          <ac:spMkLst>
            <pc:docMk/>
            <pc:sldMk cId="3001723814" sldId="298"/>
            <ac:spMk id="7" creationId="{75A7D238-D604-F9CD-4632-F14F93071B14}"/>
          </ac:spMkLst>
        </pc:spChg>
        <pc:picChg chg="add mod replST">
          <ac:chgData name="Amelia Bray" userId="039ee3fd-3261-4a72-bb7e-f20728caceb7" providerId="ADAL" clId="{6F38FA08-EF74-46F9-BFCC-CA772410239C}" dt="2023-02-20T17:38:41.036" v="159"/>
          <ac:picMkLst>
            <pc:docMk/>
            <pc:sldMk cId="3001723814" sldId="298"/>
            <ac:picMk id="3" creationId="{223806DA-A197-5218-BF2E-5ECB3788A87A}"/>
          </ac:picMkLst>
        </pc:picChg>
        <pc:picChg chg="add mod replST">
          <ac:chgData name="Amelia Bray" userId="039ee3fd-3261-4a72-bb7e-f20728caceb7" providerId="ADAL" clId="{6F38FA08-EF74-46F9-BFCC-CA772410239C}" dt="2023-02-20T17:38:41.119" v="163"/>
          <ac:picMkLst>
            <pc:docMk/>
            <pc:sldMk cId="3001723814" sldId="298"/>
            <ac:picMk id="5" creationId="{DFDC610E-0E49-559F-93B8-F96CDC0F141E}"/>
          </ac:picMkLst>
        </pc:picChg>
      </pc:sldChg>
      <pc:sldChg chg="addSp modSp new add mod setBg replTag">
        <pc:chgData name="Amelia Bray" userId="039ee3fd-3261-4a72-bb7e-f20728caceb7" providerId="ADAL" clId="{6F38FA08-EF74-46F9-BFCC-CA772410239C}" dt="2023-02-20T17:38:56.882" v="224"/>
        <pc:sldMkLst>
          <pc:docMk/>
          <pc:sldMk cId="1627868012" sldId="299"/>
        </pc:sldMkLst>
        <pc:spChg chg="add mod replST">
          <ac:chgData name="Amelia Bray" userId="039ee3fd-3261-4a72-bb7e-f20728caceb7" providerId="ADAL" clId="{6F38FA08-EF74-46F9-BFCC-CA772410239C}" dt="2023-02-20T17:38:56.730" v="210"/>
          <ac:spMkLst>
            <pc:docMk/>
            <pc:sldMk cId="1627868012" sldId="299"/>
            <ac:spMk id="6" creationId="{0234BFA1-851C-FEFB-5E0A-4198EC9CAD82}"/>
          </ac:spMkLst>
        </pc:spChg>
        <pc:spChg chg="add mod replST">
          <ac:chgData name="Amelia Bray" userId="039ee3fd-3261-4a72-bb7e-f20728caceb7" providerId="ADAL" clId="{6F38FA08-EF74-46F9-BFCC-CA772410239C}" dt="2023-02-20T17:38:56.828" v="220"/>
          <ac:spMkLst>
            <pc:docMk/>
            <pc:sldMk cId="1627868012" sldId="299"/>
            <ac:spMk id="7" creationId="{B23180E9-0B99-568E-FEA5-6B93A40FE598}"/>
          </ac:spMkLst>
        </pc:spChg>
        <pc:picChg chg="add mod replST">
          <ac:chgData name="Amelia Bray" userId="039ee3fd-3261-4a72-bb7e-f20728caceb7" providerId="ADAL" clId="{6F38FA08-EF74-46F9-BFCC-CA772410239C}" dt="2023-02-20T17:38:56.617" v="197"/>
          <ac:picMkLst>
            <pc:docMk/>
            <pc:sldMk cId="1627868012" sldId="299"/>
            <ac:picMk id="3" creationId="{F821A3BB-91DE-6743-D2AD-7ACA054CB053}"/>
          </ac:picMkLst>
        </pc:picChg>
        <pc:picChg chg="add mod replST">
          <ac:chgData name="Amelia Bray" userId="039ee3fd-3261-4a72-bb7e-f20728caceb7" providerId="ADAL" clId="{6F38FA08-EF74-46F9-BFCC-CA772410239C}" dt="2023-02-20T17:38:56.690" v="201"/>
          <ac:picMkLst>
            <pc:docMk/>
            <pc:sldMk cId="1627868012" sldId="299"/>
            <ac:picMk id="5" creationId="{7F900934-E2F8-7DA4-23EB-2504D2345BE6}"/>
          </ac:picMkLst>
        </pc:picChg>
      </pc:sldChg>
      <pc:sldChg chg="addSp modSp new add mod ord setBg replTag">
        <pc:chgData name="Amelia Bray" userId="039ee3fd-3261-4a72-bb7e-f20728caceb7" providerId="ADAL" clId="{6F38FA08-EF74-46F9-BFCC-CA772410239C}" dt="2023-02-20T17:39:09.848" v="262"/>
        <pc:sldMkLst>
          <pc:docMk/>
          <pc:sldMk cId="3239621147" sldId="300"/>
        </pc:sldMkLst>
        <pc:spChg chg="add mod replST">
          <ac:chgData name="Amelia Bray" userId="039ee3fd-3261-4a72-bb7e-f20728caceb7" providerId="ADAL" clId="{6F38FA08-EF74-46F9-BFCC-CA772410239C}" dt="2023-02-20T17:39:05.995" v="246"/>
          <ac:spMkLst>
            <pc:docMk/>
            <pc:sldMk cId="3239621147" sldId="300"/>
            <ac:spMk id="6" creationId="{90E26EA2-6C8C-8439-2B57-42F5C4D8CD59}"/>
          </ac:spMkLst>
        </pc:spChg>
        <pc:spChg chg="add mod replST">
          <ac:chgData name="Amelia Bray" userId="039ee3fd-3261-4a72-bb7e-f20728caceb7" providerId="ADAL" clId="{6F38FA08-EF74-46F9-BFCC-CA772410239C}" dt="2023-02-20T17:39:06.077" v="256"/>
          <ac:spMkLst>
            <pc:docMk/>
            <pc:sldMk cId="3239621147" sldId="300"/>
            <ac:spMk id="7" creationId="{0698E182-CB15-E851-81FB-1EDCA53E0E61}"/>
          </ac:spMkLst>
        </pc:spChg>
        <pc:picChg chg="add mod replST">
          <ac:chgData name="Amelia Bray" userId="039ee3fd-3261-4a72-bb7e-f20728caceb7" providerId="ADAL" clId="{6F38FA08-EF74-46F9-BFCC-CA772410239C}" dt="2023-02-20T17:39:05.757" v="233"/>
          <ac:picMkLst>
            <pc:docMk/>
            <pc:sldMk cId="3239621147" sldId="300"/>
            <ac:picMk id="3" creationId="{BEADB087-1901-3126-18F5-82E8C4F24654}"/>
          </ac:picMkLst>
        </pc:picChg>
        <pc:picChg chg="add mod replST">
          <ac:chgData name="Amelia Bray" userId="039ee3fd-3261-4a72-bb7e-f20728caceb7" providerId="ADAL" clId="{6F38FA08-EF74-46F9-BFCC-CA772410239C}" dt="2023-02-20T17:39:05.927" v="237"/>
          <ac:picMkLst>
            <pc:docMk/>
            <pc:sldMk cId="3239621147" sldId="300"/>
            <ac:picMk id="5" creationId="{2C68DA4C-B150-FB51-B63C-2BEB614CA0B7}"/>
          </ac:picMkLst>
        </pc:picChg>
      </pc:sldChg>
      <pc:sldChg chg="addSp modSp new add mod setBg replTag">
        <pc:chgData name="Amelia Bray" userId="039ee3fd-3261-4a72-bb7e-f20728caceb7" providerId="ADAL" clId="{6F38FA08-EF74-46F9-BFCC-CA772410239C}" dt="2023-02-20T17:39:27.854" v="298"/>
        <pc:sldMkLst>
          <pc:docMk/>
          <pc:sldMk cId="1968127781" sldId="301"/>
        </pc:sldMkLst>
        <pc:spChg chg="add mod replST">
          <ac:chgData name="Amelia Bray" userId="039ee3fd-3261-4a72-bb7e-f20728caceb7" providerId="ADAL" clId="{6F38FA08-EF74-46F9-BFCC-CA772410239C}" dt="2023-02-20T17:39:27.749" v="284"/>
          <ac:spMkLst>
            <pc:docMk/>
            <pc:sldMk cId="1968127781" sldId="301"/>
            <ac:spMk id="6" creationId="{A0D754CE-9679-10E8-1BBC-2002A9A36412}"/>
          </ac:spMkLst>
        </pc:spChg>
        <pc:spChg chg="add mod replST">
          <ac:chgData name="Amelia Bray" userId="039ee3fd-3261-4a72-bb7e-f20728caceb7" providerId="ADAL" clId="{6F38FA08-EF74-46F9-BFCC-CA772410239C}" dt="2023-02-20T17:39:27.813" v="294"/>
          <ac:spMkLst>
            <pc:docMk/>
            <pc:sldMk cId="1968127781" sldId="301"/>
            <ac:spMk id="7" creationId="{1D1FE671-7076-02CC-A71A-A022650CDEB9}"/>
          </ac:spMkLst>
        </pc:spChg>
        <pc:picChg chg="add mod replST">
          <ac:chgData name="Amelia Bray" userId="039ee3fd-3261-4a72-bb7e-f20728caceb7" providerId="ADAL" clId="{6F38FA08-EF74-46F9-BFCC-CA772410239C}" dt="2023-02-20T17:39:27.585" v="271"/>
          <ac:picMkLst>
            <pc:docMk/>
            <pc:sldMk cId="1968127781" sldId="301"/>
            <ac:picMk id="3" creationId="{15D84131-96A2-64E9-EB5F-4F4F1904F140}"/>
          </ac:picMkLst>
        </pc:picChg>
        <pc:picChg chg="add mod replST">
          <ac:chgData name="Amelia Bray" userId="039ee3fd-3261-4a72-bb7e-f20728caceb7" providerId="ADAL" clId="{6F38FA08-EF74-46F9-BFCC-CA772410239C}" dt="2023-02-20T17:39:27.684" v="275"/>
          <ac:picMkLst>
            <pc:docMk/>
            <pc:sldMk cId="1968127781" sldId="301"/>
            <ac:picMk id="5" creationId="{F8B20328-3D1E-51D0-6EE5-645F80F1ECA4}"/>
          </ac:picMkLst>
        </pc:picChg>
      </pc:sldChg>
      <pc:sldChg chg="del">
        <pc:chgData name="Amelia Bray" userId="039ee3fd-3261-4a72-bb7e-f20728caceb7" providerId="ADAL" clId="{6F38FA08-EF74-46F9-BFCC-CA772410239C}" dt="2023-02-27T17:12:48.223" v="333" actId="47"/>
        <pc:sldMkLst>
          <pc:docMk/>
          <pc:sldMk cId="1719144886" sldId="302"/>
        </pc:sldMkLst>
      </pc:sldChg>
      <pc:sldChg chg="add del">
        <pc:chgData name="Amelia Bray" userId="039ee3fd-3261-4a72-bb7e-f20728caceb7" providerId="ADAL" clId="{6F38FA08-EF74-46F9-BFCC-CA772410239C}" dt="2023-02-27T17:12:04.536" v="326"/>
        <pc:sldMkLst>
          <pc:docMk/>
          <pc:sldMk cId="3731028736" sldId="303"/>
        </pc:sldMkLst>
      </pc:sldChg>
      <pc:sldChg chg="add del">
        <pc:chgData name="Amelia Bray" userId="039ee3fd-3261-4a72-bb7e-f20728caceb7" providerId="ADAL" clId="{6F38FA08-EF74-46F9-BFCC-CA772410239C}" dt="2023-02-27T17:12:04.536" v="326"/>
        <pc:sldMkLst>
          <pc:docMk/>
          <pc:sldMk cId="2576629065" sldId="304"/>
        </pc:sldMkLst>
      </pc:sldChg>
      <pc:sldChg chg="add del">
        <pc:chgData name="Amelia Bray" userId="039ee3fd-3261-4a72-bb7e-f20728caceb7" providerId="ADAL" clId="{6F38FA08-EF74-46F9-BFCC-CA772410239C}" dt="2023-02-27T17:12:04.536" v="326"/>
        <pc:sldMkLst>
          <pc:docMk/>
          <pc:sldMk cId="2946511279" sldId="305"/>
        </pc:sldMkLst>
      </pc:sldChg>
      <pc:sldChg chg="add del">
        <pc:chgData name="Amelia Bray" userId="039ee3fd-3261-4a72-bb7e-f20728caceb7" providerId="ADAL" clId="{6F38FA08-EF74-46F9-BFCC-CA772410239C}" dt="2023-02-27T17:12:04.536" v="326"/>
        <pc:sldMkLst>
          <pc:docMk/>
          <pc:sldMk cId="3922445238" sldId="306"/>
        </pc:sldMkLst>
      </pc:sldChg>
      <pc:sldChg chg="add del">
        <pc:chgData name="Amelia Bray" userId="039ee3fd-3261-4a72-bb7e-f20728caceb7" providerId="ADAL" clId="{6F38FA08-EF74-46F9-BFCC-CA772410239C}" dt="2023-02-27T17:12:04.536" v="326"/>
        <pc:sldMkLst>
          <pc:docMk/>
          <pc:sldMk cId="2630613843" sldId="307"/>
        </pc:sldMkLst>
      </pc:sldChg>
      <pc:sldChg chg="add del">
        <pc:chgData name="Amelia Bray" userId="039ee3fd-3261-4a72-bb7e-f20728caceb7" providerId="ADAL" clId="{6F38FA08-EF74-46F9-BFCC-CA772410239C}" dt="2023-02-27T17:12:04.536" v="326"/>
        <pc:sldMkLst>
          <pc:docMk/>
          <pc:sldMk cId="3047970223" sldId="308"/>
        </pc:sldMkLst>
      </pc:sldChg>
      <pc:sldChg chg="add del">
        <pc:chgData name="Amelia Bray" userId="039ee3fd-3261-4a72-bb7e-f20728caceb7" providerId="ADAL" clId="{6F38FA08-EF74-46F9-BFCC-CA772410239C}" dt="2023-02-27T17:12:04.536" v="326"/>
        <pc:sldMkLst>
          <pc:docMk/>
          <pc:sldMk cId="751500192" sldId="309"/>
        </pc:sldMkLst>
      </pc:sldChg>
      <pc:sldChg chg="add del">
        <pc:chgData name="Amelia Bray" userId="039ee3fd-3261-4a72-bb7e-f20728caceb7" providerId="ADAL" clId="{6F38FA08-EF74-46F9-BFCC-CA772410239C}" dt="2023-02-27T17:12:04.536" v="326"/>
        <pc:sldMkLst>
          <pc:docMk/>
          <pc:sldMk cId="394291793" sldId="310"/>
        </pc:sldMkLst>
      </pc:sldChg>
      <pc:sldChg chg="add del">
        <pc:chgData name="Amelia Bray" userId="039ee3fd-3261-4a72-bb7e-f20728caceb7" providerId="ADAL" clId="{6F38FA08-EF74-46F9-BFCC-CA772410239C}" dt="2023-02-27T17:12:04.536" v="326"/>
        <pc:sldMkLst>
          <pc:docMk/>
          <pc:sldMk cId="2884842381" sldId="311"/>
        </pc:sldMkLst>
      </pc:sldChg>
      <pc:sldChg chg="addSp modSp new add mod setBg modAnim replTag">
        <pc:chgData name="Amelia Bray" userId="039ee3fd-3261-4a72-bb7e-f20728caceb7" providerId="ADAL" clId="{6F38FA08-EF74-46F9-BFCC-CA772410239C}" dt="2023-02-28T16:09:14.563" v="376"/>
        <pc:sldMkLst>
          <pc:docMk/>
          <pc:sldMk cId="2282827635" sldId="312"/>
        </pc:sldMkLst>
        <pc:spChg chg="add mod replST">
          <ac:chgData name="Amelia Bray" userId="039ee3fd-3261-4a72-bb7e-f20728caceb7" providerId="ADAL" clId="{6F38FA08-EF74-46F9-BFCC-CA772410239C}" dt="2023-02-28T16:09:14.383" v="358"/>
          <ac:spMkLst>
            <pc:docMk/>
            <pc:sldMk cId="2282827635" sldId="312"/>
            <ac:spMk id="6" creationId="{67EAA7F3-4C37-9840-DFB6-5B3A28CE7B16}"/>
          </ac:spMkLst>
        </pc:spChg>
        <pc:spChg chg="add mod replST">
          <ac:chgData name="Amelia Bray" userId="039ee3fd-3261-4a72-bb7e-f20728caceb7" providerId="ADAL" clId="{6F38FA08-EF74-46F9-BFCC-CA772410239C}" dt="2023-02-28T16:09:14.479" v="368"/>
          <ac:spMkLst>
            <pc:docMk/>
            <pc:sldMk cId="2282827635" sldId="312"/>
            <ac:spMk id="7" creationId="{45556B60-4F6D-239B-04E1-433EABC2C1DB}"/>
          </ac:spMkLst>
        </pc:spChg>
        <pc:picChg chg="add mod replST">
          <ac:chgData name="Amelia Bray" userId="039ee3fd-3261-4a72-bb7e-f20728caceb7" providerId="ADAL" clId="{6F38FA08-EF74-46F9-BFCC-CA772410239C}" dt="2023-02-28T16:09:14.171" v="345"/>
          <ac:picMkLst>
            <pc:docMk/>
            <pc:sldMk cId="2282827635" sldId="312"/>
            <ac:picMk id="3" creationId="{E569AAF4-23D9-B999-C2CB-1F6FB84DE020}"/>
          </ac:picMkLst>
        </pc:picChg>
        <pc:picChg chg="add mod replST">
          <ac:chgData name="Amelia Bray" userId="039ee3fd-3261-4a72-bb7e-f20728caceb7" providerId="ADAL" clId="{6F38FA08-EF74-46F9-BFCC-CA772410239C}" dt="2023-02-28T16:09:14.269" v="349"/>
          <ac:picMkLst>
            <pc:docMk/>
            <pc:sldMk cId="2282827635" sldId="312"/>
            <ac:picMk id="5" creationId="{7E365874-2252-ACF2-9421-E6C7D0658321}"/>
          </ac:picMkLst>
        </pc:picChg>
      </pc:sldChg>
      <pc:sldMasterChg chg="addSldLayout">
        <pc:chgData name="Amelia Bray" userId="039ee3fd-3261-4a72-bb7e-f20728caceb7" providerId="ADAL" clId="{6F38FA08-EF74-46F9-BFCC-CA772410239C}" dt="2023-02-20T17:38:21.065" v="113" actId="680"/>
        <pc:sldMasterMkLst>
          <pc:docMk/>
          <pc:sldMasterMk cId="2033014776" sldId="2147483648"/>
        </pc:sldMasterMkLst>
        <pc:sldLayoutChg chg="new">
          <pc:chgData name="Amelia Bray" userId="039ee3fd-3261-4a72-bb7e-f20728caceb7" providerId="ADAL" clId="{6F38FA08-EF74-46F9-BFCC-CA772410239C}" dt="2023-02-20T17:38:21.065" v="113" actId="680"/>
          <pc:sldLayoutMkLst>
            <pc:docMk/>
            <pc:sldMasterMk cId="2033014776" sldId="2147483648"/>
            <pc:sldLayoutMk cId="3135708407" sldId="2147483670"/>
          </pc:sldLayoutMkLst>
        </pc:sldLayoutChg>
      </pc:sldMasterChg>
      <pc:sldMasterChg chg="addSldLayout">
        <pc:chgData name="Amelia Bray" userId="039ee3fd-3261-4a72-bb7e-f20728caceb7" providerId="ADAL" clId="{6F38FA08-EF74-46F9-BFCC-CA772410239C}" dt="2023-02-20T17:38:56.495" v="189" actId="680"/>
        <pc:sldMasterMkLst>
          <pc:docMk/>
          <pc:sldMasterMk cId="3384269000" sldId="2147483666"/>
        </pc:sldMasterMkLst>
        <pc:sldLayoutChg chg="new replId">
          <pc:chgData name="Amelia Bray" userId="039ee3fd-3261-4a72-bb7e-f20728caceb7" providerId="ADAL" clId="{6F38FA08-EF74-46F9-BFCC-CA772410239C}" dt="2023-02-20T17:38:56.495" v="189" actId="680"/>
          <pc:sldLayoutMkLst>
            <pc:docMk/>
            <pc:sldMasterMk cId="3384269000" sldId="2147483666"/>
            <pc:sldLayoutMk cId="1361329605" sldId="2147483671"/>
          </pc:sldLayoutMkLst>
        </pc:sldLayoutChg>
      </pc:sldMasterChg>
    </pc:docChg>
  </pc:docChgLst>
  <pc:docChgLst>
    <pc:chgData name="Elise Handy" userId="S::elise.handy@gemserv.com::163178e8-9f4d-4246-9a85-e133f4266878" providerId="AD" clId="Web-{BAEB11A8-9120-43DD-B713-0CA1E15EE25C}"/>
    <pc:docChg chg="mod modSld">
      <pc:chgData name="Elise Handy" userId="S::elise.handy@gemserv.com::163178e8-9f4d-4246-9a85-e133f4266878" providerId="AD" clId="Web-{BAEB11A8-9120-43DD-B713-0CA1E15EE25C}" dt="2023-01-17T13:01:10.192" v="339"/>
      <pc:docMkLst>
        <pc:docMk/>
      </pc:docMkLst>
      <pc:sldChg chg="modSp">
        <pc:chgData name="Elise Handy" userId="S::elise.handy@gemserv.com::163178e8-9f4d-4246-9a85-e133f4266878" providerId="AD" clId="Web-{BAEB11A8-9120-43DD-B713-0CA1E15EE25C}" dt="2023-01-17T12:50:29.261" v="28" actId="20577"/>
        <pc:sldMkLst>
          <pc:docMk/>
          <pc:sldMk cId="424965022" sldId="256"/>
        </pc:sldMkLst>
        <pc:spChg chg="mod">
          <ac:chgData name="Elise Handy" userId="S::elise.handy@gemserv.com::163178e8-9f4d-4246-9a85-e133f4266878" providerId="AD" clId="Web-{BAEB11A8-9120-43DD-B713-0CA1E15EE25C}" dt="2023-01-17T12:50:19.167" v="21" actId="20577"/>
          <ac:spMkLst>
            <pc:docMk/>
            <pc:sldMk cId="424965022" sldId="256"/>
            <ac:spMk id="2" creationId="{D30D0C2B-7BF1-3915-E681-6021F531D6AB}"/>
          </ac:spMkLst>
        </pc:spChg>
        <pc:spChg chg="mod">
          <ac:chgData name="Elise Handy" userId="S::elise.handy@gemserv.com::163178e8-9f4d-4246-9a85-e133f4266878" providerId="AD" clId="Web-{BAEB11A8-9120-43DD-B713-0CA1E15EE25C}" dt="2023-01-17T12:50:29.261" v="28" actId="20577"/>
          <ac:spMkLst>
            <pc:docMk/>
            <pc:sldMk cId="424965022" sldId="256"/>
            <ac:spMk id="3" creationId="{CA510E5E-697D-4331-038A-BC23DF000C2A}"/>
          </ac:spMkLst>
        </pc:spChg>
      </pc:sldChg>
      <pc:sldChg chg="modSp">
        <pc:chgData name="Elise Handy" userId="S::elise.handy@gemserv.com::163178e8-9f4d-4246-9a85-e133f4266878" providerId="AD" clId="Web-{BAEB11A8-9120-43DD-B713-0CA1E15EE25C}" dt="2023-01-17T13:01:10.192" v="339"/>
        <pc:sldMkLst>
          <pc:docMk/>
          <pc:sldMk cId="1116783212" sldId="263"/>
        </pc:sldMkLst>
        <pc:graphicFrameChg chg="mod modGraphic">
          <ac:chgData name="Elise Handy" userId="S::elise.handy@gemserv.com::163178e8-9f4d-4246-9a85-e133f4266878" providerId="AD" clId="Web-{BAEB11A8-9120-43DD-B713-0CA1E15EE25C}" dt="2023-01-17T13:01:10.192" v="339"/>
          <ac:graphicFrameMkLst>
            <pc:docMk/>
            <pc:sldMk cId="1116783212" sldId="263"/>
            <ac:graphicFrameMk id="7" creationId="{F86CF725-B62F-45BF-428A-61A8EEF73994}"/>
          </ac:graphicFrameMkLst>
        </pc:graphicFrameChg>
      </pc:sldChg>
      <pc:sldChg chg="addSp modSp addCm">
        <pc:chgData name="Elise Handy" userId="S::elise.handy@gemserv.com::163178e8-9f4d-4246-9a85-e133f4266878" providerId="AD" clId="Web-{BAEB11A8-9120-43DD-B713-0CA1E15EE25C}" dt="2023-01-17T12:56:19.853" v="77"/>
        <pc:sldMkLst>
          <pc:docMk/>
          <pc:sldMk cId="36845414" sldId="267"/>
        </pc:sldMkLst>
        <pc:spChg chg="mod">
          <ac:chgData name="Elise Handy" userId="S::elise.handy@gemserv.com::163178e8-9f4d-4246-9a85-e133f4266878" providerId="AD" clId="Web-{BAEB11A8-9120-43DD-B713-0CA1E15EE25C}" dt="2023-01-17T12:53:13.221" v="33" actId="20577"/>
          <ac:spMkLst>
            <pc:docMk/>
            <pc:sldMk cId="36845414" sldId="267"/>
            <ac:spMk id="3" creationId="{F623B135-A1F7-10FB-C493-214A369691D9}"/>
          </ac:spMkLst>
        </pc:spChg>
        <pc:spChg chg="mod">
          <ac:chgData name="Elise Handy" userId="S::elise.handy@gemserv.com::163178e8-9f4d-4246-9a85-e133f4266878" providerId="AD" clId="Web-{BAEB11A8-9120-43DD-B713-0CA1E15EE25C}" dt="2023-01-17T12:53:28.940" v="36" actId="20577"/>
          <ac:spMkLst>
            <pc:docMk/>
            <pc:sldMk cId="36845414" sldId="267"/>
            <ac:spMk id="6" creationId="{0EB5EE82-773E-0C10-7952-A505D74D3CA5}"/>
          </ac:spMkLst>
        </pc:spChg>
        <pc:spChg chg="add mod">
          <ac:chgData name="Elise Handy" userId="S::elise.handy@gemserv.com::163178e8-9f4d-4246-9a85-e133f4266878" providerId="AD" clId="Web-{BAEB11A8-9120-43DD-B713-0CA1E15EE25C}" dt="2023-01-17T12:56:02.180" v="73" actId="1076"/>
          <ac:spMkLst>
            <pc:docMk/>
            <pc:sldMk cId="36845414" sldId="267"/>
            <ac:spMk id="7" creationId="{8CCA2743-5900-51DB-66C5-43A769682F46}"/>
          </ac:spMkLst>
        </pc:spChg>
        <pc:spChg chg="mod">
          <ac:chgData name="Elise Handy" userId="S::elise.handy@gemserv.com::163178e8-9f4d-4246-9a85-e133f4266878" providerId="AD" clId="Web-{BAEB11A8-9120-43DD-B713-0CA1E15EE25C}" dt="2023-01-17T12:53:37.925" v="45" actId="20577"/>
          <ac:spMkLst>
            <pc:docMk/>
            <pc:sldMk cId="36845414" sldId="267"/>
            <ac:spMk id="8" creationId="{3ADF2E00-8D0A-DB9B-6395-EC3A42FEC45B}"/>
          </ac:spMkLst>
        </pc:spChg>
        <pc:spChg chg="add mod">
          <ac:chgData name="Elise Handy" userId="S::elise.handy@gemserv.com::163178e8-9f4d-4246-9a85-e133f4266878" providerId="AD" clId="Web-{BAEB11A8-9120-43DD-B713-0CA1E15EE25C}" dt="2023-01-17T12:56:04.134" v="74" actId="1076"/>
          <ac:spMkLst>
            <pc:docMk/>
            <pc:sldMk cId="36845414" sldId="267"/>
            <ac:spMk id="10" creationId="{F3F9495E-18B2-9C85-EEFA-13AE4CCBDCA1}"/>
          </ac:spMkLst>
        </pc:spChg>
        <pc:spChg chg="add mod">
          <ac:chgData name="Elise Handy" userId="S::elise.handy@gemserv.com::163178e8-9f4d-4246-9a85-e133f4266878" providerId="AD" clId="Web-{BAEB11A8-9120-43DD-B713-0CA1E15EE25C}" dt="2023-01-17T12:56:06.477" v="75" actId="1076"/>
          <ac:spMkLst>
            <pc:docMk/>
            <pc:sldMk cId="36845414" sldId="267"/>
            <ac:spMk id="11" creationId="{277E0F7E-BECB-D22E-2ED5-BEBD02FA19CA}"/>
          </ac:spMkLst>
        </pc:spChg>
        <pc:spChg chg="mod">
          <ac:chgData name="Elise Handy" userId="S::elise.handy@gemserv.com::163178e8-9f4d-4246-9a85-e133f4266878" providerId="AD" clId="Web-{BAEB11A8-9120-43DD-B713-0CA1E15EE25C}" dt="2023-01-17T12:54:11.082" v="49" actId="1076"/>
          <ac:spMkLst>
            <pc:docMk/>
            <pc:sldMk cId="36845414" sldId="267"/>
            <ac:spMk id="13" creationId="{97924EAE-B5FB-A4B9-E500-C90EDBC68DBD}"/>
          </ac:spMkLst>
        </pc:spChg>
      </pc:sldChg>
    </pc:docChg>
  </pc:docChgLst>
  <pc:docChgLst>
    <pc:chgData name="Amelia Bray" userId="S::amelia.bray@gemserv.com::039ee3fd-3261-4a72-bb7e-f20728caceb7" providerId="AD" clId="Web-{08FC17B9-7E71-4E0D-808B-22A3B72A26EB}"/>
    <pc:docChg chg="modSld">
      <pc:chgData name="Amelia Bray" userId="S::amelia.bray@gemserv.com::039ee3fd-3261-4a72-bb7e-f20728caceb7" providerId="AD" clId="Web-{08FC17B9-7E71-4E0D-808B-22A3B72A26EB}" dt="2023-01-17T13:30:01.868" v="88" actId="20577"/>
      <pc:docMkLst>
        <pc:docMk/>
      </pc:docMkLst>
      <pc:sldChg chg="modSp">
        <pc:chgData name="Amelia Bray" userId="S::amelia.bray@gemserv.com::039ee3fd-3261-4a72-bb7e-f20728caceb7" providerId="AD" clId="Web-{08FC17B9-7E71-4E0D-808B-22A3B72A26EB}" dt="2023-01-17T13:30:01.868" v="88" actId="20577"/>
        <pc:sldMkLst>
          <pc:docMk/>
          <pc:sldMk cId="2095439603" sldId="278"/>
        </pc:sldMkLst>
        <pc:spChg chg="mod">
          <ac:chgData name="Amelia Bray" userId="S::amelia.bray@gemserv.com::039ee3fd-3261-4a72-bb7e-f20728caceb7" providerId="AD" clId="Web-{08FC17B9-7E71-4E0D-808B-22A3B72A26EB}" dt="2023-01-17T13:29:33.366" v="50" actId="20577"/>
          <ac:spMkLst>
            <pc:docMk/>
            <pc:sldMk cId="2095439603" sldId="278"/>
            <ac:spMk id="3" creationId="{1C956650-8F4D-323D-ED8B-EAA8C2724C65}"/>
          </ac:spMkLst>
        </pc:spChg>
        <pc:spChg chg="mod">
          <ac:chgData name="Amelia Bray" userId="S::amelia.bray@gemserv.com::039ee3fd-3261-4a72-bb7e-f20728caceb7" providerId="AD" clId="Web-{08FC17B9-7E71-4E0D-808B-22A3B72A26EB}" dt="2023-01-17T13:30:01.868" v="88" actId="20577"/>
          <ac:spMkLst>
            <pc:docMk/>
            <pc:sldMk cId="2095439603" sldId="278"/>
            <ac:spMk id="6" creationId="{079F350E-EAB0-8E39-DC2E-1BCD2BF5DF31}"/>
          </ac:spMkLst>
        </pc:spChg>
        <pc:spChg chg="mod">
          <ac:chgData name="Amelia Bray" userId="S::amelia.bray@gemserv.com::039ee3fd-3261-4a72-bb7e-f20728caceb7" providerId="AD" clId="Web-{08FC17B9-7E71-4E0D-808B-22A3B72A26EB}" dt="2023-01-17T13:30:00.227" v="83" actId="20577"/>
          <ac:spMkLst>
            <pc:docMk/>
            <pc:sldMk cId="2095439603" sldId="278"/>
            <ac:spMk id="8" creationId="{06282E4D-BAC7-706A-174B-783FF80BBF46}"/>
          </ac:spMkLst>
        </pc:spChg>
      </pc:sldChg>
    </pc:docChg>
  </pc:docChgLst>
  <pc:docChgLst>
    <pc:chgData name="Amelia Bray" userId="S::amelia.bray@gemserv.com::039ee3fd-3261-4a72-bb7e-f20728caceb7" providerId="AD" clId="Web-{8C4C3C68-8C89-4AF1-9A5F-F8C07716F7AF}"/>
    <pc:docChg chg="mod addSld modSld">
      <pc:chgData name="Amelia Bray" userId="S::amelia.bray@gemserv.com::039ee3fd-3261-4a72-bb7e-f20728caceb7" providerId="AD" clId="Web-{8C4C3C68-8C89-4AF1-9A5F-F8C07716F7AF}" dt="2023-01-17T12:57:57.224" v="8" actId="20577"/>
      <pc:docMkLst>
        <pc:docMk/>
      </pc:docMkLst>
      <pc:sldChg chg="modCm">
        <pc:chgData name="Amelia Bray" userId="S::amelia.bray@gemserv.com::039ee3fd-3261-4a72-bb7e-f20728caceb7" providerId="AD" clId="Web-{8C4C3C68-8C89-4AF1-9A5F-F8C07716F7AF}" dt="2023-01-17T12:57:14.581" v="2"/>
        <pc:sldMkLst>
          <pc:docMk/>
          <pc:sldMk cId="36845414" sldId="267"/>
        </pc:sldMkLst>
      </pc:sldChg>
      <pc:sldChg chg="modSp">
        <pc:chgData name="Amelia Bray" userId="S::amelia.bray@gemserv.com::039ee3fd-3261-4a72-bb7e-f20728caceb7" providerId="AD" clId="Web-{8C4C3C68-8C89-4AF1-9A5F-F8C07716F7AF}" dt="2023-01-17T12:57:39.598" v="3" actId="20577"/>
        <pc:sldMkLst>
          <pc:docMk/>
          <pc:sldMk cId="2758495251" sldId="271"/>
        </pc:sldMkLst>
        <pc:spChg chg="mod">
          <ac:chgData name="Amelia Bray" userId="S::amelia.bray@gemserv.com::039ee3fd-3261-4a72-bb7e-f20728caceb7" providerId="AD" clId="Web-{8C4C3C68-8C89-4AF1-9A5F-F8C07716F7AF}" dt="2023-01-17T12:57:39.598" v="3" actId="20577"/>
          <ac:spMkLst>
            <pc:docMk/>
            <pc:sldMk cId="2758495251" sldId="271"/>
            <ac:spMk id="8" creationId="{E490EDC1-BC83-2672-E4B2-336D25E15534}"/>
          </ac:spMkLst>
        </pc:spChg>
      </pc:sldChg>
      <pc:sldChg chg="modSp">
        <pc:chgData name="Amelia Bray" userId="S::amelia.bray@gemserv.com::039ee3fd-3261-4a72-bb7e-f20728caceb7" providerId="AD" clId="Web-{8C4C3C68-8C89-4AF1-9A5F-F8C07716F7AF}" dt="2023-01-17T12:57:43.317" v="4" actId="20577"/>
        <pc:sldMkLst>
          <pc:docMk/>
          <pc:sldMk cId="1369316786" sldId="272"/>
        </pc:sldMkLst>
        <pc:spChg chg="mod">
          <ac:chgData name="Amelia Bray" userId="S::amelia.bray@gemserv.com::039ee3fd-3261-4a72-bb7e-f20728caceb7" providerId="AD" clId="Web-{8C4C3C68-8C89-4AF1-9A5F-F8C07716F7AF}" dt="2023-01-17T12:57:43.317" v="4" actId="20577"/>
          <ac:spMkLst>
            <pc:docMk/>
            <pc:sldMk cId="1369316786" sldId="272"/>
            <ac:spMk id="8" creationId="{E490EDC1-BC83-2672-E4B2-336D25E15534}"/>
          </ac:spMkLst>
        </pc:spChg>
      </pc:sldChg>
      <pc:sldChg chg="modSp">
        <pc:chgData name="Amelia Bray" userId="S::amelia.bray@gemserv.com::039ee3fd-3261-4a72-bb7e-f20728caceb7" providerId="AD" clId="Web-{8C4C3C68-8C89-4AF1-9A5F-F8C07716F7AF}" dt="2023-01-17T12:57:48.942" v="5" actId="20577"/>
        <pc:sldMkLst>
          <pc:docMk/>
          <pc:sldMk cId="273518564" sldId="273"/>
        </pc:sldMkLst>
        <pc:spChg chg="mod">
          <ac:chgData name="Amelia Bray" userId="S::amelia.bray@gemserv.com::039ee3fd-3261-4a72-bb7e-f20728caceb7" providerId="AD" clId="Web-{8C4C3C68-8C89-4AF1-9A5F-F8C07716F7AF}" dt="2023-01-17T12:57:48.942" v="5" actId="20577"/>
          <ac:spMkLst>
            <pc:docMk/>
            <pc:sldMk cId="273518564" sldId="273"/>
            <ac:spMk id="8" creationId="{E490EDC1-BC83-2672-E4B2-336D25E15534}"/>
          </ac:spMkLst>
        </pc:spChg>
      </pc:sldChg>
      <pc:sldChg chg="modSp">
        <pc:chgData name="Amelia Bray" userId="S::amelia.bray@gemserv.com::039ee3fd-3261-4a72-bb7e-f20728caceb7" providerId="AD" clId="Web-{8C4C3C68-8C89-4AF1-9A5F-F8C07716F7AF}" dt="2023-01-17T12:57:57.224" v="8" actId="20577"/>
        <pc:sldMkLst>
          <pc:docMk/>
          <pc:sldMk cId="779068546" sldId="274"/>
        </pc:sldMkLst>
        <pc:spChg chg="mod">
          <ac:chgData name="Amelia Bray" userId="S::amelia.bray@gemserv.com::039ee3fd-3261-4a72-bb7e-f20728caceb7" providerId="AD" clId="Web-{8C4C3C68-8C89-4AF1-9A5F-F8C07716F7AF}" dt="2023-01-17T12:57:57.224" v="8" actId="20577"/>
          <ac:spMkLst>
            <pc:docMk/>
            <pc:sldMk cId="779068546" sldId="274"/>
            <ac:spMk id="8" creationId="{E490EDC1-BC83-2672-E4B2-336D25E15534}"/>
          </ac:spMkLst>
        </pc:spChg>
      </pc:sldChg>
      <pc:sldChg chg="new">
        <pc:chgData name="Amelia Bray" userId="S::amelia.bray@gemserv.com::039ee3fd-3261-4a72-bb7e-f20728caceb7" providerId="AD" clId="Web-{8C4C3C68-8C89-4AF1-9A5F-F8C07716F7AF}" dt="2023-01-17T12:56:56.924" v="0"/>
        <pc:sldMkLst>
          <pc:docMk/>
          <pc:sldMk cId="2095439603" sldId="278"/>
        </pc:sldMkLst>
      </pc:sldChg>
    </pc:docChg>
  </pc:docChgLst>
  <pc:docChgLst>
    <pc:chgData name="Elise Handy" userId="S::elise.handy@gemserv.com::163178e8-9f4d-4246-9a85-e133f4266878" providerId="AD" clId="Web-{7374BBF5-8FA3-47DF-A9EA-EA6B57504EFD}"/>
    <pc:docChg chg="addSld delSld modSld sldOrd">
      <pc:chgData name="Elise Handy" userId="S::elise.handy@gemserv.com::163178e8-9f4d-4246-9a85-e133f4266878" providerId="AD" clId="Web-{7374BBF5-8FA3-47DF-A9EA-EA6B57504EFD}" dt="2023-01-17T16:35:28.122" v="159" actId="20577"/>
      <pc:docMkLst>
        <pc:docMk/>
      </pc:docMkLst>
      <pc:sldChg chg="modSp">
        <pc:chgData name="Elise Handy" userId="S::elise.handy@gemserv.com::163178e8-9f4d-4246-9a85-e133f4266878" providerId="AD" clId="Web-{7374BBF5-8FA3-47DF-A9EA-EA6B57504EFD}" dt="2023-01-17T16:35:28.122" v="159" actId="20577"/>
        <pc:sldMkLst>
          <pc:docMk/>
          <pc:sldMk cId="424965022" sldId="256"/>
        </pc:sldMkLst>
        <pc:spChg chg="mod">
          <ac:chgData name="Elise Handy" userId="S::elise.handy@gemserv.com::163178e8-9f4d-4246-9a85-e133f4266878" providerId="AD" clId="Web-{7374BBF5-8FA3-47DF-A9EA-EA6B57504EFD}" dt="2023-01-17T16:35:28.122" v="159" actId="20577"/>
          <ac:spMkLst>
            <pc:docMk/>
            <pc:sldMk cId="424965022" sldId="256"/>
            <ac:spMk id="2" creationId="{D30D0C2B-7BF1-3915-E681-6021F531D6AB}"/>
          </ac:spMkLst>
        </pc:spChg>
        <pc:spChg chg="mod">
          <ac:chgData name="Elise Handy" userId="S::elise.handy@gemserv.com::163178e8-9f4d-4246-9a85-e133f4266878" providerId="AD" clId="Web-{7374BBF5-8FA3-47DF-A9EA-EA6B57504EFD}" dt="2023-01-17T16:33:53.083" v="127" actId="20577"/>
          <ac:spMkLst>
            <pc:docMk/>
            <pc:sldMk cId="424965022" sldId="256"/>
            <ac:spMk id="3" creationId="{CA510E5E-697D-4331-038A-BC23DF000C2A}"/>
          </ac:spMkLst>
        </pc:spChg>
      </pc:sldChg>
      <pc:sldChg chg="modSp">
        <pc:chgData name="Elise Handy" userId="S::elise.handy@gemserv.com::163178e8-9f4d-4246-9a85-e133f4266878" providerId="AD" clId="Web-{7374BBF5-8FA3-47DF-A9EA-EA6B57504EFD}" dt="2023-01-17T16:34:20.914" v="139"/>
        <pc:sldMkLst>
          <pc:docMk/>
          <pc:sldMk cId="1116783212" sldId="263"/>
        </pc:sldMkLst>
        <pc:graphicFrameChg chg="mod modGraphic">
          <ac:chgData name="Elise Handy" userId="S::elise.handy@gemserv.com::163178e8-9f4d-4246-9a85-e133f4266878" providerId="AD" clId="Web-{7374BBF5-8FA3-47DF-A9EA-EA6B57504EFD}" dt="2023-01-17T16:34:20.914" v="139"/>
          <ac:graphicFrameMkLst>
            <pc:docMk/>
            <pc:sldMk cId="1116783212" sldId="263"/>
            <ac:graphicFrameMk id="7" creationId="{F86CF725-B62F-45BF-428A-61A8EEF73994}"/>
          </ac:graphicFrameMkLst>
        </pc:graphicFrameChg>
      </pc:sldChg>
      <pc:sldChg chg="modSp">
        <pc:chgData name="Elise Handy" userId="S::elise.handy@gemserv.com::163178e8-9f4d-4246-9a85-e133f4266878" providerId="AD" clId="Web-{7374BBF5-8FA3-47DF-A9EA-EA6B57504EFD}" dt="2023-01-17T16:30:32.457" v="59" actId="20577"/>
        <pc:sldMkLst>
          <pc:docMk/>
          <pc:sldMk cId="3033858403" sldId="264"/>
        </pc:sldMkLst>
        <pc:spChg chg="mod">
          <ac:chgData name="Elise Handy" userId="S::elise.handy@gemserv.com::163178e8-9f4d-4246-9a85-e133f4266878" providerId="AD" clId="Web-{7374BBF5-8FA3-47DF-A9EA-EA6B57504EFD}" dt="2023-01-17T16:30:32.457" v="59" actId="20577"/>
          <ac:spMkLst>
            <pc:docMk/>
            <pc:sldMk cId="3033858403" sldId="264"/>
            <ac:spMk id="7" creationId="{04770D9B-815E-65CC-ADBD-481E930C3998}"/>
          </ac:spMkLst>
        </pc:spChg>
        <pc:spChg chg="mod">
          <ac:chgData name="Elise Handy" userId="S::elise.handy@gemserv.com::163178e8-9f4d-4246-9a85-e133f4266878" providerId="AD" clId="Web-{7374BBF5-8FA3-47DF-A9EA-EA6B57504EFD}" dt="2023-01-17T16:30:16.628" v="37" actId="20577"/>
          <ac:spMkLst>
            <pc:docMk/>
            <pc:sldMk cId="3033858403" sldId="264"/>
            <ac:spMk id="8" creationId="{E490EDC1-BC83-2672-E4B2-336D25E15534}"/>
          </ac:spMkLst>
        </pc:spChg>
      </pc:sldChg>
      <pc:sldChg chg="del">
        <pc:chgData name="Elise Handy" userId="S::elise.handy@gemserv.com::163178e8-9f4d-4246-9a85-e133f4266878" providerId="AD" clId="Web-{7374BBF5-8FA3-47DF-A9EA-EA6B57504EFD}" dt="2023-01-17T16:32:54.641" v="120"/>
        <pc:sldMkLst>
          <pc:docMk/>
          <pc:sldMk cId="629995870" sldId="265"/>
        </pc:sldMkLst>
      </pc:sldChg>
      <pc:sldChg chg="del">
        <pc:chgData name="Elise Handy" userId="S::elise.handy@gemserv.com::163178e8-9f4d-4246-9a85-e133f4266878" providerId="AD" clId="Web-{7374BBF5-8FA3-47DF-A9EA-EA6B57504EFD}" dt="2023-01-17T16:32:54.625" v="118"/>
        <pc:sldMkLst>
          <pc:docMk/>
          <pc:sldMk cId="238654802" sldId="266"/>
        </pc:sldMkLst>
      </pc:sldChg>
      <pc:sldChg chg="add del delCm">
        <pc:chgData name="Elise Handy" userId="S::elise.handy@gemserv.com::163178e8-9f4d-4246-9a85-e133f4266878" providerId="AD" clId="Web-{7374BBF5-8FA3-47DF-A9EA-EA6B57504EFD}" dt="2023-01-17T16:29:25.061" v="5"/>
        <pc:sldMkLst>
          <pc:docMk/>
          <pc:sldMk cId="36845414" sldId="267"/>
        </pc:sldMkLst>
      </pc:sldChg>
      <pc:sldChg chg="modSp">
        <pc:chgData name="Elise Handy" userId="S::elise.handy@gemserv.com::163178e8-9f4d-4246-9a85-e133f4266878" providerId="AD" clId="Web-{7374BBF5-8FA3-47DF-A9EA-EA6B57504EFD}" dt="2023-01-17T16:34:11.756" v="135" actId="20577"/>
        <pc:sldMkLst>
          <pc:docMk/>
          <pc:sldMk cId="3879811802" sldId="268"/>
        </pc:sldMkLst>
        <pc:spChg chg="mod">
          <ac:chgData name="Elise Handy" userId="S::elise.handy@gemserv.com::163178e8-9f4d-4246-9a85-e133f4266878" providerId="AD" clId="Web-{7374BBF5-8FA3-47DF-A9EA-EA6B57504EFD}" dt="2023-01-17T16:34:11.756" v="135" actId="20577"/>
          <ac:spMkLst>
            <pc:docMk/>
            <pc:sldMk cId="3879811802" sldId="268"/>
            <ac:spMk id="4" creationId="{5188CC2C-0106-9DF9-F6A0-D7783DE80841}"/>
          </ac:spMkLst>
        </pc:spChg>
      </pc:sldChg>
      <pc:sldChg chg="del">
        <pc:chgData name="Elise Handy" userId="S::elise.handy@gemserv.com::163178e8-9f4d-4246-9a85-e133f4266878" providerId="AD" clId="Web-{7374BBF5-8FA3-47DF-A9EA-EA6B57504EFD}" dt="2023-01-17T16:32:54.641" v="121"/>
        <pc:sldMkLst>
          <pc:docMk/>
          <pc:sldMk cId="2386782925" sldId="269"/>
        </pc:sldMkLst>
      </pc:sldChg>
      <pc:sldChg chg="del">
        <pc:chgData name="Elise Handy" userId="S::elise.handy@gemserv.com::163178e8-9f4d-4246-9a85-e133f4266878" providerId="AD" clId="Web-{7374BBF5-8FA3-47DF-A9EA-EA6B57504EFD}" dt="2023-01-17T16:32:54.625" v="119"/>
        <pc:sldMkLst>
          <pc:docMk/>
          <pc:sldMk cId="895233628" sldId="270"/>
        </pc:sldMkLst>
      </pc:sldChg>
      <pc:sldChg chg="modSp">
        <pc:chgData name="Elise Handy" userId="S::elise.handy@gemserv.com::163178e8-9f4d-4246-9a85-e133f4266878" providerId="AD" clId="Web-{7374BBF5-8FA3-47DF-A9EA-EA6B57504EFD}" dt="2023-01-17T16:31:45.916" v="83" actId="20577"/>
        <pc:sldMkLst>
          <pc:docMk/>
          <pc:sldMk cId="2758495251" sldId="271"/>
        </pc:sldMkLst>
        <pc:spChg chg="mod">
          <ac:chgData name="Elise Handy" userId="S::elise.handy@gemserv.com::163178e8-9f4d-4246-9a85-e133f4266878" providerId="AD" clId="Web-{7374BBF5-8FA3-47DF-A9EA-EA6B57504EFD}" dt="2023-01-17T16:31:41.854" v="81" actId="20577"/>
          <ac:spMkLst>
            <pc:docMk/>
            <pc:sldMk cId="2758495251" sldId="271"/>
            <ac:spMk id="7" creationId="{04770D9B-815E-65CC-ADBD-481E930C3998}"/>
          </ac:spMkLst>
        </pc:spChg>
        <pc:spChg chg="mod">
          <ac:chgData name="Elise Handy" userId="S::elise.handy@gemserv.com::163178e8-9f4d-4246-9a85-e133f4266878" providerId="AD" clId="Web-{7374BBF5-8FA3-47DF-A9EA-EA6B57504EFD}" dt="2023-01-17T16:31:45.916" v="83" actId="20577"/>
          <ac:spMkLst>
            <pc:docMk/>
            <pc:sldMk cId="2758495251" sldId="271"/>
            <ac:spMk id="8" creationId="{E490EDC1-BC83-2672-E4B2-336D25E15534}"/>
          </ac:spMkLst>
        </pc:spChg>
      </pc:sldChg>
      <pc:sldChg chg="modSp">
        <pc:chgData name="Elise Handy" userId="S::elise.handy@gemserv.com::163178e8-9f4d-4246-9a85-e133f4266878" providerId="AD" clId="Web-{7374BBF5-8FA3-47DF-A9EA-EA6B57504EFD}" dt="2023-01-17T16:35:08.527" v="153" actId="20577"/>
        <pc:sldMkLst>
          <pc:docMk/>
          <pc:sldMk cId="1369316786" sldId="272"/>
        </pc:sldMkLst>
        <pc:spChg chg="mod">
          <ac:chgData name="Elise Handy" userId="S::elise.handy@gemserv.com::163178e8-9f4d-4246-9a85-e133f4266878" providerId="AD" clId="Web-{7374BBF5-8FA3-47DF-A9EA-EA6B57504EFD}" dt="2023-01-17T16:35:08.527" v="153" actId="20577"/>
          <ac:spMkLst>
            <pc:docMk/>
            <pc:sldMk cId="1369316786" sldId="272"/>
            <ac:spMk id="7" creationId="{04770D9B-815E-65CC-ADBD-481E930C3998}"/>
          </ac:spMkLst>
        </pc:spChg>
        <pc:spChg chg="mod">
          <ac:chgData name="Elise Handy" userId="S::elise.handy@gemserv.com::163178e8-9f4d-4246-9a85-e133f4266878" providerId="AD" clId="Web-{7374BBF5-8FA3-47DF-A9EA-EA6B57504EFD}" dt="2023-01-17T16:32:38.749" v="117" actId="20577"/>
          <ac:spMkLst>
            <pc:docMk/>
            <pc:sldMk cId="1369316786" sldId="272"/>
            <ac:spMk id="8" creationId="{E490EDC1-BC83-2672-E4B2-336D25E15534}"/>
          </ac:spMkLst>
        </pc:spChg>
      </pc:sldChg>
      <pc:sldChg chg="del">
        <pc:chgData name="Elise Handy" userId="S::elise.handy@gemserv.com::163178e8-9f4d-4246-9a85-e133f4266878" providerId="AD" clId="Web-{7374BBF5-8FA3-47DF-A9EA-EA6B57504EFD}" dt="2023-01-17T16:32:54.641" v="123"/>
        <pc:sldMkLst>
          <pc:docMk/>
          <pc:sldMk cId="273518564" sldId="273"/>
        </pc:sldMkLst>
      </pc:sldChg>
      <pc:sldChg chg="del">
        <pc:chgData name="Elise Handy" userId="S::elise.handy@gemserv.com::163178e8-9f4d-4246-9a85-e133f4266878" providerId="AD" clId="Web-{7374BBF5-8FA3-47DF-A9EA-EA6B57504EFD}" dt="2023-01-17T16:32:54.641" v="122"/>
        <pc:sldMkLst>
          <pc:docMk/>
          <pc:sldMk cId="779068546" sldId="274"/>
        </pc:sldMkLst>
      </pc:sldChg>
      <pc:sldChg chg="modSp">
        <pc:chgData name="Elise Handy" userId="S::elise.handy@gemserv.com::163178e8-9f4d-4246-9a85-e133f4266878" providerId="AD" clId="Web-{7374BBF5-8FA3-47DF-A9EA-EA6B57504EFD}" dt="2023-01-17T16:30:02.533" v="32" actId="20577"/>
        <pc:sldMkLst>
          <pc:docMk/>
          <pc:sldMk cId="3509197015" sldId="275"/>
        </pc:sldMkLst>
        <pc:spChg chg="mod">
          <ac:chgData name="Elise Handy" userId="S::elise.handy@gemserv.com::163178e8-9f4d-4246-9a85-e133f4266878" providerId="AD" clId="Web-{7374BBF5-8FA3-47DF-A9EA-EA6B57504EFD}" dt="2023-01-17T16:29:58.283" v="28" actId="20577"/>
          <ac:spMkLst>
            <pc:docMk/>
            <pc:sldMk cId="3509197015" sldId="275"/>
            <ac:spMk id="2" creationId="{4310DABB-9296-FDB0-E562-D1B45488F158}"/>
          </ac:spMkLst>
        </pc:spChg>
        <pc:spChg chg="mod">
          <ac:chgData name="Elise Handy" userId="S::elise.handy@gemserv.com::163178e8-9f4d-4246-9a85-e133f4266878" providerId="AD" clId="Web-{7374BBF5-8FA3-47DF-A9EA-EA6B57504EFD}" dt="2023-01-17T16:30:02.533" v="32" actId="20577"/>
          <ac:spMkLst>
            <pc:docMk/>
            <pc:sldMk cId="3509197015" sldId="275"/>
            <ac:spMk id="3" creationId="{153C8D1C-9736-081E-4D60-57FAF1DD1D92}"/>
          </ac:spMkLst>
        </pc:spChg>
      </pc:sldChg>
      <pc:sldChg chg="modSp">
        <pc:chgData name="Elise Handy" userId="S::elise.handy@gemserv.com::163178e8-9f4d-4246-9a85-e133f4266878" providerId="AD" clId="Web-{7374BBF5-8FA3-47DF-A9EA-EA6B57504EFD}" dt="2023-01-17T16:33:14.580" v="125" actId="20577"/>
        <pc:sldMkLst>
          <pc:docMk/>
          <pc:sldMk cId="3077432472" sldId="276"/>
        </pc:sldMkLst>
        <pc:spChg chg="mod">
          <ac:chgData name="Elise Handy" userId="S::elise.handy@gemserv.com::163178e8-9f4d-4246-9a85-e133f4266878" providerId="AD" clId="Web-{7374BBF5-8FA3-47DF-A9EA-EA6B57504EFD}" dt="2023-01-17T16:33:14.580" v="125" actId="20577"/>
          <ac:spMkLst>
            <pc:docMk/>
            <pc:sldMk cId="3077432472" sldId="276"/>
            <ac:spMk id="4" creationId="{C5B71C73-0A60-6476-20A8-E8139ACE901B}"/>
          </ac:spMkLst>
        </pc:spChg>
      </pc:sldChg>
      <pc:sldChg chg="modSp">
        <pc:chgData name="Elise Handy" userId="S::elise.handy@gemserv.com::163178e8-9f4d-4246-9a85-e133f4266878" providerId="AD" clId="Web-{7374BBF5-8FA3-47DF-A9EA-EA6B57504EFD}" dt="2023-01-17T16:34:01.990" v="133" actId="20577"/>
        <pc:sldMkLst>
          <pc:docMk/>
          <pc:sldMk cId="2095439603" sldId="278"/>
        </pc:sldMkLst>
        <pc:spChg chg="mod">
          <ac:chgData name="Elise Handy" userId="S::elise.handy@gemserv.com::163178e8-9f4d-4246-9a85-e133f4266878" providerId="AD" clId="Web-{7374BBF5-8FA3-47DF-A9EA-EA6B57504EFD}" dt="2023-01-17T16:34:01.990" v="133" actId="20577"/>
          <ac:spMkLst>
            <pc:docMk/>
            <pc:sldMk cId="2095439603" sldId="278"/>
            <ac:spMk id="6" creationId="{079F350E-EAB0-8E39-DC2E-1BCD2BF5DF31}"/>
          </ac:spMkLst>
        </pc:spChg>
      </pc:sldChg>
      <pc:sldChg chg="modSp add ord replId">
        <pc:chgData name="Elise Handy" userId="S::elise.handy@gemserv.com::163178e8-9f4d-4246-9a85-e133f4266878" providerId="AD" clId="Web-{7374BBF5-8FA3-47DF-A9EA-EA6B57504EFD}" dt="2023-01-17T16:35:01.729" v="152" actId="20577"/>
        <pc:sldMkLst>
          <pc:docMk/>
          <pc:sldMk cId="1937529377" sldId="279"/>
        </pc:sldMkLst>
        <pc:spChg chg="mod">
          <ac:chgData name="Elise Handy" userId="S::elise.handy@gemserv.com::163178e8-9f4d-4246-9a85-e133f4266878" providerId="AD" clId="Web-{7374BBF5-8FA3-47DF-A9EA-EA6B57504EFD}" dt="2023-01-17T16:31:26.337" v="74" actId="20577"/>
          <ac:spMkLst>
            <pc:docMk/>
            <pc:sldMk cId="1937529377" sldId="279"/>
            <ac:spMk id="2" creationId="{4310DABB-9296-FDB0-E562-D1B45488F158}"/>
          </ac:spMkLst>
        </pc:spChg>
        <pc:spChg chg="mod">
          <ac:chgData name="Elise Handy" userId="S::elise.handy@gemserv.com::163178e8-9f4d-4246-9a85-e133f4266878" providerId="AD" clId="Web-{7374BBF5-8FA3-47DF-A9EA-EA6B57504EFD}" dt="2023-01-17T16:35:01.729" v="152" actId="20577"/>
          <ac:spMkLst>
            <pc:docMk/>
            <pc:sldMk cId="1937529377" sldId="279"/>
            <ac:spMk id="3" creationId="{153C8D1C-9736-081E-4D60-57FAF1DD1D92}"/>
          </ac:spMkLst>
        </pc:spChg>
      </pc:sldChg>
      <pc:sldChg chg="modSp add ord replId">
        <pc:chgData name="Elise Handy" userId="S::elise.handy@gemserv.com::163178e8-9f4d-4246-9a85-e133f4266878" providerId="AD" clId="Web-{7374BBF5-8FA3-47DF-A9EA-EA6B57504EFD}" dt="2023-01-17T16:34:55.057" v="149" actId="20577"/>
        <pc:sldMkLst>
          <pc:docMk/>
          <pc:sldMk cId="3231987546" sldId="280"/>
        </pc:sldMkLst>
        <pc:spChg chg="mod">
          <ac:chgData name="Elise Handy" userId="S::elise.handy@gemserv.com::163178e8-9f4d-4246-9a85-e133f4266878" providerId="AD" clId="Web-{7374BBF5-8FA3-47DF-A9EA-EA6B57504EFD}" dt="2023-01-17T16:34:41.806" v="141" actId="20577"/>
          <ac:spMkLst>
            <pc:docMk/>
            <pc:sldMk cId="3231987546" sldId="280"/>
            <ac:spMk id="2" creationId="{4310DABB-9296-FDB0-E562-D1B45488F158}"/>
          </ac:spMkLst>
        </pc:spChg>
        <pc:spChg chg="mod">
          <ac:chgData name="Elise Handy" userId="S::elise.handy@gemserv.com::163178e8-9f4d-4246-9a85-e133f4266878" providerId="AD" clId="Web-{7374BBF5-8FA3-47DF-A9EA-EA6B57504EFD}" dt="2023-01-17T16:34:55.057" v="149" actId="20577"/>
          <ac:spMkLst>
            <pc:docMk/>
            <pc:sldMk cId="3231987546" sldId="280"/>
            <ac:spMk id="3" creationId="{153C8D1C-9736-081E-4D60-57FAF1DD1D92}"/>
          </ac:spMkLst>
        </pc:spChg>
      </pc:sldChg>
    </pc:docChg>
  </pc:docChgLst>
  <pc:docChgLst>
    <pc:chgData name="Amelia Bray" userId="S::amelia.bray@gemserv.com::039ee3fd-3261-4a72-bb7e-f20728caceb7" providerId="AD" clId="Web-{D1C1BBB5-E330-4C72-9C2C-9DDB9EE977C4}"/>
    <pc:docChg chg="modSld">
      <pc:chgData name="Amelia Bray" userId="S::amelia.bray@gemserv.com::039ee3fd-3261-4a72-bb7e-f20728caceb7" providerId="AD" clId="Web-{D1C1BBB5-E330-4C72-9C2C-9DDB9EE977C4}" dt="2023-01-17T13:19:09.578" v="1"/>
      <pc:docMkLst>
        <pc:docMk/>
      </pc:docMkLst>
      <pc:sldChg chg="addSp delSp modSp">
        <pc:chgData name="Amelia Bray" userId="S::amelia.bray@gemserv.com::039ee3fd-3261-4a72-bb7e-f20728caceb7" providerId="AD" clId="Web-{D1C1BBB5-E330-4C72-9C2C-9DDB9EE977C4}" dt="2023-01-17T13:19:09.578" v="1"/>
        <pc:sldMkLst>
          <pc:docMk/>
          <pc:sldMk cId="2095439603" sldId="278"/>
        </pc:sldMkLst>
        <pc:spChg chg="del">
          <ac:chgData name="Amelia Bray" userId="S::amelia.bray@gemserv.com::039ee3fd-3261-4a72-bb7e-f20728caceb7" providerId="AD" clId="Web-{D1C1BBB5-E330-4C72-9C2C-9DDB9EE977C4}" dt="2023-01-17T13:12:57.629" v="0"/>
          <ac:spMkLst>
            <pc:docMk/>
            <pc:sldMk cId="2095439603" sldId="278"/>
            <ac:spMk id="2" creationId="{5AEA6845-7F68-3F2E-E8CC-1A4846570DE4}"/>
          </ac:spMkLst>
        </pc:spChg>
        <pc:spChg chg="del">
          <ac:chgData name="Amelia Bray" userId="S::amelia.bray@gemserv.com::039ee3fd-3261-4a72-bb7e-f20728caceb7" providerId="AD" clId="Web-{D1C1BBB5-E330-4C72-9C2C-9DDB9EE977C4}" dt="2023-01-17T13:19:09.578" v="1"/>
          <ac:spMkLst>
            <pc:docMk/>
            <pc:sldMk cId="2095439603" sldId="278"/>
            <ac:spMk id="5" creationId="{E3DE8D1C-EE84-C8BB-D1E9-613A6B16E039}"/>
          </ac:spMkLst>
        </pc:spChg>
        <pc:picChg chg="add mod ord modCrop">
          <ac:chgData name="Amelia Bray" userId="S::amelia.bray@gemserv.com::039ee3fd-3261-4a72-bb7e-f20728caceb7" providerId="AD" clId="Web-{D1C1BBB5-E330-4C72-9C2C-9DDB9EE977C4}" dt="2023-01-17T13:12:57.629" v="0"/>
          <ac:picMkLst>
            <pc:docMk/>
            <pc:sldMk cId="2095439603" sldId="278"/>
            <ac:picMk id="15" creationId="{FE6B0037-C357-76C1-01A8-BD92D06FB591}"/>
          </ac:picMkLst>
        </pc:picChg>
        <pc:picChg chg="add mod ord modCrop">
          <ac:chgData name="Amelia Bray" userId="S::amelia.bray@gemserv.com::039ee3fd-3261-4a72-bb7e-f20728caceb7" providerId="AD" clId="Web-{D1C1BBB5-E330-4C72-9C2C-9DDB9EE977C4}" dt="2023-01-17T13:19:09.578" v="1"/>
          <ac:picMkLst>
            <pc:docMk/>
            <pc:sldMk cId="2095439603" sldId="278"/>
            <ac:picMk id="16" creationId="{68040FD0-2FF2-42A2-357E-5D25BA1266BE}"/>
          </ac:picMkLst>
        </pc:picChg>
      </pc:sldChg>
    </pc:docChg>
  </pc:docChgLst>
  <pc:docChgLst>
    <pc:chgData name="Fiona Murray" userId="52fc7561-9ac9-424e-a8b5-8354b3f6a1e6" providerId="ADAL" clId="{3DA6F844-686F-4877-8943-CF0B0785624C}"/>
    <pc:docChg chg="undo custSel addSld delSld modSld sldOrd">
      <pc:chgData name="Fiona Murray" userId="52fc7561-9ac9-424e-a8b5-8354b3f6a1e6" providerId="ADAL" clId="{3DA6F844-686F-4877-8943-CF0B0785624C}" dt="2022-10-04T08:21:49.044" v="800" actId="255"/>
      <pc:docMkLst>
        <pc:docMk/>
      </pc:docMkLst>
      <pc:sldChg chg="modSp mod">
        <pc:chgData name="Fiona Murray" userId="52fc7561-9ac9-424e-a8b5-8354b3f6a1e6" providerId="ADAL" clId="{3DA6F844-686F-4877-8943-CF0B0785624C}" dt="2022-10-04T07:53:02.311" v="61" actId="6549"/>
        <pc:sldMkLst>
          <pc:docMk/>
          <pc:sldMk cId="424965022" sldId="256"/>
        </pc:sldMkLst>
        <pc:spChg chg="mod">
          <ac:chgData name="Fiona Murray" userId="52fc7561-9ac9-424e-a8b5-8354b3f6a1e6" providerId="ADAL" clId="{3DA6F844-686F-4877-8943-CF0B0785624C}" dt="2022-10-04T07:52:52.591" v="45" actId="20577"/>
          <ac:spMkLst>
            <pc:docMk/>
            <pc:sldMk cId="424965022" sldId="256"/>
            <ac:spMk id="2" creationId="{D30D0C2B-7BF1-3915-E681-6021F531D6AB}"/>
          </ac:spMkLst>
        </pc:spChg>
        <pc:spChg chg="mod">
          <ac:chgData name="Fiona Murray" userId="52fc7561-9ac9-424e-a8b5-8354b3f6a1e6" providerId="ADAL" clId="{3DA6F844-686F-4877-8943-CF0B0785624C}" dt="2022-10-04T07:53:02.311" v="61" actId="6549"/>
          <ac:spMkLst>
            <pc:docMk/>
            <pc:sldMk cId="424965022" sldId="256"/>
            <ac:spMk id="3" creationId="{CA510E5E-697D-4331-038A-BC23DF000C2A}"/>
          </ac:spMkLst>
        </pc:spChg>
      </pc:sldChg>
      <pc:sldChg chg="modSp mod">
        <pc:chgData name="Fiona Murray" userId="52fc7561-9ac9-424e-a8b5-8354b3f6a1e6" providerId="ADAL" clId="{3DA6F844-686F-4877-8943-CF0B0785624C}" dt="2022-10-04T08:19:59.369" v="673" actId="14100"/>
        <pc:sldMkLst>
          <pc:docMk/>
          <pc:sldMk cId="57716413" sldId="261"/>
        </pc:sldMkLst>
        <pc:spChg chg="mod">
          <ac:chgData name="Fiona Murray" userId="52fc7561-9ac9-424e-a8b5-8354b3f6a1e6" providerId="ADAL" clId="{3DA6F844-686F-4877-8943-CF0B0785624C}" dt="2022-10-04T08:19:59.369" v="673" actId="14100"/>
          <ac:spMkLst>
            <pc:docMk/>
            <pc:sldMk cId="57716413" sldId="261"/>
            <ac:spMk id="2" creationId="{4310DABB-9296-FDB0-E562-D1B45488F158}"/>
          </ac:spMkLst>
        </pc:spChg>
      </pc:sldChg>
      <pc:sldChg chg="modSp">
        <pc:chgData name="Fiona Murray" userId="52fc7561-9ac9-424e-a8b5-8354b3f6a1e6" providerId="ADAL" clId="{3DA6F844-686F-4877-8943-CF0B0785624C}" dt="2022-10-04T07:54:44.714" v="164"/>
        <pc:sldMkLst>
          <pc:docMk/>
          <pc:sldMk cId="1116783212" sldId="263"/>
        </pc:sldMkLst>
        <pc:graphicFrameChg chg="mod">
          <ac:chgData name="Fiona Murray" userId="52fc7561-9ac9-424e-a8b5-8354b3f6a1e6" providerId="ADAL" clId="{3DA6F844-686F-4877-8943-CF0B0785624C}" dt="2022-10-04T07:54:44.714" v="164"/>
          <ac:graphicFrameMkLst>
            <pc:docMk/>
            <pc:sldMk cId="1116783212" sldId="263"/>
            <ac:graphicFrameMk id="7" creationId="{F86CF725-B62F-45BF-428A-61A8EEF73994}"/>
          </ac:graphicFrameMkLst>
        </pc:graphicFrameChg>
      </pc:sldChg>
      <pc:sldChg chg="modSp mod">
        <pc:chgData name="Fiona Murray" userId="52fc7561-9ac9-424e-a8b5-8354b3f6a1e6" providerId="ADAL" clId="{3DA6F844-686F-4877-8943-CF0B0785624C}" dt="2022-10-04T07:55:40.390" v="172" actId="27636"/>
        <pc:sldMkLst>
          <pc:docMk/>
          <pc:sldMk cId="3033858403" sldId="264"/>
        </pc:sldMkLst>
        <pc:spChg chg="mod">
          <ac:chgData name="Fiona Murray" userId="52fc7561-9ac9-424e-a8b5-8354b3f6a1e6" providerId="ADAL" clId="{3DA6F844-686F-4877-8943-CF0B0785624C}" dt="2022-10-04T07:55:10.692" v="166" actId="27636"/>
          <ac:spMkLst>
            <pc:docMk/>
            <pc:sldMk cId="3033858403" sldId="264"/>
            <ac:spMk id="7" creationId="{04770D9B-815E-65CC-ADBD-481E930C3998}"/>
          </ac:spMkLst>
        </pc:spChg>
        <pc:spChg chg="mod">
          <ac:chgData name="Fiona Murray" userId="52fc7561-9ac9-424e-a8b5-8354b3f6a1e6" providerId="ADAL" clId="{3DA6F844-686F-4877-8943-CF0B0785624C}" dt="2022-10-04T07:55:40.390" v="172" actId="27636"/>
          <ac:spMkLst>
            <pc:docMk/>
            <pc:sldMk cId="3033858403" sldId="264"/>
            <ac:spMk id="8" creationId="{E490EDC1-BC83-2672-E4B2-336D25E15534}"/>
          </ac:spMkLst>
        </pc:spChg>
      </pc:sldChg>
      <pc:sldChg chg="addSp modSp mod">
        <pc:chgData name="Fiona Murray" userId="52fc7561-9ac9-424e-a8b5-8354b3f6a1e6" providerId="ADAL" clId="{3DA6F844-686F-4877-8943-CF0B0785624C}" dt="2022-10-04T08:13:38.439" v="530" actId="1036"/>
        <pc:sldMkLst>
          <pc:docMk/>
          <pc:sldMk cId="629995870" sldId="265"/>
        </pc:sldMkLst>
        <pc:spChg chg="mod">
          <ac:chgData name="Fiona Murray" userId="52fc7561-9ac9-424e-a8b5-8354b3f6a1e6" providerId="ADAL" clId="{3DA6F844-686F-4877-8943-CF0B0785624C}" dt="2022-10-04T08:01:29.643" v="306" actId="27636"/>
          <ac:spMkLst>
            <pc:docMk/>
            <pc:sldMk cId="629995870" sldId="265"/>
            <ac:spMk id="2" creationId="{87B75DC1-6B4C-3339-E767-88796785377B}"/>
          </ac:spMkLst>
        </pc:spChg>
        <pc:spChg chg="mod">
          <ac:chgData name="Fiona Murray" userId="52fc7561-9ac9-424e-a8b5-8354b3f6a1e6" providerId="ADAL" clId="{3DA6F844-686F-4877-8943-CF0B0785624C}" dt="2022-10-04T08:02:19.838" v="309" actId="255"/>
          <ac:spMkLst>
            <pc:docMk/>
            <pc:sldMk cId="629995870" sldId="265"/>
            <ac:spMk id="4" creationId="{98AE0953-0E80-765F-7600-7DB3CABC294D}"/>
          </ac:spMkLst>
        </pc:spChg>
        <pc:graphicFrameChg chg="add mod modGraphic">
          <ac:chgData name="Fiona Murray" userId="52fc7561-9ac9-424e-a8b5-8354b3f6a1e6" providerId="ADAL" clId="{3DA6F844-686F-4877-8943-CF0B0785624C}" dt="2022-10-04T08:13:38.439" v="530" actId="1036"/>
          <ac:graphicFrameMkLst>
            <pc:docMk/>
            <pc:sldMk cId="629995870" sldId="265"/>
            <ac:graphicFrameMk id="6" creationId="{665F96B4-6B60-B4AB-C70E-8B6461545327}"/>
          </ac:graphicFrameMkLst>
        </pc:graphicFrameChg>
        <pc:picChg chg="add mod">
          <ac:chgData name="Fiona Murray" userId="52fc7561-9ac9-424e-a8b5-8354b3f6a1e6" providerId="ADAL" clId="{3DA6F844-686F-4877-8943-CF0B0785624C}" dt="2022-10-04T08:03:04.154" v="311" actId="1076"/>
          <ac:picMkLst>
            <pc:docMk/>
            <pc:sldMk cId="629995870" sldId="265"/>
            <ac:picMk id="5" creationId="{4957E14B-6CC7-0FDE-F8F8-1717357CF751}"/>
          </ac:picMkLst>
        </pc:picChg>
      </pc:sldChg>
      <pc:sldChg chg="addSp delSp modSp mod">
        <pc:chgData name="Fiona Murray" userId="52fc7561-9ac9-424e-a8b5-8354b3f6a1e6" providerId="ADAL" clId="{3DA6F844-686F-4877-8943-CF0B0785624C}" dt="2022-10-04T08:19:34.785" v="667" actId="12"/>
        <pc:sldMkLst>
          <pc:docMk/>
          <pc:sldMk cId="238654802" sldId="266"/>
        </pc:sldMkLst>
        <pc:spChg chg="mod">
          <ac:chgData name="Fiona Murray" userId="52fc7561-9ac9-424e-a8b5-8354b3f6a1e6" providerId="ADAL" clId="{3DA6F844-686F-4877-8943-CF0B0785624C}" dt="2022-10-04T08:19:16.694" v="664" actId="27636"/>
          <ac:spMkLst>
            <pc:docMk/>
            <pc:sldMk cId="238654802" sldId="266"/>
            <ac:spMk id="2" creationId="{D4827972-69DF-524B-24B8-031A4A37084B}"/>
          </ac:spMkLst>
        </pc:spChg>
        <pc:spChg chg="del">
          <ac:chgData name="Fiona Murray" userId="52fc7561-9ac9-424e-a8b5-8354b3f6a1e6" providerId="ADAL" clId="{3DA6F844-686F-4877-8943-CF0B0785624C}" dt="2022-10-04T08:18:41.885" v="601" actId="478"/>
          <ac:spMkLst>
            <pc:docMk/>
            <pc:sldMk cId="238654802" sldId="266"/>
            <ac:spMk id="3" creationId="{B48964AC-C753-5950-F869-E026AE929586}"/>
          </ac:spMkLst>
        </pc:spChg>
        <pc:spChg chg="mod">
          <ac:chgData name="Fiona Murray" userId="52fc7561-9ac9-424e-a8b5-8354b3f6a1e6" providerId="ADAL" clId="{3DA6F844-686F-4877-8943-CF0B0785624C}" dt="2022-10-04T08:19:34.785" v="667" actId="12"/>
          <ac:spMkLst>
            <pc:docMk/>
            <pc:sldMk cId="238654802" sldId="266"/>
            <ac:spMk id="4" creationId="{C5B71C73-0A60-6476-20A8-E8139ACE901B}"/>
          </ac:spMkLst>
        </pc:spChg>
        <pc:picChg chg="add mod">
          <ac:chgData name="Fiona Murray" userId="52fc7561-9ac9-424e-a8b5-8354b3f6a1e6" providerId="ADAL" clId="{3DA6F844-686F-4877-8943-CF0B0785624C}" dt="2022-10-04T08:18:54.655" v="661"/>
          <ac:picMkLst>
            <pc:docMk/>
            <pc:sldMk cId="238654802" sldId="266"/>
            <ac:picMk id="5" creationId="{C27F9508-46BE-0B80-3676-D95E3E6AAAA5}"/>
          </ac:picMkLst>
        </pc:picChg>
      </pc:sldChg>
      <pc:sldChg chg="delSp modSp mod">
        <pc:chgData name="Fiona Murray" userId="52fc7561-9ac9-424e-a8b5-8354b3f6a1e6" providerId="ADAL" clId="{3DA6F844-686F-4877-8943-CF0B0785624C}" dt="2022-10-04T07:53:50.128" v="162" actId="478"/>
        <pc:sldMkLst>
          <pc:docMk/>
          <pc:sldMk cId="36845414" sldId="267"/>
        </pc:sldMkLst>
        <pc:spChg chg="mod">
          <ac:chgData name="Fiona Murray" userId="52fc7561-9ac9-424e-a8b5-8354b3f6a1e6" providerId="ADAL" clId="{3DA6F844-686F-4877-8943-CF0B0785624C}" dt="2022-10-04T07:53:24.686" v="109" actId="20577"/>
          <ac:spMkLst>
            <pc:docMk/>
            <pc:sldMk cId="36845414" sldId="267"/>
            <ac:spMk id="3" creationId="{F623B135-A1F7-10FB-C493-214A369691D9}"/>
          </ac:spMkLst>
        </pc:spChg>
        <pc:spChg chg="mod">
          <ac:chgData name="Fiona Murray" userId="52fc7561-9ac9-424e-a8b5-8354b3f6a1e6" providerId="ADAL" clId="{3DA6F844-686F-4877-8943-CF0B0785624C}" dt="2022-10-04T07:53:35.357" v="134" actId="20577"/>
          <ac:spMkLst>
            <pc:docMk/>
            <pc:sldMk cId="36845414" sldId="267"/>
            <ac:spMk id="6" creationId="{0EB5EE82-773E-0C10-7952-A505D74D3CA5}"/>
          </ac:spMkLst>
        </pc:spChg>
        <pc:spChg chg="mod">
          <ac:chgData name="Fiona Murray" userId="52fc7561-9ac9-424e-a8b5-8354b3f6a1e6" providerId="ADAL" clId="{3DA6F844-686F-4877-8943-CF0B0785624C}" dt="2022-10-04T07:53:45.245" v="161" actId="20577"/>
          <ac:spMkLst>
            <pc:docMk/>
            <pc:sldMk cId="36845414" sldId="267"/>
            <ac:spMk id="8" creationId="{3ADF2E00-8D0A-DB9B-6395-EC3A42FEC45B}"/>
          </ac:spMkLst>
        </pc:spChg>
        <pc:spChg chg="del">
          <ac:chgData name="Fiona Murray" userId="52fc7561-9ac9-424e-a8b5-8354b3f6a1e6" providerId="ADAL" clId="{3DA6F844-686F-4877-8943-CF0B0785624C}" dt="2022-10-04T07:53:50.128" v="162" actId="478"/>
          <ac:spMkLst>
            <pc:docMk/>
            <pc:sldMk cId="36845414" sldId="267"/>
            <ac:spMk id="10" creationId="{425DF6DA-25BF-52B9-7033-6D031056BC1E}"/>
          </ac:spMkLst>
        </pc:spChg>
        <pc:spChg chg="del">
          <ac:chgData name="Fiona Murray" userId="52fc7561-9ac9-424e-a8b5-8354b3f6a1e6" providerId="ADAL" clId="{3DA6F844-686F-4877-8943-CF0B0785624C}" dt="2022-10-04T07:53:50.128" v="162" actId="478"/>
          <ac:spMkLst>
            <pc:docMk/>
            <pc:sldMk cId="36845414" sldId="267"/>
            <ac:spMk id="12" creationId="{C1C2E8B7-8A34-C000-9BAE-E11C66FDCB26}"/>
          </ac:spMkLst>
        </pc:spChg>
        <pc:spChg chg="del">
          <ac:chgData name="Fiona Murray" userId="52fc7561-9ac9-424e-a8b5-8354b3f6a1e6" providerId="ADAL" clId="{3DA6F844-686F-4877-8943-CF0B0785624C}" dt="2022-10-04T07:53:50.128" v="162" actId="478"/>
          <ac:spMkLst>
            <pc:docMk/>
            <pc:sldMk cId="36845414" sldId="267"/>
            <ac:spMk id="17" creationId="{055B0421-4802-36DF-5CB2-07492D4E9BEF}"/>
          </ac:spMkLst>
        </pc:spChg>
        <pc:spChg chg="del">
          <ac:chgData name="Fiona Murray" userId="52fc7561-9ac9-424e-a8b5-8354b3f6a1e6" providerId="ADAL" clId="{3DA6F844-686F-4877-8943-CF0B0785624C}" dt="2022-10-04T07:53:50.128" v="162" actId="478"/>
          <ac:spMkLst>
            <pc:docMk/>
            <pc:sldMk cId="36845414" sldId="267"/>
            <ac:spMk id="19" creationId="{F3065E09-7D3A-E3FE-8503-A646B8A123E6}"/>
          </ac:spMkLst>
        </pc:spChg>
      </pc:sldChg>
      <pc:sldChg chg="modSp mod">
        <pc:chgData name="Fiona Murray" userId="52fc7561-9ac9-424e-a8b5-8354b3f6a1e6" providerId="ADAL" clId="{3DA6F844-686F-4877-8943-CF0B0785624C}" dt="2022-10-04T08:00:03.677" v="277" actId="20577"/>
        <pc:sldMkLst>
          <pc:docMk/>
          <pc:sldMk cId="2386782925" sldId="269"/>
        </pc:sldMkLst>
        <pc:spChg chg="mod">
          <ac:chgData name="Fiona Murray" userId="52fc7561-9ac9-424e-a8b5-8354b3f6a1e6" providerId="ADAL" clId="{3DA6F844-686F-4877-8943-CF0B0785624C}" dt="2022-10-04T07:59:58.408" v="265" actId="20577"/>
          <ac:spMkLst>
            <pc:docMk/>
            <pc:sldMk cId="2386782925" sldId="269"/>
            <ac:spMk id="2" creationId="{4310DABB-9296-FDB0-E562-D1B45488F158}"/>
          </ac:spMkLst>
        </pc:spChg>
        <pc:spChg chg="mod">
          <ac:chgData name="Fiona Murray" userId="52fc7561-9ac9-424e-a8b5-8354b3f6a1e6" providerId="ADAL" clId="{3DA6F844-686F-4877-8943-CF0B0785624C}" dt="2022-10-04T08:00:03.677" v="277" actId="20577"/>
          <ac:spMkLst>
            <pc:docMk/>
            <pc:sldMk cId="2386782925" sldId="269"/>
            <ac:spMk id="3" creationId="{153C8D1C-9736-081E-4D60-57FAF1DD1D92}"/>
          </ac:spMkLst>
        </pc:spChg>
      </pc:sldChg>
      <pc:sldChg chg="addSp delSp modSp mod">
        <pc:chgData name="Fiona Murray" userId="52fc7561-9ac9-424e-a8b5-8354b3f6a1e6" providerId="ADAL" clId="{3DA6F844-686F-4877-8943-CF0B0785624C}" dt="2022-10-04T08:18:32.749" v="600" actId="20577"/>
        <pc:sldMkLst>
          <pc:docMk/>
          <pc:sldMk cId="895233628" sldId="270"/>
        </pc:sldMkLst>
        <pc:spChg chg="mod">
          <ac:chgData name="Fiona Murray" userId="52fc7561-9ac9-424e-a8b5-8354b3f6a1e6" providerId="ADAL" clId="{3DA6F844-686F-4877-8943-CF0B0785624C}" dt="2022-10-04T08:13:49.241" v="532" actId="27636"/>
          <ac:spMkLst>
            <pc:docMk/>
            <pc:sldMk cId="895233628" sldId="270"/>
            <ac:spMk id="2" creationId="{CE84009F-568E-0811-5476-6FC2C9582C36}"/>
          </ac:spMkLst>
        </pc:spChg>
        <pc:spChg chg="del">
          <ac:chgData name="Fiona Murray" userId="52fc7561-9ac9-424e-a8b5-8354b3f6a1e6" providerId="ADAL" clId="{3DA6F844-686F-4877-8943-CF0B0785624C}" dt="2022-10-04T08:13:54.025" v="533" actId="478"/>
          <ac:spMkLst>
            <pc:docMk/>
            <pc:sldMk cId="895233628" sldId="270"/>
            <ac:spMk id="4" creationId="{F681737D-422F-27BC-EE86-2E3D87742B63}"/>
          </ac:spMkLst>
        </pc:spChg>
        <pc:spChg chg="add mod">
          <ac:chgData name="Fiona Murray" userId="52fc7561-9ac9-424e-a8b5-8354b3f6a1e6" providerId="ADAL" clId="{3DA6F844-686F-4877-8943-CF0B0785624C}" dt="2022-10-04T08:18:32.749" v="600" actId="20577"/>
          <ac:spMkLst>
            <pc:docMk/>
            <pc:sldMk cId="895233628" sldId="270"/>
            <ac:spMk id="5" creationId="{C8FBDEAC-0538-EE38-A9BB-28358EF9448F}"/>
          </ac:spMkLst>
        </pc:spChg>
        <pc:spChg chg="del mod">
          <ac:chgData name="Fiona Murray" userId="52fc7561-9ac9-424e-a8b5-8354b3f6a1e6" providerId="ADAL" clId="{3DA6F844-686F-4877-8943-CF0B0785624C}" dt="2022-10-04T08:14:05.003" v="536" actId="478"/>
          <ac:spMkLst>
            <pc:docMk/>
            <pc:sldMk cId="895233628" sldId="270"/>
            <ac:spMk id="6" creationId="{A81E3E3B-06B4-7995-2412-80A7220E444E}"/>
          </ac:spMkLst>
        </pc:spChg>
        <pc:graphicFrameChg chg="add mod modGraphic">
          <ac:chgData name="Fiona Murray" userId="52fc7561-9ac9-424e-a8b5-8354b3f6a1e6" providerId="ADAL" clId="{3DA6F844-686F-4877-8943-CF0B0785624C}" dt="2022-10-04T08:18:12.759" v="596" actId="255"/>
          <ac:graphicFrameMkLst>
            <pc:docMk/>
            <pc:sldMk cId="895233628" sldId="270"/>
            <ac:graphicFrameMk id="8" creationId="{98417921-EED2-2DC7-2741-DDF78393FBA1}"/>
          </ac:graphicFrameMkLst>
        </pc:graphicFrameChg>
        <pc:picChg chg="add mod">
          <ac:chgData name="Fiona Murray" userId="52fc7561-9ac9-424e-a8b5-8354b3f6a1e6" providerId="ADAL" clId="{3DA6F844-686F-4877-8943-CF0B0785624C}" dt="2022-10-04T08:13:58.395" v="534"/>
          <ac:picMkLst>
            <pc:docMk/>
            <pc:sldMk cId="895233628" sldId="270"/>
            <ac:picMk id="3" creationId="{B4A7D3B6-0DF0-891A-ED9F-2453AAC934B1}"/>
          </ac:picMkLst>
        </pc:picChg>
      </pc:sldChg>
      <pc:sldChg chg="modSp add mod">
        <pc:chgData name="Fiona Murray" userId="52fc7561-9ac9-424e-a8b5-8354b3f6a1e6" providerId="ADAL" clId="{3DA6F844-686F-4877-8943-CF0B0785624C}" dt="2022-10-04T07:57:31.039" v="181" actId="27636"/>
        <pc:sldMkLst>
          <pc:docMk/>
          <pc:sldMk cId="2758495251" sldId="271"/>
        </pc:sldMkLst>
        <pc:spChg chg="mod">
          <ac:chgData name="Fiona Murray" userId="52fc7561-9ac9-424e-a8b5-8354b3f6a1e6" providerId="ADAL" clId="{3DA6F844-686F-4877-8943-CF0B0785624C}" dt="2022-10-04T07:57:11.744" v="176"/>
          <ac:spMkLst>
            <pc:docMk/>
            <pc:sldMk cId="2758495251" sldId="271"/>
            <ac:spMk id="7" creationId="{04770D9B-815E-65CC-ADBD-481E930C3998}"/>
          </ac:spMkLst>
        </pc:spChg>
        <pc:spChg chg="mod">
          <ac:chgData name="Fiona Murray" userId="52fc7561-9ac9-424e-a8b5-8354b3f6a1e6" providerId="ADAL" clId="{3DA6F844-686F-4877-8943-CF0B0785624C}" dt="2022-10-04T07:57:31.039" v="181" actId="27636"/>
          <ac:spMkLst>
            <pc:docMk/>
            <pc:sldMk cId="2758495251" sldId="271"/>
            <ac:spMk id="8" creationId="{E490EDC1-BC83-2672-E4B2-336D25E15534}"/>
          </ac:spMkLst>
        </pc:spChg>
      </pc:sldChg>
      <pc:sldChg chg="add">
        <pc:chgData name="Fiona Murray" userId="52fc7561-9ac9-424e-a8b5-8354b3f6a1e6" providerId="ADAL" clId="{3DA6F844-686F-4877-8943-CF0B0785624C}" dt="2022-10-04T07:57:40.368" v="182" actId="2890"/>
        <pc:sldMkLst>
          <pc:docMk/>
          <pc:sldMk cId="1369316786" sldId="272"/>
        </pc:sldMkLst>
      </pc:sldChg>
      <pc:sldChg chg="modSp add mod">
        <pc:chgData name="Fiona Murray" userId="52fc7561-9ac9-424e-a8b5-8354b3f6a1e6" providerId="ADAL" clId="{3DA6F844-686F-4877-8943-CF0B0785624C}" dt="2022-10-04T07:58:35.347" v="188" actId="12"/>
        <pc:sldMkLst>
          <pc:docMk/>
          <pc:sldMk cId="273518564" sldId="273"/>
        </pc:sldMkLst>
        <pc:spChg chg="mod">
          <ac:chgData name="Fiona Murray" userId="52fc7561-9ac9-424e-a8b5-8354b3f6a1e6" providerId="ADAL" clId="{3DA6F844-686F-4877-8943-CF0B0785624C}" dt="2022-10-04T07:58:14.209" v="184"/>
          <ac:spMkLst>
            <pc:docMk/>
            <pc:sldMk cId="273518564" sldId="273"/>
            <ac:spMk id="7" creationId="{04770D9B-815E-65CC-ADBD-481E930C3998}"/>
          </ac:spMkLst>
        </pc:spChg>
        <pc:spChg chg="mod">
          <ac:chgData name="Fiona Murray" userId="52fc7561-9ac9-424e-a8b5-8354b3f6a1e6" providerId="ADAL" clId="{3DA6F844-686F-4877-8943-CF0B0785624C}" dt="2022-10-04T07:58:35.347" v="188" actId="12"/>
          <ac:spMkLst>
            <pc:docMk/>
            <pc:sldMk cId="273518564" sldId="273"/>
            <ac:spMk id="8" creationId="{E490EDC1-BC83-2672-E4B2-336D25E15534}"/>
          </ac:spMkLst>
        </pc:spChg>
      </pc:sldChg>
      <pc:sldChg chg="modSp add mod">
        <pc:chgData name="Fiona Murray" userId="52fc7561-9ac9-424e-a8b5-8354b3f6a1e6" providerId="ADAL" clId="{3DA6F844-686F-4877-8943-CF0B0785624C}" dt="2022-10-04T07:59:32.222" v="199" actId="27636"/>
        <pc:sldMkLst>
          <pc:docMk/>
          <pc:sldMk cId="779068546" sldId="274"/>
        </pc:sldMkLst>
        <pc:spChg chg="mod">
          <ac:chgData name="Fiona Murray" userId="52fc7561-9ac9-424e-a8b5-8354b3f6a1e6" providerId="ADAL" clId="{3DA6F844-686F-4877-8943-CF0B0785624C}" dt="2022-10-04T07:59:06.003" v="190"/>
          <ac:spMkLst>
            <pc:docMk/>
            <pc:sldMk cId="779068546" sldId="274"/>
            <ac:spMk id="7" creationId="{04770D9B-815E-65CC-ADBD-481E930C3998}"/>
          </ac:spMkLst>
        </pc:spChg>
        <pc:spChg chg="mod">
          <ac:chgData name="Fiona Murray" userId="52fc7561-9ac9-424e-a8b5-8354b3f6a1e6" providerId="ADAL" clId="{3DA6F844-686F-4877-8943-CF0B0785624C}" dt="2022-10-04T07:59:32.222" v="199" actId="27636"/>
          <ac:spMkLst>
            <pc:docMk/>
            <pc:sldMk cId="779068546" sldId="274"/>
            <ac:spMk id="8" creationId="{E490EDC1-BC83-2672-E4B2-336D25E15534}"/>
          </ac:spMkLst>
        </pc:spChg>
      </pc:sldChg>
      <pc:sldChg chg="modSp add mod ord">
        <pc:chgData name="Fiona Murray" userId="52fc7561-9ac9-424e-a8b5-8354b3f6a1e6" providerId="ADAL" clId="{3DA6F844-686F-4877-8943-CF0B0785624C}" dt="2022-10-04T08:00:39.366" v="304" actId="20577"/>
        <pc:sldMkLst>
          <pc:docMk/>
          <pc:sldMk cId="3509197015" sldId="275"/>
        </pc:sldMkLst>
        <pc:spChg chg="mod">
          <ac:chgData name="Fiona Murray" userId="52fc7561-9ac9-424e-a8b5-8354b3f6a1e6" providerId="ADAL" clId="{3DA6F844-686F-4877-8943-CF0B0785624C}" dt="2022-10-04T08:00:39.366" v="304" actId="20577"/>
          <ac:spMkLst>
            <pc:docMk/>
            <pc:sldMk cId="3509197015" sldId="275"/>
            <ac:spMk id="2" creationId="{4310DABB-9296-FDB0-E562-D1B45488F158}"/>
          </ac:spMkLst>
        </pc:spChg>
      </pc:sldChg>
      <pc:sldChg chg="modSp add mod ord">
        <pc:chgData name="Fiona Murray" userId="52fc7561-9ac9-424e-a8b5-8354b3f6a1e6" providerId="ADAL" clId="{3DA6F844-686F-4877-8943-CF0B0785624C}" dt="2022-10-04T08:21:49.044" v="800" actId="255"/>
        <pc:sldMkLst>
          <pc:docMk/>
          <pc:sldMk cId="3077432472" sldId="276"/>
        </pc:sldMkLst>
        <pc:spChg chg="mod">
          <ac:chgData name="Fiona Murray" userId="52fc7561-9ac9-424e-a8b5-8354b3f6a1e6" providerId="ADAL" clId="{3DA6F844-686F-4877-8943-CF0B0785624C}" dt="2022-10-04T08:20:40.233" v="698" actId="20577"/>
          <ac:spMkLst>
            <pc:docMk/>
            <pc:sldMk cId="3077432472" sldId="276"/>
            <ac:spMk id="2" creationId="{D4827972-69DF-524B-24B8-031A4A37084B}"/>
          </ac:spMkLst>
        </pc:spChg>
        <pc:spChg chg="mod">
          <ac:chgData name="Fiona Murray" userId="52fc7561-9ac9-424e-a8b5-8354b3f6a1e6" providerId="ADAL" clId="{3DA6F844-686F-4877-8943-CF0B0785624C}" dt="2022-10-04T08:21:49.044" v="800" actId="255"/>
          <ac:spMkLst>
            <pc:docMk/>
            <pc:sldMk cId="3077432472" sldId="276"/>
            <ac:spMk id="4" creationId="{C5B71C73-0A60-6476-20A8-E8139ACE901B}"/>
          </ac:spMkLst>
        </pc:spChg>
      </pc:sldChg>
      <pc:sldChg chg="modSp add mod ord">
        <pc:chgData name="Fiona Murray" userId="52fc7561-9ac9-424e-a8b5-8354b3f6a1e6" providerId="ADAL" clId="{3DA6F844-686F-4877-8943-CF0B0785624C}" dt="2022-10-04T08:20:33.260" v="690" actId="20577"/>
        <pc:sldMkLst>
          <pc:docMk/>
          <pc:sldMk cId="2577928474" sldId="277"/>
        </pc:sldMkLst>
        <pc:spChg chg="mod">
          <ac:chgData name="Fiona Murray" userId="52fc7561-9ac9-424e-a8b5-8354b3f6a1e6" providerId="ADAL" clId="{3DA6F844-686F-4877-8943-CF0B0785624C}" dt="2022-10-04T08:20:33.260" v="690" actId="20577"/>
          <ac:spMkLst>
            <pc:docMk/>
            <pc:sldMk cId="2577928474" sldId="277"/>
            <ac:spMk id="2" creationId="{4310DABB-9296-FDB0-E562-D1B45488F158}"/>
          </ac:spMkLst>
        </pc:spChg>
      </pc:sldChg>
      <pc:sldChg chg="add del">
        <pc:chgData name="Fiona Murray" userId="52fc7561-9ac9-424e-a8b5-8354b3f6a1e6" providerId="ADAL" clId="{3DA6F844-686F-4877-8943-CF0B0785624C}" dt="2022-10-04T08:20:22.636" v="678" actId="47"/>
        <pc:sldMkLst>
          <pc:docMk/>
          <pc:sldMk cId="3682745080" sldId="277"/>
        </pc:sldMkLst>
      </pc:sldChg>
      <pc:sldMasterChg chg="delSldLayout">
        <pc:chgData name="Fiona Murray" userId="52fc7561-9ac9-424e-a8b5-8354b3f6a1e6" providerId="ADAL" clId="{3DA6F844-686F-4877-8943-CF0B0785624C}" dt="2022-10-04T08:20:22.636" v="678" actId="47"/>
        <pc:sldMasterMkLst>
          <pc:docMk/>
          <pc:sldMasterMk cId="2033014776" sldId="2147483648"/>
        </pc:sldMasterMkLst>
        <pc:sldLayoutChg chg="del">
          <pc:chgData name="Fiona Murray" userId="52fc7561-9ac9-424e-a8b5-8354b3f6a1e6" providerId="ADAL" clId="{3DA6F844-686F-4877-8943-CF0B0785624C}" dt="2022-10-04T08:20:22.636" v="678" actId="47"/>
          <pc:sldLayoutMkLst>
            <pc:docMk/>
            <pc:sldMasterMk cId="2033014776" sldId="2147483648"/>
            <pc:sldLayoutMk cId="3197542732" sldId="2147483670"/>
          </pc:sldLayoutMkLst>
        </pc:sldLayoutChg>
      </pc:sldMasterChg>
    </pc:docChg>
  </pc:docChgLst>
  <pc:docChgLst>
    <pc:chgData name="Amelia Bray" userId="S::amelia.bray@gemserv.com::039ee3fd-3261-4a72-bb7e-f20728caceb7" providerId="AD" clId="Web-{8F542742-520F-431B-905D-72BF91481849}"/>
    <pc:docChg chg="modSld">
      <pc:chgData name="Amelia Bray" userId="S::amelia.bray@gemserv.com::039ee3fd-3261-4a72-bb7e-f20728caceb7" providerId="AD" clId="Web-{8F542742-520F-431B-905D-72BF91481849}" dt="2023-02-23T12:29:52.602" v="4" actId="20577"/>
      <pc:docMkLst>
        <pc:docMk/>
      </pc:docMkLst>
      <pc:sldChg chg="modSp">
        <pc:chgData name="Amelia Bray" userId="S::amelia.bray@gemserv.com::039ee3fd-3261-4a72-bb7e-f20728caceb7" providerId="AD" clId="Web-{8F542742-520F-431B-905D-72BF91481849}" dt="2023-02-23T12:29:52.602" v="4" actId="20577"/>
        <pc:sldMkLst>
          <pc:docMk/>
          <pc:sldMk cId="3077432472" sldId="276"/>
        </pc:sldMkLst>
        <pc:spChg chg="mod">
          <ac:chgData name="Amelia Bray" userId="S::amelia.bray@gemserv.com::039ee3fd-3261-4a72-bb7e-f20728caceb7" providerId="AD" clId="Web-{8F542742-520F-431B-905D-72BF91481849}" dt="2023-02-23T12:29:52.602" v="4" actId="20577"/>
          <ac:spMkLst>
            <pc:docMk/>
            <pc:sldMk cId="3077432472" sldId="276"/>
            <ac:spMk id="4" creationId="{C5B71C73-0A60-6476-20A8-E8139ACE901B}"/>
          </ac:spMkLst>
        </pc:spChg>
      </pc:sldChg>
      <pc:sldChg chg="addSp delSp modSp">
        <pc:chgData name="Amelia Bray" userId="S::amelia.bray@gemserv.com::039ee3fd-3261-4a72-bb7e-f20728caceb7" providerId="AD" clId="Web-{8F542742-520F-431B-905D-72BF91481849}" dt="2023-02-23T12:29:24.367" v="0"/>
        <pc:sldMkLst>
          <pc:docMk/>
          <pc:sldMk cId="1656021791" sldId="296"/>
        </pc:sldMkLst>
        <pc:spChg chg="del">
          <ac:chgData name="Amelia Bray" userId="S::amelia.bray@gemserv.com::039ee3fd-3261-4a72-bb7e-f20728caceb7" providerId="AD" clId="Web-{8F542742-520F-431B-905D-72BF91481849}" dt="2023-02-23T12:29:24.367" v="0"/>
          <ac:spMkLst>
            <pc:docMk/>
            <pc:sldMk cId="1656021791" sldId="296"/>
            <ac:spMk id="11" creationId="{2CFC8C8D-CAB7-DF4D-E16D-7F926079C8C7}"/>
          </ac:spMkLst>
        </pc:spChg>
        <pc:picChg chg="add mod ord modCrop">
          <ac:chgData name="Amelia Bray" userId="S::amelia.bray@gemserv.com::039ee3fd-3261-4a72-bb7e-f20728caceb7" providerId="AD" clId="Web-{8F542742-520F-431B-905D-72BF91481849}" dt="2023-02-23T12:29:24.367" v="0"/>
          <ac:picMkLst>
            <pc:docMk/>
            <pc:sldMk cId="1656021791" sldId="296"/>
            <ac:picMk id="3" creationId="{380166E2-FF54-7510-CF35-AF662519C331}"/>
          </ac:picMkLst>
        </pc:picChg>
      </pc:sldChg>
    </pc:docChg>
  </pc:docChgLst>
  <pc:docChgLst>
    <pc:chgData name="Amelia Bray" userId="039ee3fd-3261-4a72-bb7e-f20728caceb7" providerId="ADAL" clId="{BD3587AE-ACA2-4131-912E-9FF5A3FE4CBB}"/>
    <pc:docChg chg="custSel addSld modSld">
      <pc:chgData name="Amelia Bray" userId="039ee3fd-3261-4a72-bb7e-f20728caceb7" providerId="ADAL" clId="{BD3587AE-ACA2-4131-912E-9FF5A3FE4CBB}" dt="2022-07-04T14:27:55.803" v="22" actId="767"/>
      <pc:docMkLst>
        <pc:docMk/>
      </pc:docMkLst>
      <pc:sldChg chg="addSp delSp modSp new mod">
        <pc:chgData name="Amelia Bray" userId="039ee3fd-3261-4a72-bb7e-f20728caceb7" providerId="ADAL" clId="{BD3587AE-ACA2-4131-912E-9FF5A3FE4CBB}" dt="2022-07-04T14:27:55.803" v="22" actId="767"/>
        <pc:sldMkLst>
          <pc:docMk/>
          <pc:sldMk cId="895233628" sldId="270"/>
        </pc:sldMkLst>
        <pc:spChg chg="mod">
          <ac:chgData name="Amelia Bray" userId="039ee3fd-3261-4a72-bb7e-f20728caceb7" providerId="ADAL" clId="{BD3587AE-ACA2-4131-912E-9FF5A3FE4CBB}" dt="2022-07-04T14:25:50.924" v="4" actId="20577"/>
          <ac:spMkLst>
            <pc:docMk/>
            <pc:sldMk cId="895233628" sldId="270"/>
            <ac:spMk id="2" creationId="{CE84009F-568E-0811-5476-6FC2C9582C36}"/>
          </ac:spMkLst>
        </pc:spChg>
        <pc:spChg chg="del">
          <ac:chgData name="Amelia Bray" userId="039ee3fd-3261-4a72-bb7e-f20728caceb7" providerId="ADAL" clId="{BD3587AE-ACA2-4131-912E-9FF5A3FE4CBB}" dt="2022-07-04T14:25:55.294" v="5" actId="478"/>
          <ac:spMkLst>
            <pc:docMk/>
            <pc:sldMk cId="895233628" sldId="270"/>
            <ac:spMk id="3" creationId="{125B6FA6-8725-3CED-A52B-338DABE02A83}"/>
          </ac:spMkLst>
        </pc:spChg>
        <pc:spChg chg="add del mod">
          <ac:chgData name="Amelia Bray" userId="039ee3fd-3261-4a72-bb7e-f20728caceb7" providerId="ADAL" clId="{BD3587AE-ACA2-4131-912E-9FF5A3FE4CBB}" dt="2022-07-04T14:26:54.287" v="8"/>
          <ac:spMkLst>
            <pc:docMk/>
            <pc:sldMk cId="895233628" sldId="270"/>
            <ac:spMk id="5" creationId="{EEEFB54E-C2BD-5CCD-C7C4-8A60684B7F17}"/>
          </ac:spMkLst>
        </pc:spChg>
        <pc:spChg chg="add mod">
          <ac:chgData name="Amelia Bray" userId="039ee3fd-3261-4a72-bb7e-f20728caceb7" providerId="ADAL" clId="{BD3587AE-ACA2-4131-912E-9FF5A3FE4CBB}" dt="2022-07-04T14:27:43.991" v="21" actId="20577"/>
          <ac:spMkLst>
            <pc:docMk/>
            <pc:sldMk cId="895233628" sldId="270"/>
            <ac:spMk id="6" creationId="{A81E3E3B-06B4-7995-2412-80A7220E444E}"/>
          </ac:spMkLst>
        </pc:spChg>
        <pc:spChg chg="add mod">
          <ac:chgData name="Amelia Bray" userId="039ee3fd-3261-4a72-bb7e-f20728caceb7" providerId="ADAL" clId="{BD3587AE-ACA2-4131-912E-9FF5A3FE4CBB}" dt="2022-07-04T14:27:55.803" v="22" actId="767"/>
          <ac:spMkLst>
            <pc:docMk/>
            <pc:sldMk cId="895233628" sldId="270"/>
            <ac:spMk id="7" creationId="{CE5A2F4D-CC3A-BCBF-F573-7B4F0BD672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01/03/2023</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0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32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8" r:id="rId13"/>
    <p:sldLayoutId id="2147483669" r:id="rId14"/>
    <p:sldLayoutId id="2147483660" r:id="rId15"/>
    <p:sldLayoutId id="2147483661" r:id="rId16"/>
    <p:sldLayoutId id="2147483662" r:id="rId17"/>
    <p:sldLayoutId id="2147483663" r:id="rId18"/>
    <p:sldLayoutId id="2147483664" r:id="rId19"/>
    <p:sldLayoutId id="2147483665"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71" r:id="rId1"/>
    <p:sldLayoutId id="2147483667"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mhhsprogramme.sharepoint.com/sites/Market-wideHalfHourlySettlement/SitePages/Code%20Artefacts.aspx" TargetMode="Externa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4.xml"/><Relationship Id="rId7"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1.xml"/><Relationship Id="rId5" Type="http://schemas.openxmlformats.org/officeDocument/2006/relationships/tags" Target="../tags/tag26.xml"/><Relationship Id="rId4"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enquiries@recmanager.co.uk"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9.xml"/><Relationship Id="rId7" Type="http://schemas.openxmlformats.org/officeDocument/2006/relationships/image" Target="../media/image1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1.xml"/><Relationship Id="rId5" Type="http://schemas.openxmlformats.org/officeDocument/2006/relationships/tags" Target="../tags/tag31.xml"/><Relationship Id="rId4" Type="http://schemas.openxmlformats.org/officeDocument/2006/relationships/tags" Target="../tags/tag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a:latin typeface="Roboto"/>
                <a:ea typeface="Roboto"/>
                <a:cs typeface="Roboto"/>
              </a:rPr>
              <a:t>CoMcop AND the METERING AUDIT SCHEME WEBINAR </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latin typeface="Roboto"/>
                <a:ea typeface="Roboto"/>
                <a:cs typeface="Roboto"/>
              </a:rPr>
              <a:t>01 mARCH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188636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806DA-A197-5218-BF2E-5ECB3788A87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FDC610E-0E49-559F-93B8-F96CDC0F141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C6AA798-146D-026B-B09D-4557C946FA8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75A7D238-D604-F9CD-4632-F14F93071B1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00172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EMAR demonstration</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Roz Timperley</a:t>
            </a:r>
            <a:endParaRPr lang="en-GB">
              <a:cs typeface="Roboto"/>
            </a:endParaRPr>
          </a:p>
        </p:txBody>
      </p:sp>
    </p:spTree>
    <p:extLst>
      <p:ext uri="{BB962C8B-B14F-4D97-AF65-F5344CB8AC3E}">
        <p14:creationId xmlns:p14="http://schemas.microsoft.com/office/powerpoint/2010/main" val="193752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209706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1A3BB-91DE-6743-D2AD-7ACA054CB05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F900934-E2F8-7DA4-23EB-2504D2345BE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234BFA1-851C-FEFB-5E0A-4198EC9CAD8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B23180E9-0B99-568E-FEA5-6B93A40FE59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62786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Metering Audit Scheme</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a:xfrm>
            <a:off x="4032249" y="4316413"/>
            <a:ext cx="7158897" cy="1084262"/>
          </a:xfrm>
        </p:spPr>
        <p:txBody>
          <a:bodyPr/>
          <a:lstStyle/>
          <a:p>
            <a:r>
              <a:rPr lang="en-GB">
                <a:cs typeface="Roboto"/>
              </a:rPr>
              <a:t>David </a:t>
            </a:r>
            <a:r>
              <a:rPr lang="en-GB" err="1">
                <a:cs typeface="Roboto"/>
              </a:rPr>
              <a:t>HaddocK</a:t>
            </a:r>
            <a:endParaRPr lang="en-GB">
              <a:cs typeface="Roboto"/>
            </a:endParaRPr>
          </a:p>
        </p:txBody>
      </p:sp>
    </p:spTree>
    <p:extLst>
      <p:ext uri="{BB962C8B-B14F-4D97-AF65-F5344CB8AC3E}">
        <p14:creationId xmlns:p14="http://schemas.microsoft.com/office/powerpoint/2010/main" val="25727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rmAutofit fontScale="92500"/>
          </a:bodyPr>
          <a:lstStyle/>
          <a:p>
            <a:pPr marL="0" indent="0">
              <a:buNone/>
            </a:pPr>
            <a:r>
              <a:rPr lang="en-GB" b="1">
                <a:cs typeface="Roboto"/>
              </a:rPr>
              <a:t>Introduction to WCL</a:t>
            </a:r>
          </a:p>
          <a:p>
            <a:pPr>
              <a:lnSpc>
                <a:spcPct val="150000"/>
              </a:lnSpc>
              <a:spcBef>
                <a:spcPts val="0"/>
              </a:spcBef>
              <a:buClr>
                <a:srgbClr val="000000"/>
              </a:buClr>
              <a:defRPr/>
            </a:pPr>
            <a:r>
              <a:rPr kumimoji="0" lang="en-GB" sz="1200" b="0" i="0" u="none" strike="noStrike" kern="1200" cap="none" spc="0" normalizeH="0" baseline="0" noProof="0">
                <a:ln>
                  <a:noFill/>
                </a:ln>
                <a:solidFill>
                  <a:schemeClr val="tx1"/>
                </a:solidFill>
                <a:effectLst/>
                <a:uLnTx/>
                <a:uFillTx/>
                <a:ea typeface="+mn-ea"/>
                <a:cs typeface="+mn-cs"/>
              </a:rPr>
              <a:t>Over 25+ years operating in the industry </a:t>
            </a:r>
          </a:p>
          <a:p>
            <a:pPr>
              <a:lnSpc>
                <a:spcPct val="150000"/>
              </a:lnSpc>
              <a:spcBef>
                <a:spcPts val="0"/>
              </a:spcBef>
              <a:buClr>
                <a:srgbClr val="000000"/>
              </a:buClr>
              <a:defRPr/>
            </a:pPr>
            <a:r>
              <a:rPr lang="en-GB" sz="1200">
                <a:solidFill>
                  <a:schemeClr val="tx1"/>
                </a:solidFill>
              </a:rPr>
              <a:t>Account management team knowledgeable on industry structures, codes and practices </a:t>
            </a:r>
          </a:p>
          <a:p>
            <a:pPr>
              <a:lnSpc>
                <a:spcPct val="150000"/>
              </a:lnSpc>
              <a:spcBef>
                <a:spcPts val="0"/>
              </a:spcBef>
              <a:buClr>
                <a:srgbClr val="000000"/>
              </a:buClr>
              <a:defRPr/>
            </a:pPr>
            <a:r>
              <a:rPr lang="en-GB" sz="1200">
                <a:solidFill>
                  <a:schemeClr val="tx1"/>
                </a:solidFill>
              </a:rPr>
              <a:t>Track record as a compliant and reliable service provider </a:t>
            </a:r>
          </a:p>
          <a:p>
            <a:pPr>
              <a:lnSpc>
                <a:spcPct val="150000"/>
              </a:lnSpc>
              <a:spcBef>
                <a:spcPts val="0"/>
              </a:spcBef>
              <a:buClr>
                <a:srgbClr val="000000"/>
              </a:buClr>
              <a:defRPr/>
            </a:pPr>
            <a:r>
              <a:rPr lang="en-GB" sz="1200">
                <a:solidFill>
                  <a:schemeClr val="tx1"/>
                </a:solidFill>
              </a:rPr>
              <a:t>Frameworks in place for 15+ years with SGN, National Grid, DNV, Cadent, Northern Gas Networks</a:t>
            </a:r>
          </a:p>
          <a:p>
            <a:pPr>
              <a:lnSpc>
                <a:spcPct val="150000"/>
              </a:lnSpc>
              <a:spcBef>
                <a:spcPts val="0"/>
              </a:spcBef>
              <a:buClr>
                <a:srgbClr val="000000"/>
              </a:buClr>
              <a:defRPr/>
            </a:pPr>
            <a:r>
              <a:rPr lang="en-GB" sz="1200"/>
              <a:t>Audit services to Ofgem for Approved Meter Installers from 2010 to 2017</a:t>
            </a:r>
          </a:p>
          <a:p>
            <a:pPr>
              <a:lnSpc>
                <a:spcPct val="150000"/>
              </a:lnSpc>
              <a:spcBef>
                <a:spcPts val="0"/>
              </a:spcBef>
              <a:buClr>
                <a:srgbClr val="000000"/>
              </a:buClr>
              <a:defRPr/>
            </a:pPr>
            <a:r>
              <a:rPr lang="en-GB" sz="1200"/>
              <a:t>Audits services for Gas MEM &amp; MI’s since 2018</a:t>
            </a:r>
          </a:p>
          <a:p>
            <a:pPr>
              <a:lnSpc>
                <a:spcPct val="150000"/>
              </a:lnSpc>
              <a:spcBef>
                <a:spcPts val="0"/>
              </a:spcBef>
              <a:buClr>
                <a:srgbClr val="000000"/>
              </a:buClr>
              <a:defRPr/>
            </a:pPr>
            <a:r>
              <a:rPr lang="en-GB" sz="1200"/>
              <a:t>Mains, Service and Meter Installation Audits for over 12 years</a:t>
            </a:r>
          </a:p>
          <a:p>
            <a:pPr marL="0" indent="0">
              <a:buNone/>
            </a:pPr>
            <a:r>
              <a:rPr lang="en-GB" sz="1800" b="1">
                <a:solidFill>
                  <a:schemeClr val="tx1"/>
                </a:solidFill>
              </a:rPr>
              <a:t>Contract Resources</a:t>
            </a:r>
          </a:p>
          <a:p>
            <a:pPr>
              <a:lnSpc>
                <a:spcPct val="150000"/>
              </a:lnSpc>
              <a:spcBef>
                <a:spcPts val="0"/>
              </a:spcBef>
              <a:spcAft>
                <a:spcPts val="0"/>
              </a:spcAft>
              <a:buClr>
                <a:srgbClr val="000000"/>
              </a:buClr>
              <a:defRPr/>
            </a:pPr>
            <a:r>
              <a:rPr lang="en-GB" sz="1200"/>
              <a:t>Continuity provided through the use of the existing Gas MEM and MI management team</a:t>
            </a:r>
          </a:p>
          <a:p>
            <a:pPr>
              <a:lnSpc>
                <a:spcPct val="150000"/>
              </a:lnSpc>
              <a:spcBef>
                <a:spcPts val="0"/>
              </a:spcBef>
              <a:spcAft>
                <a:spcPts val="0"/>
              </a:spcAft>
              <a:buClr>
                <a:srgbClr val="000000"/>
              </a:buClr>
              <a:defRPr/>
            </a:pPr>
            <a:r>
              <a:rPr lang="en-GB" sz="1200"/>
              <a:t>Continuity provided through the use of 4 current auditors for GAS MEM and MI audits</a:t>
            </a:r>
          </a:p>
          <a:p>
            <a:pPr>
              <a:lnSpc>
                <a:spcPct val="150000"/>
              </a:lnSpc>
              <a:spcBef>
                <a:spcPts val="0"/>
              </a:spcBef>
              <a:spcAft>
                <a:spcPts val="0"/>
              </a:spcAft>
              <a:buClr>
                <a:srgbClr val="000000"/>
              </a:buClr>
              <a:defRPr/>
            </a:pPr>
            <a:r>
              <a:rPr lang="en-GB" sz="1200"/>
              <a:t>The addition of 3 additional auditors to cover the increased scope of delivery</a:t>
            </a:r>
          </a:p>
          <a:p>
            <a:pPr>
              <a:lnSpc>
                <a:spcPct val="150000"/>
              </a:lnSpc>
              <a:spcBef>
                <a:spcPts val="0"/>
              </a:spcBef>
              <a:spcAft>
                <a:spcPts val="0"/>
              </a:spcAft>
              <a:buClr>
                <a:srgbClr val="000000"/>
              </a:buClr>
              <a:defRPr/>
            </a:pPr>
            <a:r>
              <a:rPr lang="en-GB" sz="1200"/>
              <a:t>Auditors with skills across a number of different audit types enhancing the possibility of multi audit completions</a:t>
            </a:r>
          </a:p>
          <a:p>
            <a:pPr>
              <a:lnSpc>
                <a:spcPct val="150000"/>
              </a:lnSpc>
              <a:spcBef>
                <a:spcPts val="0"/>
              </a:spcBef>
              <a:spcAft>
                <a:spcPts val="0"/>
              </a:spcAft>
              <a:buClr>
                <a:srgbClr val="000000"/>
              </a:buClr>
              <a:defRPr/>
            </a:pPr>
            <a:r>
              <a:rPr lang="en-GB" sz="1200"/>
              <a:t>Comprehensive HQ support for Finance, HR, Quality and Health and Safety</a:t>
            </a:r>
          </a:p>
          <a:p>
            <a:pPr>
              <a:lnSpc>
                <a:spcPct val="150000"/>
              </a:lnSpc>
              <a:spcBef>
                <a:spcPts val="0"/>
              </a:spcBef>
              <a:spcAft>
                <a:spcPts val="0"/>
              </a:spcAft>
              <a:buClr>
                <a:srgbClr val="000000"/>
              </a:buClr>
              <a:defRPr/>
            </a:pPr>
            <a:r>
              <a:rPr lang="en-GB" sz="1200"/>
              <a:t>Current resources already familiar with the use of the Auditform platform</a:t>
            </a:r>
          </a:p>
          <a:p>
            <a:pPr marL="0" indent="0">
              <a:buNone/>
            </a:pPr>
            <a:endParaRPr lang="en-GB">
              <a:cs typeface="Roboto"/>
            </a:endParaRPr>
          </a:p>
        </p:txBody>
      </p:sp>
    </p:spTree>
    <p:extLst>
      <p:ext uri="{BB962C8B-B14F-4D97-AF65-F5344CB8AC3E}">
        <p14:creationId xmlns:p14="http://schemas.microsoft.com/office/powerpoint/2010/main" val="224156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Autofit/>
          </a:bodyPr>
          <a:lstStyle/>
          <a:p>
            <a:pPr marL="0" indent="0">
              <a:buNone/>
            </a:pPr>
            <a:r>
              <a:rPr lang="en-GB" sz="1800" b="1">
                <a:latin typeface="Roboto"/>
                <a:ea typeface="Roboto"/>
                <a:cs typeface="Roboto"/>
              </a:rPr>
              <a:t>The Audit Services Contract</a:t>
            </a:r>
          </a:p>
          <a:p>
            <a:pPr>
              <a:lnSpc>
                <a:spcPct val="150000"/>
              </a:lnSpc>
              <a:spcBef>
                <a:spcPts val="0"/>
              </a:spcBef>
              <a:buClrTx/>
            </a:pPr>
            <a:r>
              <a:rPr lang="en-GB" sz="1100">
                <a:latin typeface="Roboto"/>
                <a:ea typeface="Roboto"/>
                <a:cs typeface="Roboto"/>
              </a:rPr>
              <a:t>3 year contract with audits starting April 2023</a:t>
            </a:r>
          </a:p>
          <a:p>
            <a:pPr>
              <a:lnSpc>
                <a:spcPct val="150000"/>
              </a:lnSpc>
              <a:spcBef>
                <a:spcPts val="0"/>
              </a:spcBef>
              <a:buClrTx/>
            </a:pPr>
            <a:r>
              <a:rPr lang="en-GB" sz="1100">
                <a:latin typeface="Roboto"/>
                <a:ea typeface="Roboto"/>
                <a:cs typeface="Roboto"/>
              </a:rPr>
              <a:t>Audits to determine compliance with the Combined Metering Code of Practice (</a:t>
            </a:r>
            <a:r>
              <a:rPr lang="en-GB" sz="1100" err="1">
                <a:latin typeface="Roboto"/>
                <a:ea typeface="Roboto"/>
                <a:cs typeface="Roboto"/>
              </a:rPr>
              <a:t>CoMCoP</a:t>
            </a:r>
            <a:r>
              <a:rPr lang="en-GB" sz="1100">
                <a:latin typeface="Roboto"/>
                <a:ea typeface="Roboto"/>
                <a:cs typeface="Roboto"/>
              </a:rPr>
              <a:t>)</a:t>
            </a:r>
          </a:p>
          <a:p>
            <a:pPr marL="0" indent="0">
              <a:lnSpc>
                <a:spcPct val="150000"/>
              </a:lnSpc>
              <a:spcBef>
                <a:spcPts val="0"/>
              </a:spcBef>
              <a:spcAft>
                <a:spcPts val="0"/>
              </a:spcAft>
              <a:buNone/>
            </a:pPr>
            <a:r>
              <a:rPr lang="en-GB" sz="1800">
                <a:latin typeface="Roboto"/>
                <a:ea typeface="Calibri" panose="020F0502020204030204" pitchFamily="34" charset="0"/>
                <a:cs typeface="Times New Roman"/>
              </a:rPr>
              <a:t>Scope of audits: -</a:t>
            </a:r>
          </a:p>
          <a:p>
            <a:pPr>
              <a:lnSpc>
                <a:spcPct val="150000"/>
              </a:lnSpc>
              <a:spcBef>
                <a:spcPts val="0"/>
              </a:spcBef>
              <a:spcAft>
                <a:spcPts val="0"/>
              </a:spcAft>
              <a:buClrTx/>
            </a:pPr>
            <a:r>
              <a:rPr lang="en-GB" sz="1100">
                <a:latin typeface="Roboto"/>
                <a:ea typeface="Roboto"/>
                <a:cs typeface="Roboto"/>
              </a:rPr>
              <a:t>The Initial Accreditation and Renewal for Gas MEM’s, Gas MI’s, Electric MEM’s and AMR Service Providers</a:t>
            </a:r>
          </a:p>
          <a:p>
            <a:pPr>
              <a:lnSpc>
                <a:spcPct val="150000"/>
              </a:lnSpc>
              <a:spcBef>
                <a:spcPts val="0"/>
              </a:spcBef>
              <a:spcAft>
                <a:spcPts val="0"/>
              </a:spcAft>
              <a:buClrTx/>
            </a:pPr>
            <a:r>
              <a:rPr lang="en-GB" sz="1100"/>
              <a:t>The Initial Accreditation for Smart Metering Service Providers</a:t>
            </a:r>
          </a:p>
          <a:p>
            <a:pPr marL="0" indent="0">
              <a:lnSpc>
                <a:spcPct val="150000"/>
              </a:lnSpc>
              <a:spcBef>
                <a:spcPts val="0"/>
              </a:spcBef>
              <a:spcAft>
                <a:spcPts val="0"/>
              </a:spcAft>
              <a:buClrTx/>
              <a:buNone/>
            </a:pPr>
            <a:r>
              <a:rPr lang="en-GB" b="1"/>
              <a:t>Change</a:t>
            </a:r>
          </a:p>
          <a:p>
            <a:pPr>
              <a:lnSpc>
                <a:spcPct val="150000"/>
              </a:lnSpc>
              <a:spcBef>
                <a:spcPts val="0"/>
              </a:spcBef>
              <a:buClrTx/>
            </a:pPr>
            <a:r>
              <a:rPr lang="en-GB" sz="1100"/>
              <a:t>All audits completed using the same approach and audit formats using </a:t>
            </a:r>
            <a:r>
              <a:rPr lang="en-GB" sz="1100" err="1"/>
              <a:t>Auditform</a:t>
            </a:r>
            <a:endParaRPr lang="en-GB" sz="1100">
              <a:cs typeface="Roboto"/>
            </a:endParaRPr>
          </a:p>
          <a:p>
            <a:pPr>
              <a:lnSpc>
                <a:spcPct val="150000"/>
              </a:lnSpc>
              <a:spcBef>
                <a:spcPts val="0"/>
              </a:spcBef>
              <a:buClrTx/>
            </a:pPr>
            <a:r>
              <a:rPr lang="en-GB" sz="1100">
                <a:latin typeface="Roboto"/>
                <a:ea typeface="Roboto"/>
                <a:cs typeface="Roboto"/>
              </a:rPr>
              <a:t>Invoicing to be completed by WCL – Invoices must be paid prior to the audit!</a:t>
            </a:r>
          </a:p>
          <a:p>
            <a:pPr>
              <a:lnSpc>
                <a:spcPct val="150000"/>
              </a:lnSpc>
              <a:spcBef>
                <a:spcPts val="0"/>
              </a:spcBef>
              <a:buClrTx/>
            </a:pPr>
            <a:r>
              <a:rPr lang="en-GB" sz="1100">
                <a:latin typeface="Roboto"/>
                <a:ea typeface="Roboto"/>
                <a:cs typeface="Roboto"/>
              </a:rPr>
              <a:t>Standard audit charges for each type of accreditation</a:t>
            </a:r>
          </a:p>
          <a:p>
            <a:pPr>
              <a:lnSpc>
                <a:spcPct val="150000"/>
              </a:lnSpc>
              <a:spcBef>
                <a:spcPts val="0"/>
              </a:spcBef>
              <a:buClrTx/>
            </a:pPr>
            <a:r>
              <a:rPr lang="en-GB" sz="1100">
                <a:latin typeface="Roboto"/>
                <a:ea typeface="Roboto"/>
                <a:cs typeface="Roboto"/>
              </a:rPr>
              <a:t>All audits will be moved to a 2 year audit cycle</a:t>
            </a:r>
          </a:p>
          <a:p>
            <a:pPr>
              <a:lnSpc>
                <a:spcPct val="150000"/>
              </a:lnSpc>
              <a:spcBef>
                <a:spcPts val="0"/>
              </a:spcBef>
              <a:buClrTx/>
            </a:pPr>
            <a:r>
              <a:rPr lang="en-GB" sz="1100">
                <a:latin typeface="Roboto"/>
                <a:ea typeface="Roboto"/>
                <a:cs typeface="Roboto"/>
              </a:rPr>
              <a:t>All audits will be renewal audits – To include office and site audits</a:t>
            </a:r>
          </a:p>
          <a:p>
            <a:pPr>
              <a:lnSpc>
                <a:spcPct val="150000"/>
              </a:lnSpc>
              <a:spcBef>
                <a:spcPts val="0"/>
              </a:spcBef>
              <a:buClrTx/>
            </a:pPr>
            <a:r>
              <a:rPr lang="en-GB" sz="1100">
                <a:latin typeface="Roboto"/>
                <a:ea typeface="Roboto"/>
                <a:cs typeface="Roboto"/>
              </a:rPr>
              <a:t>Initial accreditation audits will not include site audits – Following accreditation the 1st renewal will be 1 year after with further renewals on a 2 year cycle</a:t>
            </a:r>
          </a:p>
          <a:p>
            <a:pPr>
              <a:lnSpc>
                <a:spcPct val="150000"/>
              </a:lnSpc>
              <a:spcBef>
                <a:spcPts val="0"/>
              </a:spcBef>
              <a:buClrTx/>
            </a:pPr>
            <a:r>
              <a:rPr lang="en-GB" sz="1100">
                <a:latin typeface="Roboto"/>
                <a:ea typeface="Roboto"/>
                <a:cs typeface="Roboto"/>
              </a:rPr>
              <a:t>All office audits will be desktop completed remotely</a:t>
            </a:r>
          </a:p>
          <a:p>
            <a:pPr>
              <a:lnSpc>
                <a:spcPct val="150000"/>
              </a:lnSpc>
              <a:spcBef>
                <a:spcPts val="0"/>
              </a:spcBef>
              <a:buClrTx/>
            </a:pPr>
            <a:r>
              <a:rPr lang="en-GB" sz="1100">
                <a:latin typeface="Roboto"/>
                <a:ea typeface="Roboto"/>
                <a:cs typeface="Roboto"/>
              </a:rPr>
              <a:t>All site audits will be at the same level irrespective of the size of company</a:t>
            </a:r>
          </a:p>
          <a:p>
            <a:pPr marL="0" indent="0">
              <a:lnSpc>
                <a:spcPct val="150000"/>
              </a:lnSpc>
              <a:spcBef>
                <a:spcPts val="0"/>
              </a:spcBef>
              <a:spcAft>
                <a:spcPts val="0"/>
              </a:spcAft>
              <a:buClrTx/>
              <a:buNone/>
            </a:pPr>
            <a:endParaRPr lang="en-GB" sz="1100"/>
          </a:p>
          <a:p>
            <a:pPr marL="0" indent="0">
              <a:buNone/>
            </a:pPr>
            <a:endParaRPr lang="en-GB">
              <a:cs typeface="Roboto"/>
            </a:endParaRPr>
          </a:p>
        </p:txBody>
      </p:sp>
    </p:spTree>
    <p:extLst>
      <p:ext uri="{BB962C8B-B14F-4D97-AF65-F5344CB8AC3E}">
        <p14:creationId xmlns:p14="http://schemas.microsoft.com/office/powerpoint/2010/main" val="335941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graphicFrame>
        <p:nvGraphicFramePr>
          <p:cNvPr id="4" name="Table 4">
            <a:extLst>
              <a:ext uri="{FF2B5EF4-FFF2-40B4-BE49-F238E27FC236}">
                <a16:creationId xmlns:a16="http://schemas.microsoft.com/office/drawing/2014/main" id="{912EBD3F-4EC0-5E6E-B7DA-38AFD9E02BC1}"/>
              </a:ext>
            </a:extLst>
          </p:cNvPr>
          <p:cNvGraphicFramePr>
            <a:graphicFrameLocks noGrp="1"/>
          </p:cNvGraphicFramePr>
          <p:nvPr>
            <p:extLst>
              <p:ext uri="{D42A27DB-BD31-4B8C-83A1-F6EECF244321}">
                <p14:modId xmlns:p14="http://schemas.microsoft.com/office/powerpoint/2010/main" val="2446411290"/>
              </p:ext>
            </p:extLst>
          </p:nvPr>
        </p:nvGraphicFramePr>
        <p:xfrm>
          <a:off x="3157534" y="1333818"/>
          <a:ext cx="7815266" cy="4819041"/>
        </p:xfrm>
        <a:graphic>
          <a:graphicData uri="http://schemas.openxmlformats.org/drawingml/2006/table">
            <a:tbl>
              <a:tblPr firstRow="1" bandRow="1">
                <a:tableStyleId>{F5AB1C69-6EDB-4FF4-983F-18BD219EF322}</a:tableStyleId>
              </a:tblPr>
              <a:tblGrid>
                <a:gridCol w="1354667">
                  <a:extLst>
                    <a:ext uri="{9D8B030D-6E8A-4147-A177-3AD203B41FA5}">
                      <a16:colId xmlns:a16="http://schemas.microsoft.com/office/drawing/2014/main" val="2173646365"/>
                    </a:ext>
                  </a:extLst>
                </a:gridCol>
                <a:gridCol w="1354667">
                  <a:extLst>
                    <a:ext uri="{9D8B030D-6E8A-4147-A177-3AD203B41FA5}">
                      <a16:colId xmlns:a16="http://schemas.microsoft.com/office/drawing/2014/main" val="1616336777"/>
                    </a:ext>
                  </a:extLst>
                </a:gridCol>
                <a:gridCol w="1354667">
                  <a:extLst>
                    <a:ext uri="{9D8B030D-6E8A-4147-A177-3AD203B41FA5}">
                      <a16:colId xmlns:a16="http://schemas.microsoft.com/office/drawing/2014/main" val="648649663"/>
                    </a:ext>
                  </a:extLst>
                </a:gridCol>
                <a:gridCol w="1354667">
                  <a:extLst>
                    <a:ext uri="{9D8B030D-6E8A-4147-A177-3AD203B41FA5}">
                      <a16:colId xmlns:a16="http://schemas.microsoft.com/office/drawing/2014/main" val="3400038613"/>
                    </a:ext>
                  </a:extLst>
                </a:gridCol>
                <a:gridCol w="1070718">
                  <a:extLst>
                    <a:ext uri="{9D8B030D-6E8A-4147-A177-3AD203B41FA5}">
                      <a16:colId xmlns:a16="http://schemas.microsoft.com/office/drawing/2014/main" val="3776047895"/>
                    </a:ext>
                  </a:extLst>
                </a:gridCol>
                <a:gridCol w="1325880">
                  <a:extLst>
                    <a:ext uri="{9D8B030D-6E8A-4147-A177-3AD203B41FA5}">
                      <a16:colId xmlns:a16="http://schemas.microsoft.com/office/drawing/2014/main" val="2450261705"/>
                    </a:ext>
                  </a:extLst>
                </a:gridCol>
              </a:tblGrid>
              <a:tr h="440655">
                <a:tc>
                  <a:txBody>
                    <a:bodyPr/>
                    <a:lstStyle/>
                    <a:p>
                      <a:r>
                        <a:rPr lang="en-GB">
                          <a:latin typeface="Arial"/>
                          <a:cs typeface="Arial"/>
                        </a:rPr>
                        <a:t>Audit type</a:t>
                      </a:r>
                    </a:p>
                  </a:txBody>
                  <a:tcPr/>
                </a:tc>
                <a:tc>
                  <a:txBody>
                    <a:bodyPr/>
                    <a:lstStyle/>
                    <a:p>
                      <a:pPr algn="ctr"/>
                      <a:r>
                        <a:rPr lang="en-GB">
                          <a:latin typeface="Arial"/>
                          <a:cs typeface="Arial"/>
                        </a:rPr>
                        <a:t>2023</a:t>
                      </a:r>
                    </a:p>
                  </a:txBody>
                  <a:tcPr/>
                </a:tc>
                <a:tc>
                  <a:txBody>
                    <a:bodyPr/>
                    <a:lstStyle/>
                    <a:p>
                      <a:pPr algn="ctr"/>
                      <a:r>
                        <a:rPr lang="en-GB">
                          <a:latin typeface="Arial"/>
                          <a:cs typeface="Arial"/>
                        </a:rPr>
                        <a:t>2024</a:t>
                      </a:r>
                    </a:p>
                  </a:txBody>
                  <a:tcPr/>
                </a:tc>
                <a:tc>
                  <a:txBody>
                    <a:bodyPr/>
                    <a:lstStyle/>
                    <a:p>
                      <a:pPr algn="ctr"/>
                      <a:r>
                        <a:rPr lang="en-GB">
                          <a:latin typeface="Arial"/>
                          <a:cs typeface="Arial"/>
                        </a:rPr>
                        <a:t>2025</a:t>
                      </a:r>
                    </a:p>
                  </a:txBody>
                  <a:tcPr/>
                </a:tc>
                <a:tc>
                  <a:txBody>
                    <a:bodyPr/>
                    <a:lstStyle/>
                    <a:p>
                      <a:pPr algn="ctr"/>
                      <a:r>
                        <a:rPr lang="en-GB">
                          <a:latin typeface="Arial"/>
                          <a:cs typeface="Arial"/>
                        </a:rPr>
                        <a:t>2026</a:t>
                      </a:r>
                    </a:p>
                  </a:txBody>
                  <a:tcPr/>
                </a:tc>
                <a:tc>
                  <a:txBody>
                    <a:bodyPr/>
                    <a:lstStyle/>
                    <a:p>
                      <a:pPr algn="ctr"/>
                      <a:r>
                        <a:rPr lang="en-GB">
                          <a:latin typeface="Arial"/>
                          <a:cs typeface="Arial"/>
                        </a:rPr>
                        <a:t>2027</a:t>
                      </a:r>
                    </a:p>
                  </a:txBody>
                  <a:tcPr/>
                </a:tc>
                <a:extLst>
                  <a:ext uri="{0D108BD9-81ED-4DB2-BD59-A6C34878D82A}">
                    <a16:rowId xmlns:a16="http://schemas.microsoft.com/office/drawing/2014/main" val="2621612919"/>
                  </a:ext>
                </a:extLst>
              </a:tr>
              <a:tr h="760582">
                <a:tc>
                  <a:txBody>
                    <a:bodyPr/>
                    <a:lstStyle/>
                    <a:p>
                      <a:r>
                        <a:rPr lang="en-GB">
                          <a:latin typeface="Arial"/>
                          <a:cs typeface="Arial"/>
                        </a:rPr>
                        <a:t>Gas MEM</a:t>
                      </a:r>
                    </a:p>
                  </a:txBody>
                  <a:tcPr anchor="ctr"/>
                </a:tc>
                <a:tc>
                  <a:txBody>
                    <a:bodyPr/>
                    <a:lstStyle/>
                    <a:p>
                      <a:r>
                        <a:rPr lang="en-GB">
                          <a:latin typeface="Arial"/>
                          <a:cs typeface="Arial"/>
                        </a:rPr>
                        <a:t>No change</a:t>
                      </a:r>
                    </a:p>
                  </a:txBody>
                  <a:tcPr anchor="ctr"/>
                </a:tc>
                <a:tc>
                  <a:txBody>
                    <a:bodyPr/>
                    <a:lstStyle/>
                    <a:p>
                      <a:r>
                        <a:rPr lang="en-GB">
                          <a:latin typeface="Arial"/>
                          <a:cs typeface="Arial"/>
                        </a:rPr>
                        <a:t>First 50% audits due 2024</a:t>
                      </a:r>
                    </a:p>
                  </a:txBody>
                  <a:tcPr anchor="ctr"/>
                </a:tc>
                <a:tc>
                  <a:txBody>
                    <a:bodyPr/>
                    <a:lstStyle/>
                    <a:p>
                      <a:r>
                        <a:rPr lang="en-GB">
                          <a:latin typeface="Arial"/>
                          <a:cs typeface="Arial"/>
                        </a:rPr>
                        <a:t>Last 50 % audits due 2024</a:t>
                      </a:r>
                    </a:p>
                  </a:txBody>
                  <a:tcPr anchor="ctr"/>
                </a:tc>
                <a:tc>
                  <a:txBody>
                    <a:bodyPr/>
                    <a:lstStyle/>
                    <a:p>
                      <a:r>
                        <a:rPr lang="en-GB">
                          <a:latin typeface="Arial"/>
                          <a:cs typeface="Arial"/>
                        </a:rPr>
                        <a:t>Repeat 2024</a:t>
                      </a:r>
                    </a:p>
                  </a:txBody>
                  <a:tcPr anchor="ctr"/>
                </a:tc>
                <a:tc>
                  <a:txBody>
                    <a:bodyPr/>
                    <a:lstStyle/>
                    <a:p>
                      <a:r>
                        <a:rPr lang="en-GB">
                          <a:latin typeface="Arial"/>
                          <a:cs typeface="Arial"/>
                        </a:rPr>
                        <a:t>Repeat 2025</a:t>
                      </a:r>
                    </a:p>
                  </a:txBody>
                  <a:tcPr anchor="ctr"/>
                </a:tc>
                <a:extLst>
                  <a:ext uri="{0D108BD9-81ED-4DB2-BD59-A6C34878D82A}">
                    <a16:rowId xmlns:a16="http://schemas.microsoft.com/office/drawing/2014/main" val="3246981829"/>
                  </a:ext>
                </a:extLst>
              </a:tr>
              <a:tr h="1412509">
                <a:tc>
                  <a:txBody>
                    <a:bodyPr/>
                    <a:lstStyle/>
                    <a:p>
                      <a:r>
                        <a:rPr lang="en-GB">
                          <a:latin typeface="Arial"/>
                          <a:cs typeface="Arial"/>
                        </a:rPr>
                        <a:t>Gas MI</a:t>
                      </a:r>
                    </a:p>
                  </a:txBody>
                  <a:tcPr anchor="ctr"/>
                </a:tc>
                <a:tc>
                  <a:txBody>
                    <a:bodyPr/>
                    <a:lstStyle/>
                    <a:p>
                      <a:r>
                        <a:rPr lang="en-GB">
                          <a:latin typeface="Arial"/>
                          <a:cs typeface="Arial"/>
                        </a:rPr>
                        <a:t>No change</a:t>
                      </a:r>
                    </a:p>
                  </a:txBody>
                  <a:tcPr anchor="ctr"/>
                </a:tc>
                <a:tc>
                  <a:txBody>
                    <a:bodyPr/>
                    <a:lstStyle/>
                    <a:p>
                      <a:r>
                        <a:rPr lang="en-GB">
                          <a:latin typeface="Arial"/>
                          <a:cs typeface="Arial"/>
                        </a:rPr>
                        <a:t>Audits due 2024 plus first 50% audits due 2025</a:t>
                      </a:r>
                    </a:p>
                  </a:txBody>
                  <a:tcPr anchor="ctr"/>
                </a:tc>
                <a:tc>
                  <a:txBody>
                    <a:bodyPr/>
                    <a:lstStyle/>
                    <a:p>
                      <a:r>
                        <a:rPr lang="en-GB">
                          <a:latin typeface="Arial"/>
                          <a:cs typeface="Arial"/>
                        </a:rPr>
                        <a:t>Last 50% audits due 2025 plus audits due 2026</a:t>
                      </a:r>
                    </a:p>
                  </a:txBody>
                  <a:tcPr anchor="ctr"/>
                </a:tc>
                <a:tc>
                  <a:txBody>
                    <a:bodyPr/>
                    <a:lstStyle/>
                    <a:p>
                      <a:r>
                        <a:rPr lang="en-GB">
                          <a:latin typeface="Arial"/>
                          <a:cs typeface="Arial"/>
                        </a:rPr>
                        <a:t>Repeat 2024</a:t>
                      </a:r>
                    </a:p>
                  </a:txBody>
                  <a:tcPr anchor="ctr"/>
                </a:tc>
                <a:tc>
                  <a:txBody>
                    <a:bodyPr/>
                    <a:lstStyle/>
                    <a:p>
                      <a:r>
                        <a:rPr lang="en-GB">
                          <a:latin typeface="Arial"/>
                          <a:cs typeface="Arial"/>
                        </a:rPr>
                        <a:t>Repeat 2025</a:t>
                      </a:r>
                    </a:p>
                  </a:txBody>
                  <a:tcPr anchor="ctr"/>
                </a:tc>
                <a:extLst>
                  <a:ext uri="{0D108BD9-81ED-4DB2-BD59-A6C34878D82A}">
                    <a16:rowId xmlns:a16="http://schemas.microsoft.com/office/drawing/2014/main" val="3702750775"/>
                  </a:ext>
                </a:extLst>
              </a:tr>
              <a:tr h="760582">
                <a:tc>
                  <a:txBody>
                    <a:bodyPr/>
                    <a:lstStyle/>
                    <a:p>
                      <a:r>
                        <a:rPr lang="en-GB">
                          <a:latin typeface="Arial"/>
                          <a:cs typeface="Arial"/>
                        </a:rPr>
                        <a:t>Electric MEM</a:t>
                      </a:r>
                    </a:p>
                  </a:txBody>
                  <a:tcPr anchor="ctr"/>
                </a:tc>
                <a:tc>
                  <a:txBody>
                    <a:bodyPr/>
                    <a:lstStyle/>
                    <a:p>
                      <a:r>
                        <a:rPr lang="en-GB">
                          <a:latin typeface="Arial"/>
                          <a:cs typeface="Arial"/>
                        </a:rPr>
                        <a:t>First 50% audits due 2023</a:t>
                      </a:r>
                    </a:p>
                  </a:txBody>
                  <a:tcPr anchor="ctr"/>
                </a:tc>
                <a:tc>
                  <a:txBody>
                    <a:bodyPr/>
                    <a:lstStyle/>
                    <a:p>
                      <a:r>
                        <a:rPr lang="en-GB">
                          <a:latin typeface="Arial"/>
                          <a:cs typeface="Arial"/>
                        </a:rPr>
                        <a:t>Last 50% audits due 2023</a:t>
                      </a:r>
                      <a:endParaRPr lang="en-US"/>
                    </a:p>
                  </a:txBody>
                  <a:tcPr anchor="ctr"/>
                </a:tc>
                <a:tc>
                  <a:txBody>
                    <a:bodyPr/>
                    <a:lstStyle/>
                    <a:p>
                      <a:r>
                        <a:rPr lang="en-GB">
                          <a:latin typeface="Arial"/>
                          <a:cs typeface="Arial"/>
                        </a:rPr>
                        <a:t>Repeat 2023</a:t>
                      </a:r>
                    </a:p>
                  </a:txBody>
                  <a:tcPr anchor="ctr"/>
                </a:tc>
                <a:tc>
                  <a:txBody>
                    <a:bodyPr/>
                    <a:lstStyle/>
                    <a:p>
                      <a:r>
                        <a:rPr lang="en-GB">
                          <a:latin typeface="Arial"/>
                          <a:cs typeface="Arial"/>
                        </a:rPr>
                        <a:t>Repeat 2024</a:t>
                      </a:r>
                    </a:p>
                  </a:txBody>
                  <a:tcPr anchor="ctr"/>
                </a:tc>
                <a:tc>
                  <a:txBody>
                    <a:bodyPr/>
                    <a:lstStyle/>
                    <a:p>
                      <a:r>
                        <a:rPr lang="en-GB">
                          <a:latin typeface="Arial"/>
                          <a:cs typeface="Arial"/>
                        </a:rPr>
                        <a:t>Repeat 2025</a:t>
                      </a:r>
                    </a:p>
                  </a:txBody>
                  <a:tcPr anchor="ctr"/>
                </a:tc>
                <a:extLst>
                  <a:ext uri="{0D108BD9-81ED-4DB2-BD59-A6C34878D82A}">
                    <a16:rowId xmlns:a16="http://schemas.microsoft.com/office/drawing/2014/main" val="3460896189"/>
                  </a:ext>
                </a:extLst>
              </a:tr>
              <a:tr h="1086546">
                <a:tc>
                  <a:txBody>
                    <a:bodyPr/>
                    <a:lstStyle/>
                    <a:p>
                      <a:r>
                        <a:rPr lang="en-GB" err="1">
                          <a:latin typeface="Arial" panose="020B0604020202020204" pitchFamily="34" charset="0"/>
                          <a:cs typeface="Arial" panose="020B0604020202020204" pitchFamily="34" charset="0"/>
                        </a:rPr>
                        <a:t>ASPCoP</a:t>
                      </a:r>
                      <a:endParaRPr lang="en-GB">
                        <a:latin typeface="Arial" panose="020B0604020202020204" pitchFamily="34" charset="0"/>
                        <a:cs typeface="Arial" panose="020B0604020202020204" pitchFamily="34" charset="0"/>
                      </a:endParaRPr>
                    </a:p>
                  </a:txBody>
                  <a:tcPr anchor="ctr"/>
                </a:tc>
                <a:tc>
                  <a:txBody>
                    <a:bodyPr/>
                    <a:lstStyle/>
                    <a:p>
                      <a:r>
                        <a:rPr lang="en-GB">
                          <a:latin typeface="Arial"/>
                          <a:cs typeface="Arial"/>
                        </a:rPr>
                        <a:t>No audits</a:t>
                      </a:r>
                    </a:p>
                  </a:txBody>
                  <a:tcPr anchor="ctr"/>
                </a:tc>
                <a:tc>
                  <a:txBody>
                    <a:bodyPr/>
                    <a:lstStyle/>
                    <a:p>
                      <a:r>
                        <a:rPr lang="en-GB">
                          <a:latin typeface="Arial"/>
                          <a:cs typeface="Arial"/>
                        </a:rPr>
                        <a:t>First 50% of audits due 2025</a:t>
                      </a:r>
                    </a:p>
                  </a:txBody>
                  <a:tcPr anchor="ctr"/>
                </a:tc>
                <a:tc>
                  <a:txBody>
                    <a:bodyPr/>
                    <a:lstStyle/>
                    <a:p>
                      <a:r>
                        <a:rPr lang="en-GB">
                          <a:latin typeface="Arial"/>
                          <a:cs typeface="Arial"/>
                        </a:rPr>
                        <a:t>Last 50% audits due 2025</a:t>
                      </a:r>
                    </a:p>
                  </a:txBody>
                  <a:tcPr anchor="ctr"/>
                </a:tc>
                <a:tc>
                  <a:txBody>
                    <a:bodyPr/>
                    <a:lstStyle/>
                    <a:p>
                      <a:r>
                        <a:rPr lang="en-GB">
                          <a:latin typeface="Arial"/>
                          <a:cs typeface="Arial"/>
                        </a:rPr>
                        <a:t>Repeat 2024</a:t>
                      </a:r>
                    </a:p>
                  </a:txBody>
                  <a:tcPr anchor="ctr"/>
                </a:tc>
                <a:tc>
                  <a:txBody>
                    <a:bodyPr/>
                    <a:lstStyle/>
                    <a:p>
                      <a:r>
                        <a:rPr lang="en-GB">
                          <a:latin typeface="Arial"/>
                          <a:cs typeface="Arial"/>
                        </a:rPr>
                        <a:t>Repeat 2025</a:t>
                      </a:r>
                    </a:p>
                  </a:txBody>
                  <a:tcPr anchor="ctr"/>
                </a:tc>
                <a:extLst>
                  <a:ext uri="{0D108BD9-81ED-4DB2-BD59-A6C34878D82A}">
                    <a16:rowId xmlns:a16="http://schemas.microsoft.com/office/drawing/2014/main" val="254917197"/>
                  </a:ext>
                </a:extLst>
              </a:tr>
            </a:tbl>
          </a:graphicData>
        </a:graphic>
      </p:graphicFrame>
    </p:spTree>
    <p:extLst>
      <p:ext uri="{BB962C8B-B14F-4D97-AF65-F5344CB8AC3E}">
        <p14:creationId xmlns:p14="http://schemas.microsoft.com/office/powerpoint/2010/main" val="5231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Autofit/>
          </a:bodyPr>
          <a:lstStyle/>
          <a:p>
            <a:pPr marL="0" indent="0">
              <a:lnSpc>
                <a:spcPct val="150000"/>
              </a:lnSpc>
              <a:spcBef>
                <a:spcPts val="0"/>
              </a:spcBef>
              <a:spcAft>
                <a:spcPts val="0"/>
              </a:spcAft>
              <a:buClrTx/>
              <a:buNone/>
            </a:pPr>
            <a:r>
              <a:rPr lang="en-GB" b="1">
                <a:latin typeface="Roboto"/>
                <a:ea typeface="Roboto"/>
                <a:cs typeface="Roboto"/>
              </a:rPr>
              <a:t>What to Expect in 2023 and How to Prepare</a:t>
            </a:r>
          </a:p>
          <a:p>
            <a:pPr>
              <a:lnSpc>
                <a:spcPct val="150000"/>
              </a:lnSpc>
              <a:spcBef>
                <a:spcPts val="0"/>
              </a:spcBef>
              <a:buClrTx/>
            </a:pPr>
            <a:r>
              <a:rPr lang="en-GB" sz="1100">
                <a:latin typeface="Roboto"/>
                <a:ea typeface="Roboto"/>
                <a:cs typeface="Roboto"/>
              </a:rPr>
              <a:t>Gas MEM’s and AMI’s will be audited against an already known schedule</a:t>
            </a:r>
          </a:p>
          <a:p>
            <a:pPr>
              <a:lnSpc>
                <a:spcPct val="150000"/>
              </a:lnSpc>
              <a:spcBef>
                <a:spcPts val="0"/>
              </a:spcBef>
              <a:buClrTx/>
            </a:pPr>
            <a:r>
              <a:rPr lang="en-GB" sz="1100">
                <a:latin typeface="Roboto"/>
                <a:ea typeface="Roboto"/>
                <a:cs typeface="Roboto"/>
              </a:rPr>
              <a:t>Electric MEM’s will start transition to a 2 year audit cycle</a:t>
            </a:r>
          </a:p>
          <a:p>
            <a:pPr>
              <a:lnSpc>
                <a:spcPct val="150000"/>
              </a:lnSpc>
              <a:spcBef>
                <a:spcPts val="0"/>
              </a:spcBef>
              <a:buClrTx/>
            </a:pPr>
            <a:r>
              <a:rPr lang="en-GB" sz="1100">
                <a:latin typeface="Roboto"/>
                <a:ea typeface="Roboto"/>
                <a:cs typeface="Roboto"/>
              </a:rPr>
              <a:t>WCL will agree plans with REC Code Manager for the full transition to a 2 year cycle and all companies will be contacted with what this means for them</a:t>
            </a:r>
          </a:p>
          <a:p>
            <a:pPr>
              <a:lnSpc>
                <a:spcPct val="150000"/>
              </a:lnSpc>
              <a:spcBef>
                <a:spcPts val="0"/>
              </a:spcBef>
              <a:buClrTx/>
            </a:pPr>
            <a:r>
              <a:rPr lang="en-GB" sz="1100">
                <a:latin typeface="Roboto"/>
                <a:ea typeface="Roboto"/>
                <a:cs typeface="Roboto"/>
              </a:rPr>
              <a:t>Audits will be based on </a:t>
            </a:r>
            <a:r>
              <a:rPr lang="en-GB" sz="1100" err="1">
                <a:latin typeface="Roboto"/>
                <a:ea typeface="Roboto"/>
                <a:cs typeface="Roboto"/>
              </a:rPr>
              <a:t>CoMCoP</a:t>
            </a:r>
            <a:r>
              <a:rPr lang="en-GB" sz="1100">
                <a:latin typeface="Roboto"/>
                <a:ea typeface="Roboto"/>
                <a:cs typeface="Roboto"/>
              </a:rPr>
              <a:t> from April 2023</a:t>
            </a:r>
          </a:p>
          <a:p>
            <a:pPr>
              <a:lnSpc>
                <a:spcPct val="150000"/>
              </a:lnSpc>
              <a:spcBef>
                <a:spcPts val="0"/>
              </a:spcBef>
              <a:buClrTx/>
            </a:pPr>
            <a:r>
              <a:rPr lang="en-GB" sz="1100">
                <a:latin typeface="Roboto"/>
                <a:ea typeface="Roboto"/>
                <a:cs typeface="Roboto"/>
              </a:rPr>
              <a:t>All companies need to be familiar with the new </a:t>
            </a:r>
            <a:r>
              <a:rPr lang="en-GB" sz="1100" err="1">
                <a:latin typeface="Roboto"/>
                <a:ea typeface="Roboto"/>
                <a:cs typeface="Roboto"/>
              </a:rPr>
              <a:t>CoMCoP</a:t>
            </a:r>
            <a:endParaRPr lang="en-GB" sz="1100">
              <a:latin typeface="Roboto"/>
              <a:ea typeface="Roboto"/>
              <a:cs typeface="Roboto"/>
            </a:endParaRPr>
          </a:p>
          <a:p>
            <a:pPr>
              <a:lnSpc>
                <a:spcPct val="150000"/>
              </a:lnSpc>
              <a:spcBef>
                <a:spcPts val="0"/>
              </a:spcBef>
              <a:buClrTx/>
            </a:pPr>
            <a:r>
              <a:rPr lang="en-GB" sz="1100">
                <a:latin typeface="Roboto"/>
                <a:ea typeface="Roboto"/>
                <a:cs typeface="Roboto"/>
              </a:rPr>
              <a:t>All companies to respond to WCL in order to set up invoicing processes</a:t>
            </a:r>
          </a:p>
          <a:p>
            <a:pPr marL="0" indent="0">
              <a:lnSpc>
                <a:spcPct val="150000"/>
              </a:lnSpc>
              <a:spcBef>
                <a:spcPts val="0"/>
              </a:spcBef>
              <a:buClrTx/>
              <a:buNone/>
            </a:pPr>
            <a:r>
              <a:rPr lang="en-GB" b="1">
                <a:latin typeface="Roboto"/>
                <a:ea typeface="Roboto"/>
                <a:cs typeface="Roboto"/>
              </a:rPr>
              <a:t>Audit Formats</a:t>
            </a:r>
          </a:p>
          <a:p>
            <a:pPr>
              <a:lnSpc>
                <a:spcPct val="150000"/>
              </a:lnSpc>
              <a:spcBef>
                <a:spcPts val="0"/>
              </a:spcBef>
              <a:buClrTx/>
            </a:pPr>
            <a:r>
              <a:rPr lang="en-GB" sz="1100">
                <a:latin typeface="Roboto"/>
                <a:ea typeface="Roboto"/>
                <a:cs typeface="Roboto"/>
              </a:rPr>
              <a:t>Built using the </a:t>
            </a:r>
            <a:r>
              <a:rPr lang="en-GB" sz="1100" err="1">
                <a:latin typeface="Roboto"/>
                <a:ea typeface="Roboto"/>
                <a:cs typeface="Roboto"/>
              </a:rPr>
              <a:t>Auditform</a:t>
            </a:r>
            <a:r>
              <a:rPr lang="en-GB" sz="1100">
                <a:latin typeface="Roboto"/>
                <a:ea typeface="Roboto"/>
                <a:cs typeface="Roboto"/>
              </a:rPr>
              <a:t> platform a web based auditing tool</a:t>
            </a:r>
          </a:p>
          <a:p>
            <a:pPr>
              <a:lnSpc>
                <a:spcPct val="150000"/>
              </a:lnSpc>
              <a:spcBef>
                <a:spcPts val="0"/>
              </a:spcBef>
              <a:buClrTx/>
            </a:pPr>
            <a:r>
              <a:rPr lang="en-GB" sz="1100">
                <a:latin typeface="Roboto"/>
                <a:ea typeface="Roboto"/>
                <a:cs typeface="Roboto"/>
              </a:rPr>
              <a:t>Based on the structure and applicable clauses of </a:t>
            </a:r>
            <a:r>
              <a:rPr lang="en-GB" sz="1100" err="1">
                <a:latin typeface="Roboto"/>
                <a:ea typeface="Roboto"/>
                <a:cs typeface="Roboto"/>
              </a:rPr>
              <a:t>CoMCoP</a:t>
            </a:r>
          </a:p>
          <a:p>
            <a:pPr>
              <a:lnSpc>
                <a:spcPct val="150000"/>
              </a:lnSpc>
              <a:spcBef>
                <a:spcPts val="0"/>
              </a:spcBef>
              <a:buClrTx/>
            </a:pPr>
            <a:r>
              <a:rPr lang="en-GB" sz="1100">
                <a:latin typeface="Roboto"/>
                <a:ea typeface="Roboto"/>
                <a:cs typeface="Roboto"/>
              </a:rPr>
              <a:t>A single audit format to cover all office audit types</a:t>
            </a:r>
          </a:p>
          <a:p>
            <a:pPr>
              <a:lnSpc>
                <a:spcPct val="150000"/>
              </a:lnSpc>
              <a:spcBef>
                <a:spcPts val="0"/>
              </a:spcBef>
              <a:buClrTx/>
            </a:pPr>
            <a:r>
              <a:rPr lang="en-GB" sz="1100">
                <a:latin typeface="Roboto"/>
                <a:ea typeface="Roboto"/>
                <a:cs typeface="Roboto"/>
              </a:rPr>
              <a:t>The ability to select the specific audit type at the start to isolate the relevant questions and clauses</a:t>
            </a:r>
          </a:p>
          <a:p>
            <a:pPr>
              <a:lnSpc>
                <a:spcPct val="150000"/>
              </a:lnSpc>
              <a:spcBef>
                <a:spcPts val="0"/>
              </a:spcBef>
              <a:buClrTx/>
            </a:pPr>
            <a:r>
              <a:rPr lang="en-GB" sz="1100">
                <a:latin typeface="Roboto"/>
                <a:ea typeface="Roboto"/>
                <a:cs typeface="Roboto"/>
              </a:rPr>
              <a:t>Standard format provides for consistency across all audits</a:t>
            </a:r>
          </a:p>
          <a:p>
            <a:pPr>
              <a:lnSpc>
                <a:spcPct val="150000"/>
              </a:lnSpc>
              <a:spcBef>
                <a:spcPts val="0"/>
              </a:spcBef>
              <a:buClrTx/>
            </a:pPr>
            <a:r>
              <a:rPr lang="en-GB" sz="1100">
                <a:latin typeface="Roboto"/>
                <a:ea typeface="Roboto"/>
                <a:cs typeface="Roboto"/>
              </a:rPr>
              <a:t>The ability to select multiple audit types at the start of the audit</a:t>
            </a:r>
          </a:p>
          <a:p>
            <a:pPr>
              <a:lnSpc>
                <a:spcPct val="150000"/>
              </a:lnSpc>
              <a:spcBef>
                <a:spcPts val="0"/>
              </a:spcBef>
              <a:buClrTx/>
            </a:pPr>
            <a:r>
              <a:rPr lang="en-GB" sz="1100">
                <a:latin typeface="Roboto"/>
                <a:ea typeface="Roboto"/>
                <a:cs typeface="Roboto"/>
              </a:rPr>
              <a:t>Standalone formats for site (field audits)</a:t>
            </a:r>
          </a:p>
          <a:p>
            <a:pPr marL="0" indent="0">
              <a:lnSpc>
                <a:spcPct val="150000"/>
              </a:lnSpc>
              <a:spcBef>
                <a:spcPts val="0"/>
              </a:spcBef>
              <a:buClrTx/>
              <a:buNone/>
            </a:pPr>
            <a:endParaRPr lang="en-GB" b="1"/>
          </a:p>
          <a:p>
            <a:pPr marL="0" indent="0">
              <a:lnSpc>
                <a:spcPct val="150000"/>
              </a:lnSpc>
              <a:spcBef>
                <a:spcPts val="0"/>
              </a:spcBef>
              <a:spcAft>
                <a:spcPts val="0"/>
              </a:spcAft>
              <a:buClrTx/>
              <a:buNone/>
            </a:pPr>
            <a:endParaRPr lang="en-GB" b="1"/>
          </a:p>
          <a:p>
            <a:pPr marL="0" indent="0">
              <a:buNone/>
            </a:pPr>
            <a:endParaRPr lang="en-GB">
              <a:cs typeface="Roboto"/>
            </a:endParaRPr>
          </a:p>
        </p:txBody>
      </p:sp>
    </p:spTree>
    <p:extLst>
      <p:ext uri="{BB962C8B-B14F-4D97-AF65-F5344CB8AC3E}">
        <p14:creationId xmlns:p14="http://schemas.microsoft.com/office/powerpoint/2010/main" val="197037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4646-3F28-1F1C-2C02-B92E59B97949}"/>
              </a:ext>
            </a:extLst>
          </p:cNvPr>
          <p:cNvSpPr>
            <a:spLocks noGrp="1"/>
          </p:cNvSpPr>
          <p:nvPr>
            <p:ph type="title"/>
          </p:nvPr>
        </p:nvSpPr>
        <p:spPr/>
        <p:txBody>
          <a:bodyPr/>
          <a:lstStyle/>
          <a:p>
            <a:endParaRPr lang="en-GB"/>
          </a:p>
        </p:txBody>
      </p:sp>
      <p:pic>
        <p:nvPicPr>
          <p:cNvPr id="14" name="Picture Placeholder 13" descr="A picture containing person, clothing, wall, black&#10;&#10;Description automatically generated">
            <a:extLst>
              <a:ext uri="{FF2B5EF4-FFF2-40B4-BE49-F238E27FC236}">
                <a16:creationId xmlns:a16="http://schemas.microsoft.com/office/drawing/2014/main" id="{2B90EAA0-AD54-1AF0-E4A4-AA03FD2789F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794" r="21794"/>
          <a:stretch>
            <a:fillRect/>
          </a:stretch>
        </p:blipFill>
        <p:spPr/>
      </p:pic>
      <p:sp>
        <p:nvSpPr>
          <p:cNvPr id="4" name="Text Placeholder 3">
            <a:extLst>
              <a:ext uri="{FF2B5EF4-FFF2-40B4-BE49-F238E27FC236}">
                <a16:creationId xmlns:a16="http://schemas.microsoft.com/office/drawing/2014/main" id="{C9790736-90F3-4984-0E68-F234F7D15842}"/>
              </a:ext>
            </a:extLst>
          </p:cNvPr>
          <p:cNvSpPr>
            <a:spLocks noGrp="1"/>
          </p:cNvSpPr>
          <p:nvPr>
            <p:ph type="body" sz="quarter" idx="12"/>
          </p:nvPr>
        </p:nvSpPr>
        <p:spPr/>
        <p:txBody>
          <a:bodyPr>
            <a:normAutofit/>
          </a:bodyPr>
          <a:lstStyle/>
          <a:p>
            <a:endParaRPr lang="en-GB">
              <a:latin typeface="Roboto"/>
              <a:ea typeface="Roboto"/>
              <a:cs typeface="Roboto"/>
            </a:endParaRPr>
          </a:p>
          <a:p>
            <a:r>
              <a:rPr lang="en-GB">
                <a:latin typeface="Roboto"/>
                <a:ea typeface="Roboto"/>
                <a:cs typeface="Roboto"/>
              </a:rPr>
              <a:t>Amelia Bray</a:t>
            </a:r>
          </a:p>
          <a:p>
            <a:r>
              <a:rPr lang="en-GB">
                <a:latin typeface="Roboto"/>
                <a:ea typeface="Roboto"/>
                <a:cs typeface="Roboto"/>
              </a:rPr>
              <a:t>REC Code Manager</a:t>
            </a:r>
          </a:p>
          <a:p>
            <a:r>
              <a:rPr lang="en-GB">
                <a:latin typeface="Roboto"/>
                <a:ea typeface="Roboto"/>
                <a:cs typeface="Roboto"/>
              </a:rPr>
              <a:t>Communications and Events Manager</a:t>
            </a:r>
          </a:p>
          <a:p>
            <a:endParaRPr lang="en-GB"/>
          </a:p>
        </p:txBody>
      </p:sp>
      <p:pic>
        <p:nvPicPr>
          <p:cNvPr id="20" name="Picture Placeholder 19" descr="A picture containing person, wall, person, black&#10;&#10;Description automatically generated">
            <a:extLst>
              <a:ext uri="{FF2B5EF4-FFF2-40B4-BE49-F238E27FC236}">
                <a16:creationId xmlns:a16="http://schemas.microsoft.com/office/drawing/2014/main" id="{DA85B15E-4EB7-89EA-9D9C-7FB2A652F9B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94" r="21794"/>
          <a:stretch>
            <a:fillRect/>
          </a:stretch>
        </p:blipFill>
        <p:spPr/>
      </p:pic>
      <p:sp>
        <p:nvSpPr>
          <p:cNvPr id="6" name="Text Placeholder 5">
            <a:extLst>
              <a:ext uri="{FF2B5EF4-FFF2-40B4-BE49-F238E27FC236}">
                <a16:creationId xmlns:a16="http://schemas.microsoft.com/office/drawing/2014/main" id="{8411B0F6-389C-1605-7258-B70C6986F0E9}"/>
              </a:ext>
            </a:extLst>
          </p:cNvPr>
          <p:cNvSpPr>
            <a:spLocks noGrp="1"/>
          </p:cNvSpPr>
          <p:nvPr>
            <p:ph type="body" sz="quarter" idx="14"/>
          </p:nvPr>
        </p:nvSpPr>
        <p:spPr/>
        <p:txBody>
          <a:bodyPr/>
          <a:lstStyle/>
          <a:p>
            <a:r>
              <a:rPr lang="en-GB">
                <a:latin typeface="Roboto"/>
                <a:ea typeface="Roboto"/>
                <a:cs typeface="Roboto"/>
              </a:rPr>
              <a:t>Fiona Murray</a:t>
            </a:r>
            <a:endParaRPr lang="en-GB">
              <a:cs typeface="Roboto"/>
            </a:endParaRPr>
          </a:p>
          <a:p>
            <a:r>
              <a:rPr lang="en-GB">
                <a:latin typeface="Roboto"/>
                <a:ea typeface="Roboto"/>
                <a:cs typeface="Roboto"/>
              </a:rPr>
              <a:t>REC Code Manager</a:t>
            </a:r>
          </a:p>
          <a:p>
            <a:r>
              <a:rPr lang="en-GB">
                <a:latin typeface="Roboto"/>
                <a:ea typeface="Roboto"/>
                <a:cs typeface="Roboto"/>
              </a:rPr>
              <a:t>Release Manager</a:t>
            </a:r>
          </a:p>
          <a:p>
            <a:endParaRPr lang="en-GB"/>
          </a:p>
        </p:txBody>
      </p:sp>
      <p:pic>
        <p:nvPicPr>
          <p:cNvPr id="22" name="Picture Placeholder 21" descr="A person with long hair&#10;&#10;Description automatically generated with low confidence">
            <a:extLst>
              <a:ext uri="{FF2B5EF4-FFF2-40B4-BE49-F238E27FC236}">
                <a16:creationId xmlns:a16="http://schemas.microsoft.com/office/drawing/2014/main" id="{2D8C5079-B7DB-6DF3-480F-C7238FFFDB19}"/>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4047" b="4047"/>
          <a:stretch>
            <a:fillRect/>
          </a:stretch>
        </p:blipFill>
        <p:spPr/>
      </p:pic>
      <p:sp>
        <p:nvSpPr>
          <p:cNvPr id="8" name="Text Placeholder 7">
            <a:extLst>
              <a:ext uri="{FF2B5EF4-FFF2-40B4-BE49-F238E27FC236}">
                <a16:creationId xmlns:a16="http://schemas.microsoft.com/office/drawing/2014/main" id="{122AC86F-7CF6-7B36-0A36-8EA190B97186}"/>
              </a:ext>
            </a:extLst>
          </p:cNvPr>
          <p:cNvSpPr>
            <a:spLocks noGrp="1"/>
          </p:cNvSpPr>
          <p:nvPr>
            <p:ph type="body" sz="quarter" idx="16"/>
          </p:nvPr>
        </p:nvSpPr>
        <p:spPr/>
        <p:txBody>
          <a:bodyPr/>
          <a:lstStyle/>
          <a:p>
            <a:r>
              <a:rPr lang="en-GB">
                <a:latin typeface="Roboto"/>
                <a:ea typeface="Roboto"/>
                <a:cs typeface="Roboto"/>
              </a:rPr>
              <a:t>Rosalind Timperley</a:t>
            </a:r>
            <a:endParaRPr lang="en-GB">
              <a:cs typeface="Roboto" panose="02000000000000000000" pitchFamily="2" charset="0"/>
            </a:endParaRPr>
          </a:p>
          <a:p>
            <a:r>
              <a:rPr lang="en-GB">
                <a:latin typeface="Roboto"/>
                <a:ea typeface="Roboto"/>
                <a:cs typeface="Roboto"/>
              </a:rPr>
              <a:t>REC Code Manager</a:t>
            </a:r>
          </a:p>
          <a:p>
            <a:r>
              <a:rPr lang="en-GB">
                <a:cs typeface="Roboto"/>
              </a:rPr>
              <a:t>Technical Services Lead</a:t>
            </a:r>
          </a:p>
        </p:txBody>
      </p:sp>
      <p:pic>
        <p:nvPicPr>
          <p:cNvPr id="24" name="Picture Placeholder 23" descr="A picture containing person, person, wall&#10;&#10;Description automatically generated">
            <a:extLst>
              <a:ext uri="{FF2B5EF4-FFF2-40B4-BE49-F238E27FC236}">
                <a16:creationId xmlns:a16="http://schemas.microsoft.com/office/drawing/2014/main" id="{BB9AD102-63EF-D066-5C4B-1D9806E81C38}"/>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5654" b="5654"/>
          <a:stretch>
            <a:fillRect/>
          </a:stretch>
        </p:blipFill>
        <p:spPr/>
      </p:pic>
      <p:sp>
        <p:nvSpPr>
          <p:cNvPr id="10" name="Text Placeholder 9">
            <a:extLst>
              <a:ext uri="{FF2B5EF4-FFF2-40B4-BE49-F238E27FC236}">
                <a16:creationId xmlns:a16="http://schemas.microsoft.com/office/drawing/2014/main" id="{FCAD7801-C1DF-94D7-2E6B-9165E5DD537F}"/>
              </a:ext>
            </a:extLst>
          </p:cNvPr>
          <p:cNvSpPr>
            <a:spLocks noGrp="1"/>
          </p:cNvSpPr>
          <p:nvPr>
            <p:ph type="body" sz="quarter" idx="18"/>
          </p:nvPr>
        </p:nvSpPr>
        <p:spPr/>
        <p:txBody>
          <a:bodyPr/>
          <a:lstStyle/>
          <a:p>
            <a:r>
              <a:rPr lang="en-GB">
                <a:latin typeface="Roboto"/>
                <a:ea typeface="Roboto"/>
                <a:cs typeface="Roboto"/>
              </a:rPr>
              <a:t>David Haddock</a:t>
            </a:r>
            <a:endParaRPr lang="en-GB">
              <a:cs typeface="Roboto" panose="02000000000000000000" pitchFamily="2" charset="0"/>
            </a:endParaRPr>
          </a:p>
          <a:p>
            <a:r>
              <a:rPr lang="en-GB">
                <a:latin typeface="Roboto"/>
                <a:ea typeface="Roboto"/>
                <a:cs typeface="Roboto"/>
              </a:rPr>
              <a:t>Metering Scheme Auditor</a:t>
            </a:r>
          </a:p>
          <a:p>
            <a:r>
              <a:rPr lang="en-GB">
                <a:cs typeface="Roboto"/>
              </a:rPr>
              <a:t>Wilcock Consultants Ltd</a:t>
            </a:r>
          </a:p>
        </p:txBody>
      </p:sp>
      <p:pic>
        <p:nvPicPr>
          <p:cNvPr id="3" name="Picture 4">
            <a:extLst>
              <a:ext uri="{FF2B5EF4-FFF2-40B4-BE49-F238E27FC236}">
                <a16:creationId xmlns:a16="http://schemas.microsoft.com/office/drawing/2014/main" id="{380166E2-FF54-7510-CF35-AF662519C331}"/>
              </a:ext>
            </a:extLst>
          </p:cNvPr>
          <p:cNvPicPr>
            <a:picLocks noGrp="1" noChangeAspect="1"/>
          </p:cNvPicPr>
          <p:nvPr>
            <p:ph type="pic" sz="quarter" idx="19"/>
          </p:nvPr>
        </p:nvPicPr>
        <p:blipFill rotWithShape="1">
          <a:blip r:embed="rId6"/>
          <a:srcRect t="63" b="63"/>
          <a:stretch/>
        </p:blipFill>
        <p:spPr>
          <a:xfrm>
            <a:off x="9652599" y="1922804"/>
            <a:ext cx="1963166" cy="2324485"/>
          </a:xfrm>
        </p:spPr>
      </p:pic>
      <p:sp>
        <p:nvSpPr>
          <p:cNvPr id="12" name="Text Placeholder 11">
            <a:extLst>
              <a:ext uri="{FF2B5EF4-FFF2-40B4-BE49-F238E27FC236}">
                <a16:creationId xmlns:a16="http://schemas.microsoft.com/office/drawing/2014/main" id="{869A1FF6-D446-F2F0-BFCD-CE64D84C68B6}"/>
              </a:ext>
            </a:extLst>
          </p:cNvPr>
          <p:cNvSpPr>
            <a:spLocks noGrp="1"/>
          </p:cNvSpPr>
          <p:nvPr>
            <p:ph type="body" sz="quarter" idx="20"/>
          </p:nvPr>
        </p:nvSpPr>
        <p:spPr/>
        <p:txBody>
          <a:bodyPr/>
          <a:lstStyle/>
          <a:p>
            <a:endParaRPr lang="en-GB">
              <a:latin typeface="Roboto"/>
              <a:ea typeface="Roboto"/>
              <a:cs typeface="Roboto"/>
            </a:endParaRPr>
          </a:p>
          <a:p>
            <a:r>
              <a:rPr lang="en-GB">
                <a:latin typeface="Roboto"/>
                <a:ea typeface="Roboto"/>
                <a:cs typeface="Roboto"/>
              </a:rPr>
              <a:t>Sarah Jones</a:t>
            </a:r>
            <a:endParaRPr lang="en-US">
              <a:cs typeface="Roboto" panose="02000000000000000000" pitchFamily="2" charset="0"/>
            </a:endParaRPr>
          </a:p>
          <a:p>
            <a:r>
              <a:rPr lang="en-GB" err="1">
                <a:latin typeface="Roboto"/>
                <a:ea typeface="Roboto"/>
                <a:cs typeface="Roboto"/>
              </a:rPr>
              <a:t>RECCo</a:t>
            </a:r>
            <a:endParaRPr lang="en-US" err="1">
              <a:cs typeface="Roboto"/>
            </a:endParaRPr>
          </a:p>
          <a:p>
            <a:r>
              <a:rPr lang="en-GB">
                <a:latin typeface="Roboto"/>
                <a:ea typeface="Roboto"/>
                <a:cs typeface="Roboto"/>
              </a:rPr>
              <a:t>MHHS Consultant</a:t>
            </a:r>
            <a:endParaRPr lang="en-GB"/>
          </a:p>
          <a:p>
            <a:endParaRPr lang="en-GB">
              <a:cs typeface="Roboto"/>
            </a:endParaRPr>
          </a:p>
        </p:txBody>
      </p:sp>
    </p:spTree>
    <p:extLst>
      <p:ext uri="{BB962C8B-B14F-4D97-AF65-F5344CB8AC3E}">
        <p14:creationId xmlns:p14="http://schemas.microsoft.com/office/powerpoint/2010/main" val="165602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340307" cy="4460875"/>
          </a:xfrm>
        </p:spPr>
        <p:txBody>
          <a:bodyPr vert="horz" lIns="91440" tIns="45720" rIns="91440" bIns="45720" rtlCol="0" anchor="t">
            <a:noAutofit/>
          </a:bodyPr>
          <a:lstStyle/>
          <a:p>
            <a:pPr marL="0" indent="0">
              <a:lnSpc>
                <a:spcPct val="150000"/>
              </a:lnSpc>
              <a:spcBef>
                <a:spcPts val="0"/>
              </a:spcBef>
              <a:buClrTx/>
              <a:buNone/>
            </a:pPr>
            <a:r>
              <a:rPr lang="en-GB" sz="1400" b="1" err="1">
                <a:latin typeface="Arial"/>
                <a:ea typeface="Roboto"/>
                <a:cs typeface="Arial"/>
              </a:rPr>
              <a:t>Auditform</a:t>
            </a:r>
            <a:r>
              <a:rPr lang="en-GB" sz="1400" b="1">
                <a:latin typeface="Arial"/>
                <a:ea typeface="Roboto"/>
                <a:cs typeface="Arial"/>
              </a:rPr>
              <a:t> Platform</a:t>
            </a:r>
            <a:br>
              <a:rPr lang="en-GB" sz="1400" b="1">
                <a:latin typeface="Arial" panose="020B0604020202020204" pitchFamily="34" charset="0"/>
                <a:cs typeface="Arial" panose="020B0604020202020204" pitchFamily="34" charset="0"/>
              </a:rPr>
            </a:br>
            <a:r>
              <a:rPr lang="en-GB" sz="1400">
                <a:latin typeface="Arial"/>
                <a:ea typeface="Roboto"/>
                <a:cs typeface="Arial"/>
              </a:rPr>
              <a:t>The benefits of using </a:t>
            </a:r>
            <a:r>
              <a:rPr lang="en-GB" sz="1400" err="1">
                <a:latin typeface="Arial"/>
                <a:ea typeface="Roboto"/>
                <a:cs typeface="Arial"/>
              </a:rPr>
              <a:t>Auditform</a:t>
            </a:r>
            <a:r>
              <a:rPr lang="en-GB" sz="1400">
                <a:latin typeface="Arial"/>
                <a:ea typeface="Roboto"/>
                <a:cs typeface="Arial"/>
              </a:rPr>
              <a:t> include: -</a:t>
            </a:r>
          </a:p>
          <a:p>
            <a:pPr>
              <a:lnSpc>
                <a:spcPct val="150000"/>
              </a:lnSpc>
              <a:spcBef>
                <a:spcPts val="0"/>
              </a:spcBef>
              <a:buClrTx/>
            </a:pPr>
            <a:r>
              <a:rPr lang="en-GB" sz="1400">
                <a:latin typeface="Arial"/>
                <a:ea typeface="Roboto"/>
                <a:cs typeface="Arial"/>
              </a:rPr>
              <a:t>Used as a proven tool for providing Gas MEM and MI audit services since 2018</a:t>
            </a:r>
          </a:p>
          <a:p>
            <a:pPr>
              <a:lnSpc>
                <a:spcPct val="150000"/>
              </a:lnSpc>
              <a:spcBef>
                <a:spcPts val="0"/>
              </a:spcBef>
              <a:buClrTx/>
            </a:pPr>
            <a:r>
              <a:rPr lang="en-GB" sz="1400">
                <a:latin typeface="Arial"/>
                <a:ea typeface="Roboto"/>
                <a:cs typeface="Arial"/>
              </a:rPr>
              <a:t>The ability to quickly develop and change audit formats</a:t>
            </a:r>
          </a:p>
          <a:p>
            <a:pPr>
              <a:lnSpc>
                <a:spcPct val="150000"/>
              </a:lnSpc>
              <a:spcBef>
                <a:spcPts val="0"/>
              </a:spcBef>
              <a:buClrTx/>
            </a:pPr>
            <a:r>
              <a:rPr lang="en-GB" sz="1400">
                <a:latin typeface="Arial"/>
                <a:ea typeface="Roboto"/>
                <a:cs typeface="Arial"/>
              </a:rPr>
              <a:t>All audits completed on line using a consistent audit format</a:t>
            </a:r>
          </a:p>
          <a:p>
            <a:pPr>
              <a:lnSpc>
                <a:spcPct val="150000"/>
              </a:lnSpc>
              <a:spcBef>
                <a:spcPts val="0"/>
              </a:spcBef>
              <a:buClrTx/>
            </a:pPr>
            <a:r>
              <a:rPr lang="en-GB" sz="1400">
                <a:latin typeface="Arial"/>
                <a:ea typeface="Roboto"/>
                <a:cs typeface="Arial"/>
              </a:rPr>
              <a:t>Resources and </a:t>
            </a:r>
            <a:r>
              <a:rPr lang="en-GB" sz="1400">
                <a:latin typeface="Roboto"/>
                <a:ea typeface="Roboto"/>
                <a:cs typeface="Roboto"/>
              </a:rPr>
              <a:t>REC Code Manager </a:t>
            </a:r>
            <a:r>
              <a:rPr lang="en-GB" sz="1400">
                <a:latin typeface="Arial"/>
                <a:ea typeface="Roboto"/>
                <a:cs typeface="Arial"/>
              </a:rPr>
              <a:t>already familiar with the use of the platform</a:t>
            </a:r>
          </a:p>
          <a:p>
            <a:pPr>
              <a:lnSpc>
                <a:spcPct val="150000"/>
              </a:lnSpc>
              <a:spcBef>
                <a:spcPts val="0"/>
              </a:spcBef>
              <a:buClrTx/>
            </a:pPr>
            <a:r>
              <a:rPr lang="en-GB" sz="1400">
                <a:latin typeface="Arial"/>
                <a:ea typeface="Roboto"/>
                <a:cs typeface="Arial"/>
              </a:rPr>
              <a:t>Audit results available immediately to third parties on the completion of audits</a:t>
            </a:r>
          </a:p>
          <a:p>
            <a:pPr>
              <a:lnSpc>
                <a:spcPct val="150000"/>
              </a:lnSpc>
              <a:spcBef>
                <a:spcPts val="0"/>
              </a:spcBef>
              <a:buClrTx/>
            </a:pPr>
            <a:r>
              <a:rPr lang="en-GB" sz="1400">
                <a:latin typeface="Arial"/>
                <a:ea typeface="Roboto"/>
                <a:cs typeface="Arial"/>
              </a:rPr>
              <a:t>On line access to the full database of audits and the ability to interrogate data for WCL and </a:t>
            </a:r>
            <a:r>
              <a:rPr lang="en-GB" sz="1400">
                <a:latin typeface="Roboto"/>
                <a:ea typeface="Roboto"/>
                <a:cs typeface="Roboto"/>
              </a:rPr>
              <a:t>REC Code Manager.</a:t>
            </a:r>
            <a:endParaRPr lang="en-GB" sz="1400">
              <a:latin typeface="Arial" panose="020B0604020202020204" pitchFamily="34" charset="0"/>
              <a:cs typeface="Arial" panose="020B0604020202020204" pitchFamily="34" charset="0"/>
            </a:endParaRPr>
          </a:p>
          <a:p>
            <a:pPr>
              <a:lnSpc>
                <a:spcPct val="150000"/>
              </a:lnSpc>
              <a:spcBef>
                <a:spcPts val="0"/>
              </a:spcBef>
              <a:buClrTx/>
            </a:pPr>
            <a:r>
              <a:rPr lang="en-GB" sz="1400">
                <a:latin typeface="Arial"/>
                <a:ea typeface="Roboto"/>
                <a:cs typeface="Arial"/>
              </a:rPr>
              <a:t>Access provided to </a:t>
            </a:r>
            <a:r>
              <a:rPr lang="en-GB" sz="1400">
                <a:latin typeface="Roboto"/>
                <a:ea typeface="Roboto"/>
                <a:cs typeface="Roboto"/>
              </a:rPr>
              <a:t>REC Code Manager </a:t>
            </a:r>
            <a:r>
              <a:rPr lang="en-GB" sz="1400">
                <a:latin typeface="Arial"/>
                <a:ea typeface="Roboto"/>
                <a:cs typeface="Arial"/>
              </a:rPr>
              <a:t>for reporting and management analysis</a:t>
            </a:r>
          </a:p>
          <a:p>
            <a:pPr marL="0" indent="0">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56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576613" cy="4460875"/>
          </a:xfrm>
        </p:spPr>
        <p:txBody>
          <a:bodyPr vert="horz" lIns="91440" tIns="45720" rIns="91440" bIns="45720" rtlCol="0" anchor="t">
            <a:noAutofit/>
          </a:bodyPr>
          <a:lstStyle/>
          <a:p>
            <a:pPr marL="0" indent="0">
              <a:lnSpc>
                <a:spcPct val="150000"/>
              </a:lnSpc>
              <a:spcBef>
                <a:spcPts val="0"/>
              </a:spcBef>
              <a:buClrTx/>
              <a:buNone/>
            </a:pPr>
            <a:endParaRPr lang="en-GB" b="1"/>
          </a:p>
          <a:p>
            <a:pPr marL="0" indent="0">
              <a:lnSpc>
                <a:spcPct val="150000"/>
              </a:lnSpc>
              <a:spcBef>
                <a:spcPts val="0"/>
              </a:spcBef>
              <a:spcAft>
                <a:spcPts val="0"/>
              </a:spcAft>
              <a:buClrTx/>
              <a:buNone/>
            </a:pPr>
            <a:endParaRPr lang="en-GB" b="1"/>
          </a:p>
          <a:p>
            <a:pPr marL="0" indent="0">
              <a:buNone/>
            </a:pPr>
            <a:endParaRPr lang="en-GB">
              <a:cs typeface="Roboto"/>
            </a:endParaRPr>
          </a:p>
        </p:txBody>
      </p:sp>
      <p:graphicFrame>
        <p:nvGraphicFramePr>
          <p:cNvPr id="3" name="Table 2">
            <a:extLst>
              <a:ext uri="{FF2B5EF4-FFF2-40B4-BE49-F238E27FC236}">
                <a16:creationId xmlns:a16="http://schemas.microsoft.com/office/drawing/2014/main" id="{7AF2A3F1-CBD6-9735-176B-222030694608}"/>
              </a:ext>
            </a:extLst>
          </p:cNvPr>
          <p:cNvGraphicFramePr>
            <a:graphicFrameLocks noGrp="1"/>
          </p:cNvGraphicFramePr>
          <p:nvPr>
            <p:extLst>
              <p:ext uri="{D42A27DB-BD31-4B8C-83A1-F6EECF244321}">
                <p14:modId xmlns:p14="http://schemas.microsoft.com/office/powerpoint/2010/main" val="3778247339"/>
              </p:ext>
            </p:extLst>
          </p:nvPr>
        </p:nvGraphicFramePr>
        <p:xfrm>
          <a:off x="3050175" y="1903344"/>
          <a:ext cx="8826500" cy="4408297"/>
        </p:xfrm>
        <a:graphic>
          <a:graphicData uri="http://schemas.openxmlformats.org/drawingml/2006/table">
            <a:tbl>
              <a:tblPr firstRow="1" bandRow="1">
                <a:tableStyleId>{F5AB1C69-6EDB-4FF4-983F-18BD219EF322}</a:tableStyleId>
              </a:tblPr>
              <a:tblGrid>
                <a:gridCol w="3081666">
                  <a:extLst>
                    <a:ext uri="{9D8B030D-6E8A-4147-A177-3AD203B41FA5}">
                      <a16:colId xmlns:a16="http://schemas.microsoft.com/office/drawing/2014/main" val="3679513503"/>
                    </a:ext>
                  </a:extLst>
                </a:gridCol>
                <a:gridCol w="3766481">
                  <a:extLst>
                    <a:ext uri="{9D8B030D-6E8A-4147-A177-3AD203B41FA5}">
                      <a16:colId xmlns:a16="http://schemas.microsoft.com/office/drawing/2014/main" val="232397507"/>
                    </a:ext>
                  </a:extLst>
                </a:gridCol>
                <a:gridCol w="1978353">
                  <a:extLst>
                    <a:ext uri="{9D8B030D-6E8A-4147-A177-3AD203B41FA5}">
                      <a16:colId xmlns:a16="http://schemas.microsoft.com/office/drawing/2014/main" val="3745008112"/>
                    </a:ext>
                  </a:extLst>
                </a:gridCol>
              </a:tblGrid>
              <a:tr h="409702">
                <a:tc>
                  <a:txBody>
                    <a:bodyPr/>
                    <a:lstStyle/>
                    <a:p>
                      <a:pPr marL="0" rtl="0" latinLnBrk="0">
                        <a:spcBef>
                          <a:spcPts val="0"/>
                        </a:spcBef>
                        <a:spcAft>
                          <a:spcPts val="0"/>
                        </a:spcAft>
                      </a:pPr>
                      <a:r>
                        <a:rPr lang="en-GB" sz="1100" kern="1200">
                          <a:effectLst/>
                          <a:latin typeface="Roboto"/>
                          <a:ea typeface="Roboto"/>
                          <a:cs typeface="Roboto"/>
                        </a:rPr>
                        <a:t>Action</a:t>
                      </a:r>
                      <a:endParaRPr lang="en-GB" sz="1100">
                        <a:effectLst/>
                        <a:latin typeface="Roboto"/>
                        <a:ea typeface="Roboto"/>
                        <a:cs typeface="Roboto"/>
                      </a:endParaRPr>
                    </a:p>
                  </a:txBody>
                  <a:tcPr marL="0" marR="0" marT="0" marB="0" anchor="ctr"/>
                </a:tc>
                <a:tc>
                  <a:txBody>
                    <a:bodyPr/>
                    <a:lstStyle/>
                    <a:p>
                      <a:pPr marL="0" rtl="0" latinLnBrk="0">
                        <a:spcBef>
                          <a:spcPts val="0"/>
                        </a:spcBef>
                        <a:spcAft>
                          <a:spcPts val="0"/>
                        </a:spcAft>
                      </a:pPr>
                      <a:r>
                        <a:rPr lang="en-GB" sz="1100" kern="1200">
                          <a:effectLst/>
                          <a:latin typeface="Roboto"/>
                          <a:ea typeface="Roboto"/>
                          <a:cs typeface="Roboto"/>
                        </a:rPr>
                        <a:t>When</a:t>
                      </a:r>
                      <a:endParaRPr lang="en-GB" sz="1100">
                        <a:effectLst/>
                        <a:latin typeface="Roboto"/>
                        <a:ea typeface="Roboto"/>
                        <a:cs typeface="Roboto"/>
                      </a:endParaRPr>
                    </a:p>
                  </a:txBody>
                  <a:tcPr marL="0" marR="0" marT="0" marB="0" anchor="ctr"/>
                </a:tc>
                <a:tc>
                  <a:txBody>
                    <a:bodyPr/>
                    <a:lstStyle/>
                    <a:p>
                      <a:pPr marL="0" rtl="0" latinLnBrk="0">
                        <a:spcBef>
                          <a:spcPts val="0"/>
                        </a:spcBef>
                        <a:spcAft>
                          <a:spcPts val="0"/>
                        </a:spcAft>
                      </a:pPr>
                      <a:r>
                        <a:rPr lang="en-GB" sz="1100" kern="1200">
                          <a:effectLst/>
                          <a:latin typeface="Roboto"/>
                          <a:ea typeface="Roboto"/>
                          <a:cs typeface="Roboto"/>
                        </a:rPr>
                        <a:t>Who</a:t>
                      </a:r>
                      <a:endParaRPr lang="en-GB" sz="1100">
                        <a:effectLst/>
                        <a:latin typeface="Roboto"/>
                        <a:ea typeface="Roboto"/>
                        <a:cs typeface="Roboto"/>
                      </a:endParaRPr>
                    </a:p>
                  </a:txBody>
                  <a:tcPr marL="0" marR="0" marT="0" marB="0" anchor="ctr"/>
                </a:tc>
                <a:extLst>
                  <a:ext uri="{0D108BD9-81ED-4DB2-BD59-A6C34878D82A}">
                    <a16:rowId xmlns:a16="http://schemas.microsoft.com/office/drawing/2014/main" val="3190649436"/>
                  </a:ext>
                </a:extLst>
              </a:tr>
              <a:tr h="490093">
                <a:tc>
                  <a:txBody>
                    <a:bodyPr/>
                    <a:lstStyle/>
                    <a:p>
                      <a:pPr marL="0" rtl="0" latinLnBrk="0">
                        <a:spcBef>
                          <a:spcPts val="0"/>
                        </a:spcBef>
                        <a:spcAft>
                          <a:spcPts val="0"/>
                        </a:spcAft>
                      </a:pPr>
                      <a:r>
                        <a:rPr lang="en-US" sz="1100">
                          <a:effectLst/>
                          <a:latin typeface="Roboto"/>
                          <a:ea typeface="Roboto"/>
                          <a:cs typeface="Roboto"/>
                        </a:rPr>
                        <a:t>Notify companies of audits due with target date </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November the previous year</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WCL Planning Team</a:t>
                      </a:r>
                    </a:p>
                  </a:txBody>
                  <a:tcPr marL="0" marR="0" marT="0" marB="0" anchor="ctr"/>
                </a:tc>
                <a:extLst>
                  <a:ext uri="{0D108BD9-81ED-4DB2-BD59-A6C34878D82A}">
                    <a16:rowId xmlns:a16="http://schemas.microsoft.com/office/drawing/2014/main" val="3720798090"/>
                  </a:ext>
                </a:extLst>
              </a:tr>
              <a:tr h="284607">
                <a:tc>
                  <a:txBody>
                    <a:bodyPr/>
                    <a:lstStyle/>
                    <a:p>
                      <a:pPr marL="0" rtl="0" latinLnBrk="0">
                        <a:spcBef>
                          <a:spcPts val="0"/>
                        </a:spcBef>
                        <a:spcAft>
                          <a:spcPts val="0"/>
                        </a:spcAft>
                      </a:pPr>
                      <a:r>
                        <a:rPr lang="en-US" sz="1100">
                          <a:effectLst/>
                          <a:latin typeface="Roboto"/>
                          <a:ea typeface="Roboto"/>
                          <a:cs typeface="Roboto"/>
                        </a:rPr>
                        <a:t>Agree specific audit date with company</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At least 8 weeks in advance of the audit</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WCL Auditor</a:t>
                      </a:r>
                    </a:p>
                  </a:txBody>
                  <a:tcPr marL="0" marR="0" marT="0" marB="0" anchor="ctr"/>
                </a:tc>
                <a:extLst>
                  <a:ext uri="{0D108BD9-81ED-4DB2-BD59-A6C34878D82A}">
                    <a16:rowId xmlns:a16="http://schemas.microsoft.com/office/drawing/2014/main" val="340524105"/>
                  </a:ext>
                </a:extLst>
              </a:tr>
              <a:tr h="284607">
                <a:tc>
                  <a:txBody>
                    <a:bodyPr/>
                    <a:lstStyle/>
                    <a:p>
                      <a:pPr marL="0" rtl="0" latinLnBrk="0">
                        <a:spcBef>
                          <a:spcPts val="0"/>
                        </a:spcBef>
                        <a:spcAft>
                          <a:spcPts val="0"/>
                        </a:spcAft>
                      </a:pPr>
                      <a:r>
                        <a:rPr lang="en-US" sz="1100">
                          <a:effectLst/>
                          <a:latin typeface="Roboto"/>
                          <a:ea typeface="Roboto"/>
                          <a:cs typeface="Roboto"/>
                        </a:rPr>
                        <a:t>Issue Invoice</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As soon as audit date is set</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WCL Finance</a:t>
                      </a:r>
                    </a:p>
                  </a:txBody>
                  <a:tcPr marL="0" marR="0" marT="0" marB="0" anchor="ctr"/>
                </a:tc>
                <a:extLst>
                  <a:ext uri="{0D108BD9-81ED-4DB2-BD59-A6C34878D82A}">
                    <a16:rowId xmlns:a16="http://schemas.microsoft.com/office/drawing/2014/main" val="127502889"/>
                  </a:ext>
                </a:extLst>
              </a:tr>
              <a:tr h="490093">
                <a:tc>
                  <a:txBody>
                    <a:bodyPr/>
                    <a:lstStyle/>
                    <a:p>
                      <a:pPr marL="0" rtl="0" latinLnBrk="0">
                        <a:spcBef>
                          <a:spcPts val="0"/>
                        </a:spcBef>
                        <a:spcAft>
                          <a:spcPts val="0"/>
                        </a:spcAft>
                      </a:pPr>
                      <a:r>
                        <a:rPr lang="en-US" sz="1100">
                          <a:effectLst/>
                          <a:latin typeface="Roboto"/>
                          <a:ea typeface="Roboto"/>
                          <a:cs typeface="Roboto"/>
                        </a:rPr>
                        <a:t>Payment of Invoice</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At least 2 weeks prior to the agreed audit date</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Company to be audited</a:t>
                      </a:r>
                    </a:p>
                  </a:txBody>
                  <a:tcPr marL="0" marR="0" marT="0" marB="0" anchor="ctr"/>
                </a:tc>
                <a:extLst>
                  <a:ext uri="{0D108BD9-81ED-4DB2-BD59-A6C34878D82A}">
                    <a16:rowId xmlns:a16="http://schemas.microsoft.com/office/drawing/2014/main" val="1406495790"/>
                  </a:ext>
                </a:extLst>
              </a:tr>
              <a:tr h="490093">
                <a:tc>
                  <a:txBody>
                    <a:bodyPr/>
                    <a:lstStyle/>
                    <a:p>
                      <a:pPr marL="0" rtl="0" latinLnBrk="0">
                        <a:spcBef>
                          <a:spcPts val="0"/>
                        </a:spcBef>
                        <a:spcAft>
                          <a:spcPts val="0"/>
                        </a:spcAft>
                      </a:pPr>
                      <a:r>
                        <a:rPr lang="en-US" sz="1100">
                          <a:effectLst/>
                          <a:latin typeface="Roboto"/>
                          <a:ea typeface="Roboto"/>
                          <a:cs typeface="Roboto"/>
                        </a:rPr>
                        <a:t>Confirm audit and issue instructions to company</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15 working days prior to the audit date</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WCL Planning Team</a:t>
                      </a:r>
                    </a:p>
                  </a:txBody>
                  <a:tcPr marL="0" marR="0" marT="0" marB="0" anchor="ctr"/>
                </a:tc>
                <a:extLst>
                  <a:ext uri="{0D108BD9-81ED-4DB2-BD59-A6C34878D82A}">
                    <a16:rowId xmlns:a16="http://schemas.microsoft.com/office/drawing/2014/main" val="660078404"/>
                  </a:ext>
                </a:extLst>
              </a:tr>
              <a:tr h="284607">
                <a:tc>
                  <a:txBody>
                    <a:bodyPr/>
                    <a:lstStyle/>
                    <a:p>
                      <a:pPr marL="0" rtl="0" latinLnBrk="0">
                        <a:spcBef>
                          <a:spcPts val="0"/>
                        </a:spcBef>
                        <a:spcAft>
                          <a:spcPts val="0"/>
                        </a:spcAft>
                      </a:pPr>
                      <a:r>
                        <a:rPr lang="en-US" sz="1100">
                          <a:effectLst/>
                          <a:latin typeface="Roboto"/>
                          <a:ea typeface="Roboto"/>
                          <a:cs typeface="Roboto"/>
                        </a:rPr>
                        <a:t>Provide audit evidence</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By the agreed audit date</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Company to be audited</a:t>
                      </a:r>
                    </a:p>
                  </a:txBody>
                  <a:tcPr marL="0" marR="0" marT="0" marB="0" anchor="ctr"/>
                </a:tc>
                <a:extLst>
                  <a:ext uri="{0D108BD9-81ED-4DB2-BD59-A6C34878D82A}">
                    <a16:rowId xmlns:a16="http://schemas.microsoft.com/office/drawing/2014/main" val="2703357586"/>
                  </a:ext>
                </a:extLst>
              </a:tr>
              <a:tr h="284607">
                <a:tc>
                  <a:txBody>
                    <a:bodyPr/>
                    <a:lstStyle/>
                    <a:p>
                      <a:pPr marL="0" rtl="0" latinLnBrk="0">
                        <a:spcBef>
                          <a:spcPts val="0"/>
                        </a:spcBef>
                        <a:spcAft>
                          <a:spcPts val="0"/>
                        </a:spcAft>
                      </a:pPr>
                      <a:r>
                        <a:rPr lang="en-US" sz="1100">
                          <a:effectLst/>
                          <a:latin typeface="Roboto"/>
                          <a:ea typeface="Roboto"/>
                          <a:cs typeface="Roboto"/>
                        </a:rPr>
                        <a:t>Complete audit and publish results</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On  audit completion</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WCL Auditor</a:t>
                      </a:r>
                    </a:p>
                  </a:txBody>
                  <a:tcPr marL="0" marR="0" marT="0" marB="0" anchor="ctr"/>
                </a:tc>
                <a:extLst>
                  <a:ext uri="{0D108BD9-81ED-4DB2-BD59-A6C34878D82A}">
                    <a16:rowId xmlns:a16="http://schemas.microsoft.com/office/drawing/2014/main" val="2444901846"/>
                  </a:ext>
                </a:extLst>
              </a:tr>
              <a:tr h="490093">
                <a:tc>
                  <a:txBody>
                    <a:bodyPr/>
                    <a:lstStyle/>
                    <a:p>
                      <a:pPr marL="0" rtl="0" latinLnBrk="0">
                        <a:spcBef>
                          <a:spcPts val="0"/>
                        </a:spcBef>
                        <a:spcAft>
                          <a:spcPts val="0"/>
                        </a:spcAft>
                      </a:pPr>
                      <a:r>
                        <a:rPr lang="en-US" sz="1100">
                          <a:effectLst/>
                          <a:latin typeface="Roboto"/>
                          <a:ea typeface="Roboto"/>
                          <a:cs typeface="Roboto"/>
                        </a:rPr>
                        <a:t>Supply further information to clear any non-compliances</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Within 10 working days</a:t>
                      </a:r>
                    </a:p>
                  </a:txBody>
                  <a:tcPr marL="0" marR="0" marT="0" marB="0" anchor="ctr"/>
                </a:tc>
                <a:tc>
                  <a:txBody>
                    <a:bodyPr/>
                    <a:lstStyle/>
                    <a:p>
                      <a:pPr marL="0" marR="0" indent="0" rtl="0" latinLnBrk="0">
                        <a:spcBef>
                          <a:spcPts val="0"/>
                        </a:spcBef>
                        <a:spcAft>
                          <a:spcPts val="0"/>
                        </a:spcAft>
                      </a:pPr>
                      <a:r>
                        <a:rPr lang="en-US" sz="1100">
                          <a:effectLst/>
                          <a:latin typeface="Roboto"/>
                          <a:ea typeface="Roboto"/>
                          <a:cs typeface="Roboto"/>
                        </a:rPr>
                        <a:t>Company to be audited</a:t>
                      </a:r>
                    </a:p>
                  </a:txBody>
                  <a:tcPr marL="0" marR="0" marT="0" marB="0" anchor="ctr"/>
                </a:tc>
                <a:extLst>
                  <a:ext uri="{0D108BD9-81ED-4DB2-BD59-A6C34878D82A}">
                    <a16:rowId xmlns:a16="http://schemas.microsoft.com/office/drawing/2014/main" val="4071567617"/>
                  </a:ext>
                </a:extLst>
              </a:tr>
              <a:tr h="490093">
                <a:tc>
                  <a:txBody>
                    <a:bodyPr/>
                    <a:lstStyle/>
                    <a:p>
                      <a:pPr marL="0" rtl="0" latinLnBrk="0">
                        <a:spcBef>
                          <a:spcPts val="0"/>
                        </a:spcBef>
                        <a:spcAft>
                          <a:spcPts val="0"/>
                        </a:spcAft>
                      </a:pPr>
                      <a:r>
                        <a:rPr lang="en-US" sz="1100" err="1">
                          <a:effectLst/>
                          <a:latin typeface="Roboto"/>
                          <a:ea typeface="Roboto"/>
                          <a:cs typeface="Roboto"/>
                        </a:rPr>
                        <a:t>Finalise</a:t>
                      </a:r>
                      <a:r>
                        <a:rPr lang="en-US" sz="1100">
                          <a:effectLst/>
                          <a:latin typeface="Roboto"/>
                          <a:ea typeface="Roboto"/>
                          <a:cs typeface="Roboto"/>
                        </a:rPr>
                        <a:t> audit and issue details to company and </a:t>
                      </a:r>
                      <a:r>
                        <a:rPr lang="en-GB" sz="1100" b="0" i="0" u="none" strike="noStrike" noProof="0">
                          <a:effectLst/>
                          <a:latin typeface="Roboto"/>
                        </a:rPr>
                        <a:t>REC Code Manager</a:t>
                      </a:r>
                      <a:endParaRPr lang="en-US" sz="1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Within 5 working days of final audit completion</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WCL Planning Team</a:t>
                      </a:r>
                    </a:p>
                  </a:txBody>
                  <a:tcPr marL="0" marR="0" marT="0" marB="0" anchor="ctr"/>
                </a:tc>
                <a:extLst>
                  <a:ext uri="{0D108BD9-81ED-4DB2-BD59-A6C34878D82A}">
                    <a16:rowId xmlns:a16="http://schemas.microsoft.com/office/drawing/2014/main" val="358556991"/>
                  </a:ext>
                </a:extLst>
              </a:tr>
              <a:tr h="409702">
                <a:tc>
                  <a:txBody>
                    <a:bodyPr/>
                    <a:lstStyle/>
                    <a:p>
                      <a:pPr marL="0" rtl="0" latinLnBrk="0">
                        <a:spcBef>
                          <a:spcPts val="0"/>
                        </a:spcBef>
                        <a:spcAft>
                          <a:spcPts val="0"/>
                        </a:spcAft>
                      </a:pPr>
                      <a:r>
                        <a:rPr lang="en-US" sz="1100">
                          <a:effectLst/>
                          <a:latin typeface="Roboto"/>
                          <a:ea typeface="Roboto"/>
                          <a:cs typeface="Roboto"/>
                        </a:rPr>
                        <a:t>Issue Certificate of accreditation</a:t>
                      </a:r>
                    </a:p>
                  </a:txBody>
                  <a:tcPr marL="0" marR="0" marT="0" marB="0" anchor="ctr"/>
                </a:tc>
                <a:tc>
                  <a:txBody>
                    <a:bodyPr/>
                    <a:lstStyle/>
                    <a:p>
                      <a:pPr marL="0" rtl="0" latinLnBrk="0">
                        <a:spcBef>
                          <a:spcPts val="0"/>
                        </a:spcBef>
                        <a:spcAft>
                          <a:spcPts val="0"/>
                        </a:spcAft>
                      </a:pPr>
                      <a:r>
                        <a:rPr lang="en-US" sz="1100">
                          <a:effectLst/>
                          <a:latin typeface="Roboto"/>
                          <a:ea typeface="Roboto"/>
                          <a:cs typeface="Roboto"/>
                        </a:rPr>
                        <a:t>Within 10  days of audit completion</a:t>
                      </a:r>
                    </a:p>
                  </a:txBody>
                  <a:tcPr marL="0" marR="0" marT="0" marB="0" anchor="ctr"/>
                </a:tc>
                <a:tc>
                  <a:txBody>
                    <a:bodyPr/>
                    <a:lstStyle/>
                    <a:p>
                      <a:pPr marL="0" lvl="0">
                        <a:spcBef>
                          <a:spcPts val="0"/>
                        </a:spcBef>
                        <a:spcAft>
                          <a:spcPts val="0"/>
                        </a:spcAft>
                        <a:buNone/>
                      </a:pPr>
                      <a:r>
                        <a:rPr lang="en-GB" sz="1100" b="0" i="0" u="none" strike="noStrike" noProof="0">
                          <a:effectLst/>
                          <a:latin typeface="Roboto"/>
                        </a:rPr>
                        <a:t>REC Code Manager</a:t>
                      </a:r>
                      <a:endParaRPr lang="en-US" sz="1100" err="1">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tc>
                <a:extLst>
                  <a:ext uri="{0D108BD9-81ED-4DB2-BD59-A6C34878D82A}">
                    <a16:rowId xmlns:a16="http://schemas.microsoft.com/office/drawing/2014/main" val="1375502897"/>
                  </a:ext>
                </a:extLst>
              </a:tr>
            </a:tbl>
          </a:graphicData>
        </a:graphic>
      </p:graphicFrame>
    </p:spTree>
    <p:extLst>
      <p:ext uri="{BB962C8B-B14F-4D97-AF65-F5344CB8AC3E}">
        <p14:creationId xmlns:p14="http://schemas.microsoft.com/office/powerpoint/2010/main" val="106836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634294"/>
            <a:ext cx="6576613" cy="2773605"/>
          </a:xfrm>
        </p:spPr>
        <p:txBody>
          <a:bodyPr vert="horz" lIns="91440" tIns="45720" rIns="91440" bIns="45720" rtlCol="0" anchor="t">
            <a:noAutofit/>
          </a:bodyPr>
          <a:lstStyle/>
          <a:p>
            <a:pPr marL="0" indent="0">
              <a:lnSpc>
                <a:spcPct val="150000"/>
              </a:lnSpc>
              <a:spcBef>
                <a:spcPts val="0"/>
              </a:spcBef>
              <a:buClrTx/>
              <a:buNone/>
            </a:pPr>
            <a:r>
              <a:rPr lang="en-GB" sz="1800" b="1">
                <a:latin typeface="Roboto"/>
                <a:ea typeface="Roboto"/>
                <a:cs typeface="Roboto"/>
              </a:rPr>
              <a:t>Office Audit Process</a:t>
            </a:r>
            <a:r>
              <a:rPr lang="en-GB">
                <a:latin typeface="Roboto"/>
                <a:ea typeface="Roboto"/>
                <a:cs typeface="Roboto"/>
              </a:rPr>
              <a:t> </a:t>
            </a:r>
            <a:endParaRPr lang="en-GB" sz="1800">
              <a:solidFill>
                <a:schemeClr val="tx1"/>
              </a:solidFill>
            </a:endParaRPr>
          </a:p>
          <a:p>
            <a:pPr>
              <a:lnSpc>
                <a:spcPct val="150000"/>
              </a:lnSpc>
              <a:spcBef>
                <a:spcPts val="0"/>
              </a:spcBef>
              <a:buClrTx/>
            </a:pPr>
            <a:r>
              <a:rPr lang="en-GB" sz="1100">
                <a:latin typeface="Roboto"/>
                <a:ea typeface="Roboto"/>
                <a:cs typeface="Roboto"/>
              </a:rPr>
              <a:t>Office audits to be completed remotely using proven procedures</a:t>
            </a:r>
          </a:p>
          <a:p>
            <a:pPr>
              <a:lnSpc>
                <a:spcPct val="150000"/>
              </a:lnSpc>
              <a:spcBef>
                <a:spcPts val="0"/>
              </a:spcBef>
              <a:buClrTx/>
            </a:pPr>
            <a:r>
              <a:rPr lang="en-GB" sz="1100">
                <a:latin typeface="Roboto"/>
                <a:ea typeface="Roboto"/>
                <a:cs typeface="Roboto"/>
              </a:rPr>
              <a:t>Third parties issued with a detailed remote audit procedure for clarity</a:t>
            </a:r>
          </a:p>
          <a:p>
            <a:pPr>
              <a:lnSpc>
                <a:spcPct val="150000"/>
              </a:lnSpc>
              <a:spcBef>
                <a:spcPts val="0"/>
              </a:spcBef>
              <a:buClrTx/>
            </a:pPr>
            <a:r>
              <a:rPr lang="en-GB" sz="1100">
                <a:latin typeface="Roboto"/>
                <a:ea typeface="Roboto"/>
                <a:cs typeface="Roboto"/>
              </a:rPr>
              <a:t>The set process ensures consistency and fairness across all audits</a:t>
            </a:r>
          </a:p>
          <a:p>
            <a:pPr>
              <a:lnSpc>
                <a:spcPct val="150000"/>
              </a:lnSpc>
              <a:spcBef>
                <a:spcPts val="0"/>
              </a:spcBef>
              <a:buClrTx/>
            </a:pPr>
            <a:r>
              <a:rPr lang="en-GB" sz="1100">
                <a:latin typeface="Roboto"/>
                <a:ea typeface="Roboto"/>
                <a:cs typeface="Roboto"/>
              </a:rPr>
              <a:t>Third parties issued with guidance notes and a blank audit format 15 working days before the agreed audit date</a:t>
            </a:r>
          </a:p>
          <a:p>
            <a:pPr>
              <a:lnSpc>
                <a:spcPct val="150000"/>
              </a:lnSpc>
              <a:spcBef>
                <a:spcPts val="0"/>
              </a:spcBef>
              <a:buClrTx/>
            </a:pPr>
            <a:r>
              <a:rPr lang="en-GB" sz="1100">
                <a:latin typeface="Roboto"/>
                <a:ea typeface="Roboto"/>
                <a:cs typeface="Roboto"/>
              </a:rPr>
              <a:t>Evidence provided remotely by the due date, video calls are not used</a:t>
            </a:r>
          </a:p>
          <a:p>
            <a:pPr>
              <a:lnSpc>
                <a:spcPct val="150000"/>
              </a:lnSpc>
              <a:spcBef>
                <a:spcPts val="0"/>
              </a:spcBef>
              <a:buClrTx/>
            </a:pPr>
            <a:r>
              <a:rPr lang="en-GB" sz="1100">
                <a:latin typeface="Roboto"/>
                <a:ea typeface="Roboto"/>
                <a:cs typeface="Roboto"/>
              </a:rPr>
              <a:t>Auditor completes the audit on the due date and releases the audit through the </a:t>
            </a:r>
            <a:r>
              <a:rPr lang="en-GB" sz="1100" err="1">
                <a:latin typeface="Roboto"/>
                <a:ea typeface="Roboto"/>
                <a:cs typeface="Roboto"/>
              </a:rPr>
              <a:t>Auditform</a:t>
            </a:r>
            <a:r>
              <a:rPr lang="en-GB" sz="1100">
                <a:latin typeface="Roboto"/>
                <a:ea typeface="Roboto"/>
                <a:cs typeface="Roboto"/>
              </a:rPr>
              <a:t> platform to third parties and REC Code Manager along with details of non conformances</a:t>
            </a:r>
          </a:p>
          <a:p>
            <a:pPr>
              <a:lnSpc>
                <a:spcPct val="150000"/>
              </a:lnSpc>
              <a:spcBef>
                <a:spcPts val="0"/>
              </a:spcBef>
              <a:buClrTx/>
            </a:pPr>
            <a:r>
              <a:rPr lang="en-GB" sz="1100">
                <a:latin typeface="Roboto"/>
                <a:ea typeface="Roboto"/>
                <a:cs typeface="Roboto"/>
              </a:rPr>
              <a:t>Third parties have a set period to provide further details to clear any non conformances</a:t>
            </a:r>
          </a:p>
          <a:p>
            <a:pPr marL="0" indent="0">
              <a:lnSpc>
                <a:spcPct val="150000"/>
              </a:lnSpc>
              <a:spcBef>
                <a:spcPts val="0"/>
              </a:spcBef>
              <a:spcAft>
                <a:spcPts val="0"/>
              </a:spcAft>
              <a:buClrTx/>
              <a:buNone/>
            </a:pPr>
            <a:endParaRPr lang="en-GB" b="1"/>
          </a:p>
          <a:p>
            <a:pPr marL="0" indent="0">
              <a:buNone/>
            </a:pPr>
            <a:endParaRPr lang="en-GB">
              <a:cs typeface="Roboto"/>
            </a:endParaRPr>
          </a:p>
        </p:txBody>
      </p:sp>
      <p:sp>
        <p:nvSpPr>
          <p:cNvPr id="5" name="Text Placeholder 7">
            <a:extLst>
              <a:ext uri="{FF2B5EF4-FFF2-40B4-BE49-F238E27FC236}">
                <a16:creationId xmlns:a16="http://schemas.microsoft.com/office/drawing/2014/main" id="{E490EDC1-BC83-2672-E4B2-336D25E15534}"/>
              </a:ext>
            </a:extLst>
          </p:cNvPr>
          <p:cNvSpPr txBox="1">
            <a:spLocks/>
          </p:cNvSpPr>
          <p:nvPr/>
        </p:nvSpPr>
        <p:spPr>
          <a:xfrm>
            <a:off x="3367701" y="4376574"/>
            <a:ext cx="6866309" cy="213864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Site (Field) Audit Process</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Bespoke audit formats to be developed to cover all audit types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auditor will plan site audits directly with third parties to include work in progress and post completion audits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Completed as soon as possible after the completion of the office audit</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Auditors to be provided with health and safety guidance and will comply with all site specific requirements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Evidence gathered by the auditor to include photographs</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Audits selected on location, type of work, maximising the number of audits and observe working practices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9930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Metering Audit Scheme</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576613" cy="4460875"/>
          </a:xfrm>
        </p:spPr>
        <p:txBody>
          <a:bodyPr vert="horz" lIns="91440" tIns="45720" rIns="91440" bIns="45720" rtlCol="0" anchor="t">
            <a:noAutofit/>
          </a:bodyPr>
          <a:lstStyle/>
          <a:p>
            <a:pPr marL="0" indent="0">
              <a:lnSpc>
                <a:spcPct val="150000"/>
              </a:lnSpc>
              <a:spcBef>
                <a:spcPts val="0"/>
              </a:spcBef>
              <a:spcAft>
                <a:spcPts val="0"/>
              </a:spcAft>
              <a:buClrTx/>
              <a:buNone/>
            </a:pPr>
            <a:r>
              <a:rPr lang="en-GB" sz="1800" b="1">
                <a:latin typeface="Roboto"/>
                <a:ea typeface="Roboto"/>
                <a:cs typeface="Roboto"/>
              </a:rPr>
              <a:t>Audit Completion and Finalisation</a:t>
            </a:r>
          </a:p>
          <a:p>
            <a:pPr>
              <a:lnSpc>
                <a:spcPct val="150000"/>
              </a:lnSpc>
              <a:spcBef>
                <a:spcPts val="0"/>
              </a:spcBef>
              <a:buClrTx/>
            </a:pPr>
            <a:r>
              <a:rPr lang="en-GB" sz="1100">
                <a:latin typeface="Roboto"/>
                <a:ea typeface="Roboto"/>
                <a:cs typeface="Roboto"/>
              </a:rPr>
              <a:t>Auditors complete the audits but HQ technical support finalise them</a:t>
            </a:r>
          </a:p>
          <a:p>
            <a:pPr>
              <a:lnSpc>
                <a:spcPct val="150000"/>
              </a:lnSpc>
              <a:spcBef>
                <a:spcPts val="0"/>
              </a:spcBef>
              <a:buClrTx/>
            </a:pPr>
            <a:r>
              <a:rPr lang="en-GB" sz="1100">
                <a:latin typeface="Roboto"/>
                <a:ea typeface="Roboto"/>
                <a:cs typeface="Roboto"/>
              </a:rPr>
              <a:t>Where non conformances are identified third parties are given details and a timescale to provide further evidence to close out the issues</a:t>
            </a:r>
          </a:p>
          <a:p>
            <a:pPr>
              <a:lnSpc>
                <a:spcPct val="150000"/>
              </a:lnSpc>
              <a:spcBef>
                <a:spcPts val="0"/>
              </a:spcBef>
              <a:buClrTx/>
            </a:pPr>
            <a:r>
              <a:rPr lang="en-GB" sz="1100">
                <a:latin typeface="Roboto"/>
                <a:ea typeface="Roboto"/>
                <a:cs typeface="Roboto"/>
              </a:rPr>
              <a:t>Further evidence is provided to HQ and this is reviewed for adequacy and the audit updated</a:t>
            </a:r>
          </a:p>
          <a:p>
            <a:pPr>
              <a:lnSpc>
                <a:spcPct val="150000"/>
              </a:lnSpc>
              <a:spcBef>
                <a:spcPts val="0"/>
              </a:spcBef>
              <a:buClrTx/>
            </a:pPr>
            <a:r>
              <a:rPr lang="en-GB" sz="1100">
                <a:latin typeface="Roboto"/>
                <a:ea typeface="Roboto"/>
                <a:cs typeface="Roboto"/>
              </a:rPr>
              <a:t>The contract manager provides final independent review and signs the audit off as being satisfactory</a:t>
            </a:r>
          </a:p>
          <a:p>
            <a:pPr>
              <a:lnSpc>
                <a:spcPct val="150000"/>
              </a:lnSpc>
              <a:spcBef>
                <a:spcPts val="0"/>
              </a:spcBef>
              <a:buClrTx/>
            </a:pPr>
            <a:r>
              <a:rPr lang="en-GB" sz="1100">
                <a:latin typeface="Roboto"/>
                <a:ea typeface="Roboto"/>
                <a:cs typeface="Roboto"/>
              </a:rPr>
              <a:t>Where considerable change is required by the third party a timescale will be agreed and a plan put in place to enable full compliance</a:t>
            </a:r>
          </a:p>
          <a:p>
            <a:pPr>
              <a:lnSpc>
                <a:spcPct val="150000"/>
              </a:lnSpc>
              <a:spcBef>
                <a:spcPts val="0"/>
              </a:spcBef>
              <a:buClrTx/>
            </a:pPr>
            <a:r>
              <a:rPr lang="en-GB" sz="1100">
                <a:latin typeface="Roboto"/>
                <a:ea typeface="Roboto"/>
                <a:cs typeface="Roboto"/>
              </a:rPr>
              <a:t>The final audit completion details are issued to the third party and REC Code Manager to facilitate the issue of certification</a:t>
            </a:r>
          </a:p>
          <a:p>
            <a:pPr marL="0" indent="0">
              <a:lnSpc>
                <a:spcPct val="150000"/>
              </a:lnSpc>
              <a:spcBef>
                <a:spcPts val="0"/>
              </a:spcBef>
              <a:spcAft>
                <a:spcPts val="0"/>
              </a:spcAft>
              <a:buClrTx/>
              <a:buNone/>
            </a:pPr>
            <a:endParaRPr lang="en-GB" b="1"/>
          </a:p>
          <a:p>
            <a:pPr marL="0" indent="0">
              <a:buNone/>
            </a:pPr>
            <a:endParaRPr lang="en-GB">
              <a:cs typeface="Roboto"/>
            </a:endParaRPr>
          </a:p>
        </p:txBody>
      </p:sp>
    </p:spTree>
    <p:extLst>
      <p:ext uri="{BB962C8B-B14F-4D97-AF65-F5344CB8AC3E}">
        <p14:creationId xmlns:p14="http://schemas.microsoft.com/office/powerpoint/2010/main" val="427425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189686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DB087-1901-3126-18F5-82E8C4F2465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C68DA4C-B150-FB51-B63C-2BEB614CA0B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0E26EA2-6C8C-8439-2B57-42F5C4D8CD5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698E182-CB15-E851-81FB-1EDCA53E0E6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23962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Mhhs impact on comcop</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Sarah Jones</a:t>
            </a:r>
          </a:p>
        </p:txBody>
      </p:sp>
    </p:spTree>
    <p:extLst>
      <p:ext uri="{BB962C8B-B14F-4D97-AF65-F5344CB8AC3E}">
        <p14:creationId xmlns:p14="http://schemas.microsoft.com/office/powerpoint/2010/main" val="323198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Mhhs IMPACT ON COMCOP</a:t>
            </a:r>
            <a:endParaRPr lang="en-GB">
              <a:cs typeface="Roboto"/>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rmAutofit/>
          </a:bodyPr>
          <a:lstStyle/>
          <a:p>
            <a:r>
              <a:rPr lang="en-GB" sz="1400">
                <a:latin typeface="Roboto"/>
                <a:ea typeface="Roboto"/>
                <a:cs typeface="Roboto"/>
              </a:rPr>
              <a:t>Legal text for approved R0047 ‘Metering Code of Practice Consolidation Review’ considered in the development of MHHS drafting.</a:t>
            </a:r>
          </a:p>
          <a:p>
            <a:r>
              <a:rPr lang="en-GB" sz="1400">
                <a:latin typeface="Roboto"/>
                <a:ea typeface="Roboto"/>
                <a:cs typeface="Roboto"/>
              </a:rPr>
              <a:t>Limited change identified - MHHS impacts communication of metering data and not how physical metering works should be completed.​</a:t>
            </a:r>
          </a:p>
          <a:p>
            <a:r>
              <a:rPr lang="en-GB" sz="1400">
                <a:latin typeface="Roboto"/>
                <a:ea typeface="Roboto"/>
                <a:cs typeface="Roboto"/>
              </a:rPr>
              <a:t>Minor changes made to reflect amended terminology and removal of clauses captured in the Metering Operations Schedule.​</a:t>
            </a:r>
          </a:p>
          <a:p>
            <a:r>
              <a:rPr lang="en-GB" sz="1400">
                <a:latin typeface="Roboto"/>
                <a:ea typeface="Roboto"/>
                <a:cs typeface="Roboto"/>
                <a:hlinkClick r:id="rId3"/>
              </a:rPr>
              <a:t>MHHS - Code Artefacts</a:t>
            </a:r>
            <a:r>
              <a:rPr lang="en-GB" sz="1400">
                <a:latin typeface="Roboto"/>
                <a:ea typeface="Roboto"/>
                <a:cs typeface="Roboto"/>
              </a:rPr>
              <a:t> Industry consultation until 13 March 2023</a:t>
            </a:r>
            <a:endParaRPr lang="en-GB" sz="1400">
              <a:cs typeface="Roboto"/>
            </a:endParaRPr>
          </a:p>
          <a:p>
            <a:r>
              <a:rPr lang="en-GB" sz="1400">
                <a:latin typeface="Roboto"/>
                <a:ea typeface="Roboto"/>
                <a:cs typeface="Roboto"/>
              </a:rPr>
              <a:t>MHHS review noted interaction with R0017 ‘Invalid Requests for Site Technical Details’. Changes to requirements relating to this process are not included in MHHS text. </a:t>
            </a:r>
            <a:endParaRPr lang="en-GB" sz="1400">
              <a:cs typeface="Roboto"/>
            </a:endParaRPr>
          </a:p>
          <a:p>
            <a:pPr lvl="0">
              <a:buChar char="•"/>
            </a:pPr>
            <a:r>
              <a:rPr lang="en-GB" sz="1400">
                <a:latin typeface="Roboto"/>
                <a:ea typeface="Times New Roman"/>
                <a:cs typeface="Roboto"/>
              </a:rPr>
              <a:t>MEMs will not be required to complete an additional re-accreditation audit as a result of the changes brought to the </a:t>
            </a:r>
            <a:r>
              <a:rPr lang="en-GB" sz="1400" err="1">
                <a:latin typeface="Roboto"/>
                <a:ea typeface="Times New Roman"/>
                <a:cs typeface="Roboto"/>
              </a:rPr>
              <a:t>CoMCoP</a:t>
            </a:r>
            <a:r>
              <a:rPr lang="en-GB" sz="1400">
                <a:latin typeface="Roboto"/>
                <a:ea typeface="Times New Roman"/>
                <a:cs typeface="Roboto"/>
              </a:rPr>
              <a:t> by MHHS; the MHHS Qualification process will be focused on the changes that Parties are making to deliver the revised business processes required by the MHHS Programme. However, evidence gathered during a MEM’s period audit(s) could be used to help assess the MEM’s readiness during the MHHS Qualification process.</a:t>
            </a:r>
            <a:endParaRPr lang="en-GB" sz="1400">
              <a:latin typeface="Roboto"/>
              <a:cs typeface="Roboto"/>
            </a:endParaRPr>
          </a:p>
        </p:txBody>
      </p:sp>
    </p:spTree>
    <p:extLst>
      <p:ext uri="{BB962C8B-B14F-4D97-AF65-F5344CB8AC3E}">
        <p14:creationId xmlns:p14="http://schemas.microsoft.com/office/powerpoint/2010/main" val="136931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257792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D84131-96A2-64E9-EB5F-4F4F1904F14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8B20328-3D1E-51D0-6EE5-645F80F1ECA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0D754CE-9679-10E8-1BBC-2002A9A3641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1D1FE671-7076-02CC-A71A-A022650CDEB9}"/>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96812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vert="horz" lIns="91440" tIns="45720" rIns="91440" bIns="45720" rtlCol="0" anchor="t">
            <a:normAutofit/>
          </a:bodyPr>
          <a:lstStyle/>
          <a:p>
            <a:r>
              <a:rPr lang="en-GB">
                <a:latin typeface="Roboto"/>
                <a:ea typeface="Roboto"/>
                <a:cs typeface="Roboto"/>
              </a:rPr>
              <a:t>Videos and microphones</a:t>
            </a:r>
          </a:p>
          <a:p>
            <a:r>
              <a:rPr lang="en-GB">
                <a:latin typeface="Roboto"/>
                <a:ea typeface="Roboto"/>
                <a:cs typeface="Roboto"/>
              </a:rPr>
              <a:t>Event recording</a:t>
            </a:r>
          </a:p>
          <a:p>
            <a:r>
              <a:rPr lang="en-GB">
                <a:latin typeface="Roboto"/>
                <a:ea typeface="Roboto"/>
                <a:cs typeface="Roboto"/>
              </a:rPr>
              <a:t>Use of Slido</a:t>
            </a:r>
          </a:p>
          <a:p>
            <a:r>
              <a:rPr lang="en-GB">
                <a:latin typeface="Roboto"/>
                <a:ea typeface="Roboto"/>
                <a:cs typeface="Roboto"/>
              </a:rPr>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Post implementation support</a:t>
            </a:r>
            <a:endParaRPr lang="en-GB" sz="3600"/>
          </a:p>
        </p:txBody>
      </p:sp>
    </p:spTree>
    <p:extLst>
      <p:ext uri="{BB962C8B-B14F-4D97-AF65-F5344CB8AC3E}">
        <p14:creationId xmlns:p14="http://schemas.microsoft.com/office/powerpoint/2010/main" val="57716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0" y="1827583"/>
            <a:ext cx="8327091" cy="4460875"/>
          </a:xfrm>
        </p:spPr>
        <p:txBody>
          <a:bodyPr vert="horz" lIns="91440" tIns="45720" rIns="91440" bIns="45720" rtlCol="0" anchor="t">
            <a:normAutofit/>
          </a:bodyPr>
          <a:lstStyle/>
          <a:p>
            <a:pPr marL="0" indent="0">
              <a:lnSpc>
                <a:spcPct val="100000"/>
              </a:lnSpc>
              <a:spcBef>
                <a:spcPts val="0"/>
              </a:spcBef>
              <a:buNone/>
            </a:pPr>
            <a:r>
              <a:rPr lang="en-GB">
                <a:latin typeface="Roboto"/>
                <a:ea typeface="Roboto"/>
                <a:cs typeface="Roboto"/>
              </a:rPr>
              <a:t>If you need support relating to this release you can:</a:t>
            </a:r>
          </a:p>
          <a:p>
            <a:pPr marL="0" indent="0">
              <a:lnSpc>
                <a:spcPct val="100000"/>
              </a:lnSpc>
              <a:spcBef>
                <a:spcPts val="0"/>
              </a:spcBef>
              <a:buNone/>
            </a:pPr>
            <a:endParaRPr lang="en-GB">
              <a:solidFill>
                <a:srgbClr val="3C3C3B"/>
              </a:solidFill>
            </a:endParaRPr>
          </a:p>
          <a:p>
            <a:pPr marL="0" indent="0">
              <a:lnSpc>
                <a:spcPct val="100000"/>
              </a:lnSpc>
              <a:spcBef>
                <a:spcPts val="0"/>
              </a:spcBef>
              <a:buNone/>
            </a:pPr>
            <a:r>
              <a:rPr lang="en-GB">
                <a:latin typeface="Roboto"/>
                <a:ea typeface="Roboto"/>
                <a:cs typeface="Roboto"/>
              </a:rPr>
              <a:t>Raise a Service Desk Enquiry or email</a:t>
            </a:r>
            <a:r>
              <a:rPr lang="en-GB">
                <a:solidFill>
                  <a:srgbClr val="3C3C3B"/>
                </a:solidFill>
                <a:latin typeface="Roboto"/>
                <a:ea typeface="Roboto"/>
                <a:cs typeface="Roboto"/>
              </a:rPr>
              <a:t> </a:t>
            </a:r>
            <a:r>
              <a:rPr lang="en-GB">
                <a:solidFill>
                  <a:srgbClr val="3C3C3B"/>
                </a:solidFill>
                <a:latin typeface="Roboto"/>
                <a:ea typeface="Roboto"/>
                <a:cs typeface="Roboto"/>
                <a:hlinkClick r:id="rId2"/>
              </a:rPr>
              <a:t>enquiries@recmanager.co.uk</a:t>
            </a:r>
            <a:r>
              <a:rPr lang="en-GB">
                <a:solidFill>
                  <a:srgbClr val="3C3C3B"/>
                </a:solidFill>
                <a:latin typeface="Roboto"/>
                <a:ea typeface="Roboto"/>
                <a:cs typeface="Roboto"/>
              </a:rPr>
              <a:t>. </a:t>
            </a:r>
            <a:r>
              <a:rPr lang="en-GB">
                <a:latin typeface="Roboto"/>
                <a:ea typeface="Roboto"/>
                <a:cs typeface="Roboto"/>
              </a:rPr>
              <a:t>Alternatively, you can contact your Operational Account Manager.</a:t>
            </a:r>
          </a:p>
          <a:p>
            <a:pPr marL="0" indent="0">
              <a:lnSpc>
                <a:spcPct val="100000"/>
              </a:lnSpc>
              <a:spcBef>
                <a:spcPts val="0"/>
              </a:spcBef>
              <a:buNone/>
            </a:pPr>
            <a:endParaRPr lang="en-GB">
              <a:cs typeface="Roboto"/>
            </a:endParaRPr>
          </a:p>
          <a:p>
            <a:pPr marL="0" indent="0">
              <a:lnSpc>
                <a:spcPct val="100000"/>
              </a:lnSpc>
              <a:spcBef>
                <a:spcPts val="0"/>
              </a:spcBef>
              <a:buNone/>
            </a:pPr>
            <a:r>
              <a:rPr lang="en-GB">
                <a:latin typeface="Roboto"/>
                <a:ea typeface="Roboto"/>
                <a:cs typeface="Roboto"/>
              </a:rPr>
              <a:t>The presentation slides from today's session are available now on the REC Portal REC Release Information page.</a:t>
            </a:r>
            <a:endParaRPr lang="en-GB">
              <a:cs typeface="Roboto" panose="02000000000000000000" pitchFamily="2" charset="0"/>
            </a:endParaRPr>
          </a:p>
          <a:p>
            <a:pPr marL="0" indent="0">
              <a:lnSpc>
                <a:spcPct val="100000"/>
              </a:lnSpc>
              <a:spcBef>
                <a:spcPts val="0"/>
              </a:spcBef>
              <a:buNone/>
            </a:pPr>
            <a:endParaRPr lang="en-GB">
              <a:cs typeface="Roboto" panose="02000000000000000000" pitchFamily="2" charset="0"/>
            </a:endParaRPr>
          </a:p>
          <a:p>
            <a:pPr marL="0" indent="0">
              <a:lnSpc>
                <a:spcPct val="100000"/>
              </a:lnSpc>
              <a:spcBef>
                <a:spcPts val="0"/>
              </a:spcBef>
              <a:buNone/>
            </a:pPr>
            <a:r>
              <a:rPr lang="en-GB">
                <a:latin typeface="Roboto"/>
                <a:ea typeface="Roboto"/>
                <a:cs typeface="Roboto"/>
              </a:rPr>
              <a:t>The video will be available on Friday 03 March.</a:t>
            </a:r>
          </a:p>
          <a:p>
            <a:pPr marL="0" indent="0">
              <a:lnSpc>
                <a:spcPct val="100000"/>
              </a:lnSpc>
              <a:spcBef>
                <a:spcPts val="0"/>
              </a:spcBef>
              <a:buNone/>
            </a:pPr>
            <a:endParaRPr lang="en-GB">
              <a:cs typeface="Roboto" panose="02000000000000000000" pitchFamily="2" charset="0"/>
            </a:endParaRPr>
          </a:p>
          <a:p>
            <a:pPr marL="0" indent="0">
              <a:lnSpc>
                <a:spcPct val="100000"/>
              </a:lnSpc>
              <a:spcBef>
                <a:spcPts val="0"/>
              </a:spcBef>
              <a:buNone/>
            </a:pPr>
            <a:r>
              <a:rPr lang="en-GB">
                <a:latin typeface="Roboto"/>
                <a:ea typeface="Roboto"/>
                <a:cs typeface="Roboto"/>
              </a:rPr>
              <a:t>FAQs will be published on the REC Portal on 10 March.</a:t>
            </a:r>
            <a:endParaRPr lang="en-GB">
              <a:cs typeface="Roboto" panose="02000000000000000000" pitchFamily="2" charset="0"/>
            </a:endParaRPr>
          </a:p>
          <a:p>
            <a:pPr marL="0" indent="0">
              <a:lnSpc>
                <a:spcPct val="100000"/>
              </a:lnSpc>
              <a:spcBef>
                <a:spcPts val="0"/>
              </a:spcBef>
              <a:buNone/>
            </a:pPr>
            <a:endParaRPr lang="en-GB">
              <a:solidFill>
                <a:srgbClr val="3C3C3B"/>
              </a:solidFill>
              <a:cs typeface="Roboto" panose="02000000000000000000" pitchFamily="2" charset="0"/>
            </a:endParaRPr>
          </a:p>
          <a:p>
            <a:pPr marL="0" indent="0">
              <a:lnSpc>
                <a:spcPct val="100000"/>
              </a:lnSpc>
              <a:spcBef>
                <a:spcPts val="0"/>
              </a:spcBef>
              <a:buNone/>
            </a:pPr>
            <a:endParaRPr lang="en-GB">
              <a:solidFill>
                <a:srgbClr val="3C3C3B"/>
              </a:solidFill>
              <a:cs typeface="Roboto" panose="02000000000000000000" pitchFamily="2" charset="0"/>
            </a:endParaRPr>
          </a:p>
          <a:p>
            <a:pPr marL="0" indent="0">
              <a:buNone/>
            </a:pPr>
            <a:endParaRPr lang="en-GB">
              <a:cs typeface="Roboto" panose="02000000000000000000" pitchFamily="2" charset="0"/>
            </a:endParaRPr>
          </a:p>
        </p:txBody>
      </p:sp>
      <p:pic>
        <p:nvPicPr>
          <p:cNvPr id="5" name="Picture Placeholder 5" descr="A picture containing sky, pylon, outdoor, bridge&#10;&#10;Description automatically generated">
            <a:extLst>
              <a:ext uri="{FF2B5EF4-FFF2-40B4-BE49-F238E27FC236}">
                <a16:creationId xmlns:a16="http://schemas.microsoft.com/office/drawing/2014/main" id="{C27F9508-46BE-0B80-3676-D95E3E6AAAA5}"/>
              </a:ext>
            </a:extLst>
          </p:cNvPr>
          <p:cNvPicPr>
            <a:picLocks noChangeAspect="1"/>
          </p:cNvPicPr>
          <p:nvPr/>
        </p:nvPicPr>
        <p:blipFill rotWithShape="1">
          <a:blip r:embed="rId3">
            <a:extLst>
              <a:ext uri="{28A0092B-C50C-407E-A947-70E740481C1C}">
                <a14:useLocalDpi xmlns:a14="http://schemas.microsoft.com/office/drawing/2010/main" val="0"/>
              </a:ext>
            </a:extLst>
          </a:blip>
          <a:srcRect l="19188" r="19188"/>
          <a:stretch/>
        </p:blipFill>
        <p:spPr>
          <a:xfrm>
            <a:off x="906464" y="1836737"/>
            <a:ext cx="1964924" cy="4460875"/>
          </a:xfrm>
          <a:prstGeom prst="rect">
            <a:avLst/>
          </a:prstGeom>
        </p:spPr>
      </p:pic>
    </p:spTree>
    <p:extLst>
      <p:ext uri="{BB962C8B-B14F-4D97-AF65-F5344CB8AC3E}">
        <p14:creationId xmlns:p14="http://schemas.microsoft.com/office/powerpoint/2010/main" val="3077432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9AAF4-23D9-B999-C2CB-1F6FB84DE02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E365874-2252-ACF2-9421-E6C7D065832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7EAA7F3-4C37-9840-DFB6-5B3A28CE7B1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45556B60-4F6D-239B-04E1-433EABC2C1D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2828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21963-9FED-7037-2234-BC2A443F24E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907F130-F25F-4F76-0EF2-D21FFC6062F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695924C-01A2-73BF-9ADD-7FF30234C62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#1170876</a:t>
            </a:r>
            <a:endParaRPr lang="en-GB" sz="3600" b="1">
              <a:solidFill>
                <a:srgbClr val="5B5B5B"/>
              </a:solidFill>
            </a:endParaRPr>
          </a:p>
        </p:txBody>
      </p:sp>
      <p:sp>
        <p:nvSpPr>
          <p:cNvPr id="7" name="Rectangle 6">
            <a:extLst>
              <a:ext uri="{FF2B5EF4-FFF2-40B4-BE49-F238E27FC236}">
                <a16:creationId xmlns:a16="http://schemas.microsoft.com/office/drawing/2014/main" id="{D6311887-1E25-7980-967D-CE32B4F0B9F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59285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205423884"/>
              </p:ext>
            </p:extLst>
          </p:nvPr>
        </p:nvGraphicFramePr>
        <p:xfrm>
          <a:off x="1456765" y="1761659"/>
          <a:ext cx="9284854" cy="3708393"/>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600" cap="all" spc="300" baseline="0">
                          <a:latin typeface="Roboto"/>
                          <a:ea typeface="Roboto"/>
                        </a:rPr>
                        <a:t>Agenda Item</a:t>
                      </a:r>
                    </a:p>
                  </a:txBody>
                  <a:tcPr anchor="ctr"/>
                </a:tc>
                <a:tc>
                  <a:txBody>
                    <a:bodyPr/>
                    <a:lstStyle/>
                    <a:p>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Introduction</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Amelia Bray</a:t>
                      </a:r>
                    </a:p>
                  </a:txBody>
                  <a:tcPr anchor="ctr"/>
                </a:tc>
                <a:extLst>
                  <a:ext uri="{0D108BD9-81ED-4DB2-BD59-A6C34878D82A}">
                    <a16:rowId xmlns:a16="http://schemas.microsoft.com/office/drawing/2014/main" val="2099812599"/>
                  </a:ext>
                </a:extLst>
              </a:tr>
              <a:tr h="370839">
                <a:tc>
                  <a:txBody>
                    <a:bodyPr/>
                    <a:lstStyle/>
                    <a:p>
                      <a:pPr lvl="0" algn="l">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Consolidated Metering Code of Practice (CoMCoP)</a:t>
                      </a:r>
                      <a:endParaRPr lang="en-US" sz="1400" kern="1200">
                        <a:solidFill>
                          <a:srgbClr val="3C3C3B"/>
                        </a:solidFill>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Fiona Murray</a:t>
                      </a:r>
                      <a:endParaRPr lang="en-US" sz="1400" kern="1200">
                        <a:solidFill>
                          <a:srgbClr val="3C3C3B"/>
                        </a:solidFill>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3998062849"/>
                  </a:ext>
                </a:extLst>
              </a:tr>
              <a:tr h="370838">
                <a:tc>
                  <a:txBody>
                    <a:bodyPr/>
                    <a:lstStyle/>
                    <a:p>
                      <a:pPr lvl="0" algn="l">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Everyone</a:t>
                      </a:r>
                    </a:p>
                  </a:txBody>
                  <a:tcPr anchor="ctr"/>
                </a:tc>
                <a:extLst>
                  <a:ext uri="{0D108BD9-81ED-4DB2-BD59-A6C34878D82A}">
                    <a16:rowId xmlns:a16="http://schemas.microsoft.com/office/drawing/2014/main" val="2473466167"/>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EMAR demonstration</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Roz Timperley</a:t>
                      </a:r>
                    </a:p>
                  </a:txBody>
                  <a:tcPr anchor="ctr"/>
                </a:tc>
                <a:extLst>
                  <a:ext uri="{0D108BD9-81ED-4DB2-BD59-A6C34878D82A}">
                    <a16:rowId xmlns:a16="http://schemas.microsoft.com/office/drawing/2014/main" val="4169403971"/>
                  </a:ext>
                </a:extLst>
              </a:tr>
              <a:tr h="370839">
                <a:tc>
                  <a:txBody>
                    <a:bodyPr/>
                    <a:lstStyle/>
                    <a:p>
                      <a:pPr lvl="0" algn="l">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Everyone</a:t>
                      </a:r>
                    </a:p>
                  </a:txBody>
                  <a:tcPr anchor="ctr"/>
                </a:tc>
                <a:extLst>
                  <a:ext uri="{0D108BD9-81ED-4DB2-BD59-A6C34878D82A}">
                    <a16:rowId xmlns:a16="http://schemas.microsoft.com/office/drawing/2014/main" val="2237990496"/>
                  </a:ext>
                </a:extLst>
              </a:tr>
              <a:tr h="370839">
                <a:tc>
                  <a:txBody>
                    <a:bodyPr/>
                    <a:lstStyle/>
                    <a:p>
                      <a:pPr lvl="0" algn="l">
                        <a:buNone/>
                      </a:pPr>
                      <a:r>
                        <a:rPr lang="en-GB" sz="1400" kern="1200" noProof="0">
                          <a:solidFill>
                            <a:srgbClr val="3C3C3B"/>
                          </a:solidFill>
                          <a:latin typeface="Arial" panose="020B0604020202020204" pitchFamily="34" charset="0"/>
                          <a:ea typeface="Roboto" panose="02000000000000000000" pitchFamily="2" charset="0"/>
                          <a:cs typeface="Arial" panose="020B0604020202020204" pitchFamily="34" charset="0"/>
                        </a:rPr>
                        <a:t>Metering Audit Scheme</a:t>
                      </a:r>
                      <a:endParaRPr lang="en-US" sz="1400" kern="1200">
                        <a:solidFill>
                          <a:srgbClr val="3C3C3B"/>
                        </a:solidFill>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Auditor</a:t>
                      </a:r>
                    </a:p>
                  </a:txBody>
                  <a:tcPr anchor="ctr"/>
                </a:tc>
                <a:extLst>
                  <a:ext uri="{0D108BD9-81ED-4DB2-BD59-A6C34878D82A}">
                    <a16:rowId xmlns:a16="http://schemas.microsoft.com/office/drawing/2014/main" val="1100782926"/>
                  </a:ext>
                </a:extLst>
              </a:tr>
              <a:tr h="370838">
                <a:tc>
                  <a:txBody>
                    <a:bodyPr/>
                    <a:lstStyle/>
                    <a:p>
                      <a:pPr lvl="0" algn="l">
                        <a:buNone/>
                      </a:pPr>
                      <a:r>
                        <a:rPr lang="en-GB" sz="1400" kern="1200" noProof="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lvl="0" algn="ctr">
                        <a:buNone/>
                      </a:pP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Everyone</a:t>
                      </a:r>
                    </a:p>
                  </a:txBody>
                  <a:tcPr anchor="ctr"/>
                </a:tc>
                <a:extLst>
                  <a:ext uri="{0D108BD9-81ED-4DB2-BD59-A6C34878D82A}">
                    <a16:rowId xmlns:a16="http://schemas.microsoft.com/office/drawing/2014/main" val="1795816688"/>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MHHS Impact on CoMCoP</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Sarah Jones</a:t>
                      </a:r>
                    </a:p>
                  </a:txBody>
                  <a:tcPr anchor="ctr"/>
                </a:tc>
                <a:extLst>
                  <a:ext uri="{0D108BD9-81ED-4DB2-BD59-A6C34878D82A}">
                    <a16:rowId xmlns:a16="http://schemas.microsoft.com/office/drawing/2014/main" val="1960273548"/>
                  </a:ext>
                </a:extLst>
              </a:tr>
              <a:tr h="370840">
                <a:tc>
                  <a:txBody>
                    <a:bodyPr/>
                    <a:lstStyle/>
                    <a:p>
                      <a:pPr algn="l"/>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Q&amp;A</a:t>
                      </a:r>
                    </a:p>
                  </a:txBody>
                  <a:tcPr anchor="ctr"/>
                </a:tc>
                <a:tc>
                  <a:txBody>
                    <a:bodyPr/>
                    <a:lstStyle/>
                    <a:p>
                      <a:pPr algn="ctr"/>
                      <a:r>
                        <a:rPr lang="en-GB" sz="1400" kern="1200">
                          <a:solidFill>
                            <a:srgbClr val="3C3C3B"/>
                          </a:solidFill>
                          <a:latin typeface="Arial" panose="020B0604020202020204" pitchFamily="34" charset="0"/>
                          <a:ea typeface="Roboto" panose="02000000000000000000" pitchFamily="2" charset="0"/>
                          <a:cs typeface="Arial" panose="020B0604020202020204" pitchFamily="34" charset="0"/>
                        </a:rPr>
                        <a:t>Amelia Bray</a:t>
                      </a:r>
                    </a:p>
                  </a:txBody>
                  <a:tcPr anchor="ctr"/>
                </a:tc>
                <a:extLst>
                  <a:ext uri="{0D108BD9-81ED-4DB2-BD59-A6C34878D82A}">
                    <a16:rowId xmlns:a16="http://schemas.microsoft.com/office/drawing/2014/main" val="2748038412"/>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Consolidated Metering Code of Practice</a:t>
            </a:r>
            <a:endParaRPr lang="en-GB">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Fiona Murray</a:t>
            </a:r>
            <a:endParaRPr lang="en-GB"/>
          </a:p>
        </p:txBody>
      </p:sp>
    </p:spTree>
    <p:extLst>
      <p:ext uri="{BB962C8B-B14F-4D97-AF65-F5344CB8AC3E}">
        <p14:creationId xmlns:p14="http://schemas.microsoft.com/office/powerpoint/2010/main" val="350919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R0047 – Consolidated Metering Code of Practice</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6764991" cy="4864286"/>
          </a:xfrm>
        </p:spPr>
        <p:txBody>
          <a:bodyPr vert="horz" lIns="91440" tIns="45720" rIns="91440" bIns="45720" rtlCol="0" anchor="t">
            <a:noAutofit/>
          </a:bodyPr>
          <a:lstStyle/>
          <a:p>
            <a:pPr marL="0" indent="0">
              <a:lnSpc>
                <a:spcPct val="100000"/>
              </a:lnSpc>
              <a:spcBef>
                <a:spcPts val="0"/>
              </a:spcBef>
              <a:buNone/>
            </a:pPr>
            <a:r>
              <a:rPr lang="en-GB" sz="1600" b="1">
                <a:latin typeface="Roboto"/>
                <a:ea typeface="Roboto"/>
                <a:cs typeface="Roboto"/>
              </a:rPr>
              <a:t>Objective of the change: </a:t>
            </a:r>
            <a:r>
              <a:rPr lang="en-GB" sz="1100">
                <a:latin typeface="Roboto"/>
                <a:ea typeface="Roboto"/>
                <a:cs typeface="Roboto"/>
              </a:rPr>
              <a:t>To align the current Codes of Practice to the </a:t>
            </a:r>
            <a:r>
              <a:rPr lang="en-GB" sz="1100" err="1">
                <a:latin typeface="Roboto"/>
                <a:ea typeface="Roboto"/>
                <a:cs typeface="Roboto"/>
              </a:rPr>
              <a:t>RECCo</a:t>
            </a:r>
            <a:r>
              <a:rPr lang="en-GB" sz="1100">
                <a:latin typeface="Roboto"/>
                <a:ea typeface="Roboto"/>
                <a:cs typeface="Roboto"/>
              </a:rPr>
              <a:t> led change that will be implementing the consolidated Metering Audit Scheme. </a:t>
            </a:r>
          </a:p>
          <a:p>
            <a:pPr marL="0" indent="0">
              <a:lnSpc>
                <a:spcPct val="100000"/>
              </a:lnSpc>
              <a:spcBef>
                <a:spcPts val="0"/>
              </a:spcBef>
              <a:buNone/>
            </a:pPr>
            <a:endParaRPr lang="en-GB" sz="1100">
              <a:latin typeface="Roboto"/>
              <a:ea typeface="Roboto"/>
              <a:cs typeface="Roboto"/>
            </a:endParaRPr>
          </a:p>
          <a:p>
            <a:pPr marL="0" indent="0">
              <a:lnSpc>
                <a:spcPct val="100000"/>
              </a:lnSpc>
              <a:spcBef>
                <a:spcPts val="0"/>
              </a:spcBef>
              <a:buNone/>
            </a:pPr>
            <a:r>
              <a:rPr lang="en-GB" sz="1100">
                <a:latin typeface="Roboto"/>
                <a:ea typeface="Roboto"/>
                <a:cs typeface="Roboto"/>
              </a:rPr>
              <a:t>The Codes of Practice impacted by this change are:</a:t>
            </a:r>
            <a:endParaRPr lang="en-GB" sz="1100">
              <a:cs typeface="Roboto"/>
            </a:endParaRPr>
          </a:p>
          <a:p>
            <a:pPr marL="0" indent="0">
              <a:lnSpc>
                <a:spcPct val="100000"/>
              </a:lnSpc>
              <a:spcBef>
                <a:spcPts val="0"/>
              </a:spcBef>
              <a:buNone/>
            </a:pPr>
            <a:endParaRPr lang="en-GB" sz="1100">
              <a:cs typeface="Roboto"/>
            </a:endParaRPr>
          </a:p>
          <a:p>
            <a:pPr>
              <a:lnSpc>
                <a:spcPct val="100000"/>
              </a:lnSpc>
              <a:spcBef>
                <a:spcPts val="0"/>
              </a:spcBef>
            </a:pPr>
            <a:r>
              <a:rPr lang="en-GB" sz="1100">
                <a:latin typeface="Roboto"/>
                <a:ea typeface="Roboto"/>
                <a:cs typeface="Roboto"/>
              </a:rPr>
              <a:t>Meter Operation Code of Practice (</a:t>
            </a:r>
            <a:r>
              <a:rPr lang="en-GB" sz="1100" err="1">
                <a:latin typeface="Roboto"/>
                <a:ea typeface="Roboto"/>
                <a:cs typeface="Roboto"/>
              </a:rPr>
              <a:t>MOCoP</a:t>
            </a:r>
            <a:r>
              <a:rPr lang="en-GB" sz="1100">
                <a:latin typeface="Roboto"/>
                <a:ea typeface="Roboto"/>
                <a:cs typeface="Roboto"/>
              </a:rPr>
              <a:t>);</a:t>
            </a:r>
          </a:p>
          <a:p>
            <a:pPr>
              <a:lnSpc>
                <a:spcPct val="100000"/>
              </a:lnSpc>
              <a:spcBef>
                <a:spcPts val="0"/>
              </a:spcBef>
            </a:pPr>
            <a:r>
              <a:rPr lang="en-GB" sz="1100">
                <a:latin typeface="Roboto"/>
                <a:ea typeface="Roboto"/>
                <a:cs typeface="Roboto"/>
              </a:rPr>
              <a:t>Metering Code of Practice (</a:t>
            </a:r>
            <a:r>
              <a:rPr lang="en-GB" sz="1100" err="1">
                <a:latin typeface="Roboto"/>
                <a:ea typeface="Roboto"/>
                <a:cs typeface="Roboto"/>
              </a:rPr>
              <a:t>MCoP</a:t>
            </a:r>
            <a:r>
              <a:rPr lang="en-GB" sz="1100">
                <a:latin typeface="Roboto"/>
                <a:ea typeface="Roboto"/>
                <a:cs typeface="Roboto"/>
              </a:rPr>
              <a:t>);</a:t>
            </a:r>
          </a:p>
          <a:p>
            <a:pPr>
              <a:lnSpc>
                <a:spcPct val="100000"/>
              </a:lnSpc>
              <a:spcBef>
                <a:spcPts val="0"/>
              </a:spcBef>
            </a:pPr>
            <a:r>
              <a:rPr lang="en-GB" sz="1100">
                <a:latin typeface="Roboto"/>
                <a:ea typeface="Roboto"/>
                <a:cs typeface="Roboto"/>
              </a:rPr>
              <a:t>Automated Meter Reading (AMR) Service Providers Code of Practice (</a:t>
            </a:r>
            <a:r>
              <a:rPr lang="en-GB" sz="1100" err="1">
                <a:latin typeface="Roboto"/>
                <a:ea typeface="Roboto"/>
                <a:cs typeface="Roboto"/>
              </a:rPr>
              <a:t>ASPCoP</a:t>
            </a:r>
            <a:r>
              <a:rPr lang="en-GB" sz="1100">
                <a:latin typeface="Roboto"/>
                <a:ea typeface="Roboto"/>
                <a:cs typeface="Roboto"/>
              </a:rPr>
              <a:t>); and</a:t>
            </a:r>
          </a:p>
          <a:p>
            <a:pPr>
              <a:lnSpc>
                <a:spcPct val="100000"/>
              </a:lnSpc>
              <a:spcBef>
                <a:spcPts val="0"/>
              </a:spcBef>
            </a:pPr>
            <a:r>
              <a:rPr lang="en-GB" sz="1100">
                <a:latin typeface="Roboto"/>
                <a:ea typeface="Roboto"/>
                <a:cs typeface="Roboto"/>
              </a:rPr>
              <a:t>Schedule 16 – Smart Metering Installation.</a:t>
            </a:r>
          </a:p>
          <a:p>
            <a:pPr marL="0" indent="0">
              <a:lnSpc>
                <a:spcPct val="100000"/>
              </a:lnSpc>
              <a:spcBef>
                <a:spcPts val="0"/>
              </a:spcBef>
              <a:buNone/>
            </a:pPr>
            <a:endParaRPr lang="en-GB" sz="1100">
              <a:latin typeface="Roboto"/>
              <a:ea typeface="Roboto"/>
              <a:cs typeface="Roboto"/>
            </a:endParaRPr>
          </a:p>
          <a:p>
            <a:pPr marL="0" indent="0">
              <a:lnSpc>
                <a:spcPct val="100000"/>
              </a:lnSpc>
              <a:spcBef>
                <a:spcPts val="0"/>
              </a:spcBef>
              <a:buNone/>
            </a:pPr>
            <a:r>
              <a:rPr lang="en-GB" sz="1600" b="1">
                <a:latin typeface="Roboto"/>
                <a:ea typeface="Roboto"/>
                <a:cs typeface="Roboto"/>
              </a:rPr>
              <a:t>Approach to consolidating the Codes of Practice:</a:t>
            </a:r>
          </a:p>
          <a:p>
            <a:pPr marL="0" indent="0">
              <a:lnSpc>
                <a:spcPct val="100000"/>
              </a:lnSpc>
              <a:spcBef>
                <a:spcPts val="0"/>
              </a:spcBef>
              <a:buNone/>
            </a:pPr>
            <a:r>
              <a:rPr lang="en-GB" sz="1000" b="1">
                <a:latin typeface="Roboto"/>
                <a:ea typeface="Roboto"/>
                <a:cs typeface="Roboto"/>
              </a:rPr>
              <a:t>Analysis</a:t>
            </a:r>
          </a:p>
          <a:p>
            <a:pPr>
              <a:lnSpc>
                <a:spcPct val="100000"/>
              </a:lnSpc>
              <a:spcBef>
                <a:spcPts val="0"/>
              </a:spcBef>
            </a:pPr>
            <a:r>
              <a:rPr lang="en-GB" sz="1100">
                <a:latin typeface="Roboto"/>
                <a:ea typeface="Roboto"/>
                <a:cs typeface="Roboto"/>
              </a:rPr>
              <a:t>In developing its proposed solution, </a:t>
            </a:r>
            <a:r>
              <a:rPr lang="en-GB" sz="1100" err="1">
                <a:latin typeface="Roboto"/>
                <a:ea typeface="Roboto"/>
                <a:cs typeface="Roboto"/>
              </a:rPr>
              <a:t>RECCo</a:t>
            </a:r>
            <a:r>
              <a:rPr lang="en-GB" sz="1100">
                <a:latin typeface="Roboto"/>
                <a:ea typeface="Roboto"/>
                <a:cs typeface="Roboto"/>
              </a:rPr>
              <a:t> worked with the REC Metering Expert Panel (MEP) – the MEP provided guidance to assure the development of the solution remained on the correct path</a:t>
            </a:r>
            <a:endParaRPr lang="en-GB" sz="1100" b="1">
              <a:latin typeface="Roboto"/>
              <a:ea typeface="Roboto"/>
              <a:cs typeface="Roboto"/>
            </a:endParaRPr>
          </a:p>
          <a:p>
            <a:pPr>
              <a:lnSpc>
                <a:spcPct val="100000"/>
              </a:lnSpc>
              <a:spcBef>
                <a:spcPts val="0"/>
              </a:spcBef>
            </a:pPr>
            <a:r>
              <a:rPr lang="en-GB" sz="1100">
                <a:latin typeface="Roboto"/>
                <a:ea typeface="Roboto"/>
                <a:cs typeface="Roboto"/>
              </a:rPr>
              <a:t>REC developed the CoP – ‘Guiding Principles’ and ‘CoP Working Documents’ created a starting point for review – the MEP assured the direction was agreed</a:t>
            </a:r>
          </a:p>
          <a:p>
            <a:pPr>
              <a:lnSpc>
                <a:spcPct val="100000"/>
              </a:lnSpc>
              <a:spcBef>
                <a:spcPts val="0"/>
              </a:spcBef>
            </a:pPr>
            <a:r>
              <a:rPr lang="en-GB" sz="1100">
                <a:latin typeface="Roboto"/>
                <a:ea typeface="Roboto"/>
                <a:cs typeface="Roboto"/>
              </a:rPr>
              <a:t>Three main documents were then created based on the journey status (the CoP Pre-Installation, CoP Installation &amp; CoP Post-Installation) – analysis was completed in sections to make sure it was easier to process. Each piece was completed separately but reviewed as a whole. </a:t>
            </a:r>
          </a:p>
          <a:p>
            <a:pPr>
              <a:lnSpc>
                <a:spcPct val="100000"/>
              </a:lnSpc>
              <a:spcBef>
                <a:spcPts val="0"/>
              </a:spcBef>
            </a:pPr>
            <a:r>
              <a:rPr lang="en-GB" sz="1100">
                <a:latin typeface="Roboto"/>
                <a:ea typeface="Roboto"/>
                <a:cs typeface="Roboto"/>
              </a:rPr>
              <a:t>Draft documents were created for initial review by MEP members and reviewed by wider stakeholders. Industry was given the opportunity to review the documents and understand which areas they could be impacted by. The documents created at this stage were ‘CoP Pre-Installation Final Draft v1’, ‘CoP Installation pt1 Final Draft v1’, ‘CoP Installation pt2 Final Draft v1’ and ‘CoP Post Installation Final Draft v1’</a:t>
            </a:r>
          </a:p>
          <a:p>
            <a:pPr>
              <a:lnSpc>
                <a:spcPct val="100000"/>
              </a:lnSpc>
              <a:spcBef>
                <a:spcPts val="0"/>
              </a:spcBef>
            </a:pPr>
            <a:r>
              <a:rPr lang="en-GB" sz="1100">
                <a:latin typeface="Roboto"/>
                <a:ea typeface="Roboto"/>
                <a:cs typeface="Roboto"/>
              </a:rPr>
              <a:t>A total twelve comments were received and assessed</a:t>
            </a:r>
          </a:p>
          <a:p>
            <a:pPr>
              <a:lnSpc>
                <a:spcPct val="100000"/>
              </a:lnSpc>
              <a:spcBef>
                <a:spcPts val="0"/>
              </a:spcBef>
            </a:pPr>
            <a:r>
              <a:rPr lang="en-GB" sz="1100">
                <a:latin typeface="Roboto"/>
                <a:ea typeface="Roboto"/>
                <a:cs typeface="Roboto"/>
              </a:rPr>
              <a:t>Governance and appendix documents were finalised</a:t>
            </a:r>
          </a:p>
          <a:p>
            <a:pPr>
              <a:lnSpc>
                <a:spcPct val="100000"/>
              </a:lnSpc>
              <a:spcBef>
                <a:spcPts val="0"/>
              </a:spcBef>
            </a:pPr>
            <a:r>
              <a:rPr lang="en-GB" sz="1100">
                <a:latin typeface="Roboto"/>
                <a:ea typeface="Roboto"/>
                <a:cs typeface="Roboto"/>
              </a:rPr>
              <a:t>The pre-impact assessment drafting of the proposal solution was completed</a:t>
            </a:r>
          </a:p>
        </p:txBody>
      </p:sp>
    </p:spTree>
    <p:extLst>
      <p:ext uri="{BB962C8B-B14F-4D97-AF65-F5344CB8AC3E}">
        <p14:creationId xmlns:p14="http://schemas.microsoft.com/office/powerpoint/2010/main" val="30338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a:latin typeface="Roboto"/>
                <a:ea typeface="Roboto"/>
                <a:cs typeface="Roboto"/>
              </a:rPr>
              <a:t>R0047 – Consolidated Metering Code of Practice</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vert="horz" lIns="91440" tIns="45720" rIns="91440" bIns="45720" rtlCol="0" anchor="t">
            <a:noAutofit/>
          </a:bodyPr>
          <a:lstStyle/>
          <a:p>
            <a:pPr marL="0" indent="0">
              <a:lnSpc>
                <a:spcPct val="100000"/>
              </a:lnSpc>
              <a:spcBef>
                <a:spcPts val="0"/>
              </a:spcBef>
              <a:buNone/>
            </a:pPr>
            <a:r>
              <a:rPr lang="en-GB" b="1">
                <a:latin typeface="Roboto"/>
                <a:ea typeface="Roboto"/>
                <a:cs typeface="Roboto"/>
              </a:rPr>
              <a:t>Engagement with forums and committees / sub-committees</a:t>
            </a:r>
          </a:p>
          <a:p>
            <a:pPr>
              <a:lnSpc>
                <a:spcPct val="100000"/>
              </a:lnSpc>
              <a:spcBef>
                <a:spcPts val="0"/>
              </a:spcBef>
            </a:pPr>
            <a:r>
              <a:rPr lang="en-GB" sz="1200">
                <a:latin typeface="Roboto"/>
                <a:ea typeface="Roboto"/>
                <a:cs typeface="Roboto"/>
              </a:rPr>
              <a:t>R0047 was taken to the RECMEP in early April 2022. It was then raised in the re-occurring meetings </a:t>
            </a:r>
          </a:p>
          <a:p>
            <a:pPr>
              <a:lnSpc>
                <a:spcPct val="100000"/>
              </a:lnSpc>
              <a:spcBef>
                <a:spcPts val="0"/>
              </a:spcBef>
            </a:pPr>
            <a:r>
              <a:rPr lang="en-GB" sz="1200">
                <a:latin typeface="Roboto"/>
                <a:ea typeface="Roboto"/>
                <a:cs typeface="Roboto"/>
              </a:rPr>
              <a:t>It was also taken to the RECCP in September 2022 when CPP and IAR were presented.</a:t>
            </a:r>
          </a:p>
          <a:p>
            <a:pPr marL="0" indent="0">
              <a:lnSpc>
                <a:spcPct val="100000"/>
              </a:lnSpc>
              <a:spcBef>
                <a:spcPts val="0"/>
              </a:spcBef>
              <a:buNone/>
            </a:pPr>
            <a:endParaRPr lang="en-GB" sz="1200">
              <a:latin typeface="Roboto"/>
              <a:ea typeface="Roboto"/>
              <a:cs typeface="Roboto"/>
            </a:endParaRPr>
          </a:p>
          <a:p>
            <a:pPr marL="0" indent="0">
              <a:lnSpc>
                <a:spcPct val="100000"/>
              </a:lnSpc>
              <a:spcBef>
                <a:spcPts val="0"/>
              </a:spcBef>
              <a:buNone/>
            </a:pPr>
            <a:endParaRPr lang="en-GB" sz="1200">
              <a:latin typeface="Roboto"/>
              <a:ea typeface="Roboto"/>
              <a:cs typeface="Roboto"/>
            </a:endParaRPr>
          </a:p>
          <a:p>
            <a:pPr marL="0" indent="0">
              <a:lnSpc>
                <a:spcPct val="100000"/>
              </a:lnSpc>
              <a:spcBef>
                <a:spcPts val="0"/>
              </a:spcBef>
              <a:buNone/>
            </a:pPr>
            <a:r>
              <a:rPr lang="en-GB" b="1">
                <a:latin typeface="Roboto"/>
                <a:ea typeface="Roboto"/>
                <a:cs typeface="Roboto"/>
              </a:rPr>
              <a:t>Consolidating the Metering Codes of Practice</a:t>
            </a:r>
          </a:p>
          <a:p>
            <a:pPr marL="0" indent="0">
              <a:lnSpc>
                <a:spcPct val="100000"/>
              </a:lnSpc>
              <a:spcBef>
                <a:spcPts val="0"/>
              </a:spcBef>
              <a:buNone/>
            </a:pPr>
            <a:r>
              <a:rPr lang="en-GB" sz="1200">
                <a:latin typeface="Roboto"/>
                <a:ea typeface="Roboto"/>
                <a:cs typeface="Roboto"/>
              </a:rPr>
              <a:t>As a part of this consolidation a review of the clauses within the Metering Codes of Practice took place. This identified that although there were some differences in the Code of Practice the obligations would not have a material impact on business processes.</a:t>
            </a:r>
          </a:p>
          <a:p>
            <a:pPr marL="0" indent="0">
              <a:lnSpc>
                <a:spcPct val="100000"/>
              </a:lnSpc>
              <a:spcBef>
                <a:spcPts val="0"/>
              </a:spcBef>
              <a:buNone/>
            </a:pPr>
            <a:endParaRPr lang="en-GB" sz="1200">
              <a:latin typeface="Roboto"/>
              <a:ea typeface="Roboto"/>
              <a:cs typeface="Roboto"/>
            </a:endParaRPr>
          </a:p>
          <a:p>
            <a:pPr marL="0" indent="0">
              <a:lnSpc>
                <a:spcPct val="100000"/>
              </a:lnSpc>
              <a:spcBef>
                <a:spcPts val="0"/>
              </a:spcBef>
              <a:buNone/>
            </a:pPr>
            <a:r>
              <a:rPr lang="en-GB" sz="1200">
                <a:latin typeface="Roboto"/>
                <a:ea typeface="Roboto"/>
                <a:cs typeface="Roboto"/>
              </a:rPr>
              <a:t>The extended clauses was created and included in the Party Impact Assessment and Consultation. The document is split into the following sections:</a:t>
            </a:r>
          </a:p>
          <a:p>
            <a:pPr marL="0" indent="0">
              <a:lnSpc>
                <a:spcPct val="100000"/>
              </a:lnSpc>
              <a:spcBef>
                <a:spcPts val="0"/>
              </a:spcBef>
              <a:buNone/>
            </a:pPr>
            <a:endParaRPr lang="en-GB" sz="1200">
              <a:latin typeface="Roboto"/>
              <a:ea typeface="Roboto"/>
              <a:cs typeface="Roboto"/>
            </a:endParaRPr>
          </a:p>
          <a:p>
            <a:pPr marL="0" indent="0">
              <a:lnSpc>
                <a:spcPct val="100000"/>
              </a:lnSpc>
              <a:spcBef>
                <a:spcPts val="0"/>
              </a:spcBef>
              <a:buNone/>
            </a:pPr>
            <a:endParaRPr lang="en-GB" sz="1200">
              <a:latin typeface="Roboto"/>
              <a:ea typeface="Roboto"/>
              <a:cs typeface="Roboto"/>
            </a:endParaRPr>
          </a:p>
          <a:p>
            <a:pPr>
              <a:lnSpc>
                <a:spcPct val="100000"/>
              </a:lnSpc>
              <a:spcBef>
                <a:spcPts val="0"/>
              </a:spcBef>
            </a:pPr>
            <a:r>
              <a:rPr lang="en-GB" sz="1200" err="1">
                <a:latin typeface="Roboto"/>
                <a:ea typeface="Roboto"/>
                <a:cs typeface="Roboto"/>
              </a:rPr>
              <a:t>MCoP</a:t>
            </a:r>
            <a:r>
              <a:rPr lang="en-GB" sz="1200">
                <a:latin typeface="Roboto"/>
                <a:ea typeface="Roboto"/>
                <a:cs typeface="Roboto"/>
              </a:rPr>
              <a:t> Section 0-8 0-9 (REC ID20663) Clause 11.6 Controlled work</a:t>
            </a:r>
          </a:p>
          <a:p>
            <a:pPr>
              <a:lnSpc>
                <a:spcPct val="100000"/>
              </a:lnSpc>
              <a:spcBef>
                <a:spcPts val="0"/>
              </a:spcBef>
            </a:pPr>
            <a:r>
              <a:rPr lang="en-GB" sz="1200" err="1">
                <a:latin typeface="Roboto"/>
                <a:ea typeface="Roboto"/>
                <a:cs typeface="Roboto"/>
              </a:rPr>
              <a:t>MCoP</a:t>
            </a:r>
            <a:r>
              <a:rPr lang="en-GB" sz="1200">
                <a:latin typeface="Roboto"/>
                <a:ea typeface="Roboto"/>
                <a:cs typeface="Roboto"/>
              </a:rPr>
              <a:t> Section 0-8 0-16 (REC ID20670) Clause 11.7 Safety Inspections</a:t>
            </a:r>
          </a:p>
          <a:p>
            <a:pPr>
              <a:lnSpc>
                <a:spcPct val="100000"/>
              </a:lnSpc>
              <a:spcBef>
                <a:spcPts val="0"/>
              </a:spcBef>
            </a:pPr>
            <a:r>
              <a:rPr lang="en-GB" sz="1200" err="1">
                <a:latin typeface="Roboto"/>
                <a:ea typeface="Roboto"/>
                <a:cs typeface="Roboto"/>
              </a:rPr>
              <a:t>MCoP</a:t>
            </a:r>
            <a:r>
              <a:rPr lang="en-GB" sz="1200">
                <a:latin typeface="Roboto"/>
                <a:ea typeface="Roboto"/>
                <a:cs typeface="Roboto"/>
              </a:rPr>
              <a:t> Section 08 0-12 (REC ID20666) Clause 11.8 Tamper Checks</a:t>
            </a:r>
          </a:p>
          <a:p>
            <a:pPr>
              <a:lnSpc>
                <a:spcPct val="100000"/>
              </a:lnSpc>
              <a:spcBef>
                <a:spcPts val="0"/>
              </a:spcBef>
            </a:pPr>
            <a:r>
              <a:rPr lang="en-GB" sz="1200" err="1">
                <a:latin typeface="Roboto"/>
                <a:ea typeface="Roboto"/>
                <a:cs typeface="Roboto"/>
              </a:rPr>
              <a:t>MCoP</a:t>
            </a:r>
            <a:r>
              <a:rPr lang="en-GB" sz="1200">
                <a:latin typeface="Roboto"/>
                <a:ea typeface="Roboto"/>
                <a:cs typeface="Roboto"/>
              </a:rPr>
              <a:t> Section 0-8 0-5 (REC ID20649) Clause 15.2 Identification</a:t>
            </a:r>
          </a:p>
          <a:p>
            <a:pPr>
              <a:lnSpc>
                <a:spcPct val="100000"/>
              </a:lnSpc>
              <a:spcBef>
                <a:spcPts val="0"/>
              </a:spcBef>
            </a:pPr>
            <a:r>
              <a:rPr lang="en-GB" sz="1200" err="1">
                <a:latin typeface="Roboto"/>
                <a:ea typeface="Roboto"/>
                <a:cs typeface="Roboto"/>
              </a:rPr>
              <a:t>MCoP</a:t>
            </a:r>
            <a:r>
              <a:rPr lang="en-GB" sz="1200">
                <a:latin typeface="Roboto"/>
                <a:ea typeface="Roboto"/>
                <a:cs typeface="Roboto"/>
              </a:rPr>
              <a:t> Section 0-8 0-11 (REC ID20665) Clause 15.4 Description of Installation</a:t>
            </a:r>
          </a:p>
          <a:p>
            <a:pPr>
              <a:lnSpc>
                <a:spcPct val="100000"/>
              </a:lnSpc>
              <a:spcBef>
                <a:spcPts val="0"/>
              </a:spcBef>
            </a:pPr>
            <a:r>
              <a:rPr lang="en-GB" sz="1200" err="1">
                <a:latin typeface="Roboto"/>
                <a:ea typeface="Roboto"/>
                <a:cs typeface="Roboto"/>
              </a:rPr>
              <a:t>MCoP</a:t>
            </a:r>
            <a:r>
              <a:rPr lang="en-GB" sz="1200">
                <a:latin typeface="Roboto"/>
                <a:ea typeface="Roboto"/>
                <a:cs typeface="Roboto"/>
              </a:rPr>
              <a:t> Section 0-8 0-17 (REC ID20671) Clause 18.1 Beyond Meter Installation</a:t>
            </a: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sz="1100">
              <a:solidFill>
                <a:srgbClr val="3C3C3B"/>
              </a:solidFill>
              <a:latin typeface="Roboto"/>
              <a:ea typeface="Roboto"/>
              <a:cs typeface="Roboto"/>
            </a:endParaRPr>
          </a:p>
          <a:p>
            <a:pPr marL="0" indent="0">
              <a:lnSpc>
                <a:spcPct val="100000"/>
              </a:lnSpc>
              <a:spcBef>
                <a:spcPts val="0"/>
              </a:spcBef>
              <a:buNone/>
            </a:pPr>
            <a:endParaRPr lang="en-GB">
              <a:solidFill>
                <a:srgbClr val="3C3C3B"/>
              </a:solidFill>
              <a:latin typeface="Roboto"/>
              <a:ea typeface="Roboto"/>
              <a:cs typeface="Roboto"/>
            </a:endParaRPr>
          </a:p>
          <a:p>
            <a:pPr marL="0" indent="0">
              <a:lnSpc>
                <a:spcPct val="100000"/>
              </a:lnSpc>
              <a:spcBef>
                <a:spcPts val="0"/>
              </a:spcBef>
              <a:buNone/>
            </a:pPr>
            <a:endParaRPr lang="en-GB">
              <a:solidFill>
                <a:srgbClr val="3C3C3B"/>
              </a:solidFill>
              <a:cs typeface="Roboto"/>
            </a:endParaRPr>
          </a:p>
          <a:p>
            <a:pPr marL="0" indent="0">
              <a:lnSpc>
                <a:spcPct val="100000"/>
              </a:lnSpc>
              <a:spcBef>
                <a:spcPts val="0"/>
              </a:spcBef>
              <a:buNone/>
            </a:pPr>
            <a:endParaRPr lang="en-GB">
              <a:solidFill>
                <a:srgbClr val="3C3C3B"/>
              </a:solidFill>
              <a:cs typeface="Roboto"/>
            </a:endParaRPr>
          </a:p>
          <a:p>
            <a:pPr>
              <a:lnSpc>
                <a:spcPct val="100000"/>
              </a:lnSpc>
              <a:spcBef>
                <a:spcPts val="0"/>
              </a:spcBef>
            </a:pPr>
            <a:endParaRPr lang="en-GB">
              <a:solidFill>
                <a:srgbClr val="3C3C3B"/>
              </a:solidFill>
              <a:cs typeface="Roboto"/>
            </a:endParaRPr>
          </a:p>
        </p:txBody>
      </p:sp>
    </p:spTree>
    <p:extLst>
      <p:ext uri="{BB962C8B-B14F-4D97-AF65-F5344CB8AC3E}">
        <p14:creationId xmlns:p14="http://schemas.microsoft.com/office/powerpoint/2010/main" val="57542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6278-92E0-AFC4-5A2E-DCC428256D77}"/>
              </a:ext>
            </a:extLst>
          </p:cNvPr>
          <p:cNvSpPr>
            <a:spLocks noGrp="1"/>
          </p:cNvSpPr>
          <p:nvPr>
            <p:ph type="title"/>
          </p:nvPr>
        </p:nvSpPr>
        <p:spPr/>
        <p:txBody>
          <a:bodyPr>
            <a:normAutofit fontScale="90000"/>
          </a:bodyPr>
          <a:lstStyle/>
          <a:p>
            <a:r>
              <a:rPr lang="en-GB">
                <a:latin typeface="Roboto"/>
                <a:ea typeface="Roboto"/>
                <a:cs typeface="Roboto"/>
              </a:rPr>
              <a:t>R0047 – Consolidated Metering Code of Practice… continued</a:t>
            </a:r>
            <a:endParaRPr lang="en-GB"/>
          </a:p>
        </p:txBody>
      </p:sp>
      <p:sp>
        <p:nvSpPr>
          <p:cNvPr id="4" name="Text Placeholder 3">
            <a:extLst>
              <a:ext uri="{FF2B5EF4-FFF2-40B4-BE49-F238E27FC236}">
                <a16:creationId xmlns:a16="http://schemas.microsoft.com/office/drawing/2014/main" id="{4C711C60-6694-EE70-749F-628370ABEE77}"/>
              </a:ext>
            </a:extLst>
          </p:cNvPr>
          <p:cNvSpPr>
            <a:spLocks noGrp="1"/>
          </p:cNvSpPr>
          <p:nvPr>
            <p:ph type="body" sz="quarter" idx="11"/>
          </p:nvPr>
        </p:nvSpPr>
        <p:spPr>
          <a:xfrm>
            <a:off x="3358064" y="1844621"/>
            <a:ext cx="6764991" cy="4460875"/>
          </a:xfrm>
        </p:spPr>
        <p:txBody>
          <a:bodyPr vert="horz" lIns="91440" tIns="45720" rIns="91440" bIns="45720" rtlCol="0" anchor="t">
            <a:normAutofit/>
          </a:bodyPr>
          <a:lstStyle/>
          <a:p>
            <a:pPr marL="0" indent="0">
              <a:lnSpc>
                <a:spcPct val="100000"/>
              </a:lnSpc>
              <a:spcBef>
                <a:spcPts val="0"/>
              </a:spcBef>
              <a:buNone/>
            </a:pPr>
            <a:r>
              <a:rPr lang="en-GB" b="1">
                <a:latin typeface="Roboto"/>
                <a:ea typeface="Roboto"/>
                <a:cs typeface="Roboto"/>
              </a:rPr>
              <a:t>IA and Consultation questions</a:t>
            </a:r>
          </a:p>
          <a:p>
            <a:pPr>
              <a:lnSpc>
                <a:spcPct val="100000"/>
              </a:lnSpc>
              <a:spcBef>
                <a:spcPts val="0"/>
              </a:spcBef>
            </a:pPr>
            <a:r>
              <a:rPr lang="en-GB" sz="1050">
                <a:latin typeface="Roboto"/>
                <a:ea typeface="Roboto"/>
                <a:cs typeface="Roboto"/>
              </a:rPr>
              <a:t>Questions and clarifications were received by parties on the legal text which have been addressed by </a:t>
            </a:r>
            <a:r>
              <a:rPr lang="en-GB" sz="1050" err="1">
                <a:latin typeface="Roboto"/>
                <a:ea typeface="Roboto"/>
                <a:cs typeface="Roboto"/>
              </a:rPr>
              <a:t>RECCo</a:t>
            </a:r>
            <a:endParaRPr lang="en-GB" sz="1050">
              <a:latin typeface="Roboto"/>
              <a:ea typeface="Roboto"/>
              <a:cs typeface="Roboto"/>
            </a:endParaRPr>
          </a:p>
          <a:p>
            <a:pPr>
              <a:lnSpc>
                <a:spcPct val="100000"/>
              </a:lnSpc>
              <a:spcBef>
                <a:spcPts val="0"/>
              </a:spcBef>
            </a:pPr>
            <a:r>
              <a:rPr lang="en-GB" sz="1050">
                <a:latin typeface="Roboto"/>
                <a:ea typeface="Roboto"/>
                <a:cs typeface="Roboto"/>
              </a:rPr>
              <a:t>It was noted that the costs and benefits of this CP could not be fully assessed until the outcome of the </a:t>
            </a:r>
            <a:r>
              <a:rPr lang="en-GB" sz="1050" err="1">
                <a:latin typeface="Roboto"/>
                <a:ea typeface="Roboto"/>
                <a:cs typeface="Roboto"/>
              </a:rPr>
              <a:t>RECCo</a:t>
            </a:r>
            <a:r>
              <a:rPr lang="en-GB" sz="1050">
                <a:latin typeface="Roboto"/>
                <a:ea typeface="Roboto"/>
                <a:cs typeface="Roboto"/>
              </a:rPr>
              <a:t> audit activity is known</a:t>
            </a:r>
          </a:p>
          <a:p>
            <a:pPr marL="0" indent="0">
              <a:lnSpc>
                <a:spcPct val="100000"/>
              </a:lnSpc>
              <a:spcBef>
                <a:spcPts val="0"/>
              </a:spcBef>
              <a:buNone/>
            </a:pPr>
            <a:endParaRPr lang="en-GB" sz="1050">
              <a:latin typeface="Roboto"/>
              <a:ea typeface="Roboto"/>
              <a:cs typeface="Roboto"/>
            </a:endParaRPr>
          </a:p>
          <a:p>
            <a:pPr marL="0" indent="0">
              <a:lnSpc>
                <a:spcPct val="100000"/>
              </a:lnSpc>
              <a:spcBef>
                <a:spcPts val="0"/>
              </a:spcBef>
              <a:buNone/>
            </a:pPr>
            <a:r>
              <a:rPr lang="en-GB" b="1">
                <a:latin typeface="Roboto"/>
                <a:ea typeface="Roboto"/>
                <a:cs typeface="Roboto"/>
              </a:rPr>
              <a:t>Future communications:</a:t>
            </a:r>
          </a:p>
          <a:p>
            <a:pPr>
              <a:lnSpc>
                <a:spcPct val="100000"/>
              </a:lnSpc>
              <a:spcBef>
                <a:spcPts val="0"/>
              </a:spcBef>
            </a:pPr>
            <a:r>
              <a:rPr lang="en-GB" sz="1050">
                <a:latin typeface="Roboto"/>
                <a:ea typeface="Roboto"/>
                <a:cs typeface="Roboto"/>
              </a:rPr>
              <a:t>A further breakdown of obligations, based on roles, is something that may need to be progressed as a future change. This will be explored by </a:t>
            </a:r>
            <a:r>
              <a:rPr lang="en-GB" sz="1050" err="1">
                <a:latin typeface="Roboto"/>
                <a:ea typeface="Roboto"/>
                <a:cs typeface="Roboto"/>
              </a:rPr>
              <a:t>RECCo</a:t>
            </a:r>
            <a:r>
              <a:rPr lang="en-GB" sz="1050">
                <a:latin typeface="Roboto"/>
                <a:ea typeface="Roboto"/>
                <a:cs typeface="Roboto"/>
              </a:rPr>
              <a:t> and the Code Manager.</a:t>
            </a:r>
          </a:p>
          <a:p>
            <a:pPr>
              <a:lnSpc>
                <a:spcPct val="100000"/>
              </a:lnSpc>
              <a:spcBef>
                <a:spcPts val="0"/>
              </a:spcBef>
            </a:pPr>
            <a:r>
              <a:rPr lang="en-GB" sz="1050">
                <a:latin typeface="Roboto"/>
                <a:ea typeface="Roboto"/>
                <a:cs typeface="Roboto"/>
              </a:rPr>
              <a:t>Once the new scheme auditor is appointed, the methodology, audit process and associated costs will be communicated.</a:t>
            </a:r>
          </a:p>
          <a:p>
            <a:pPr marL="0" indent="0">
              <a:lnSpc>
                <a:spcPct val="100000"/>
              </a:lnSpc>
              <a:spcBef>
                <a:spcPts val="0"/>
              </a:spcBef>
              <a:buNone/>
            </a:pPr>
            <a:endParaRPr lang="en-GB" sz="1050">
              <a:latin typeface="Roboto"/>
              <a:ea typeface="Roboto"/>
              <a:cs typeface="Roboto"/>
            </a:endParaRPr>
          </a:p>
          <a:p>
            <a:pPr marL="0" indent="0">
              <a:lnSpc>
                <a:spcPct val="100000"/>
              </a:lnSpc>
              <a:spcBef>
                <a:spcPts val="0"/>
              </a:spcBef>
              <a:buNone/>
            </a:pPr>
            <a:r>
              <a:rPr lang="en-GB" sz="1050">
                <a:latin typeface="Roboto"/>
                <a:ea typeface="Roboto"/>
                <a:cs typeface="Roboto"/>
              </a:rPr>
              <a:t>The new Consolidated Metering Code of Practice is available to view now via the Pre-Release on EMAR and will be go live on 01 April 2023. It is at this time the above Metering Codes Practice will be decommissioned.</a:t>
            </a:r>
          </a:p>
          <a:p>
            <a:pPr marL="0" indent="0">
              <a:lnSpc>
                <a:spcPct val="100000"/>
              </a:lnSpc>
              <a:spcBef>
                <a:spcPts val="0"/>
              </a:spcBef>
              <a:buNone/>
            </a:pPr>
            <a:endParaRPr lang="en-GB" sz="1050">
              <a:latin typeface="Roboto"/>
              <a:ea typeface="Roboto"/>
              <a:cs typeface="Roboto"/>
            </a:endParaRPr>
          </a:p>
          <a:p>
            <a:pPr marL="0" indent="0">
              <a:lnSpc>
                <a:spcPct val="100000"/>
              </a:lnSpc>
              <a:spcBef>
                <a:spcPts val="0"/>
              </a:spcBef>
              <a:buNone/>
            </a:pPr>
            <a:r>
              <a:rPr lang="en-GB" sz="1050">
                <a:latin typeface="Roboto"/>
                <a:ea typeface="Roboto"/>
                <a:cs typeface="Roboto"/>
              </a:rPr>
              <a:t>To support Consumers with the decommissioning of the Schedule 16 – Smart Metering Installation a new Wiki article will be published on the Consumer Hub.</a:t>
            </a:r>
          </a:p>
          <a:p>
            <a:pPr marL="0" indent="0">
              <a:lnSpc>
                <a:spcPct val="100000"/>
              </a:lnSpc>
              <a:spcBef>
                <a:spcPts val="0"/>
              </a:spcBef>
              <a:buNone/>
            </a:pPr>
            <a:endParaRPr lang="en-GB" sz="1050">
              <a:latin typeface="Roboto"/>
              <a:ea typeface="Roboto"/>
              <a:cs typeface="Roboto"/>
            </a:endParaRPr>
          </a:p>
          <a:p>
            <a:pPr marL="0" indent="0">
              <a:lnSpc>
                <a:spcPct val="100000"/>
              </a:lnSpc>
              <a:spcBef>
                <a:spcPts val="0"/>
              </a:spcBef>
              <a:buNone/>
            </a:pPr>
            <a:r>
              <a:rPr lang="en-GB" b="1">
                <a:latin typeface="Roboto"/>
                <a:ea typeface="Roboto"/>
                <a:cs typeface="Roboto"/>
              </a:rPr>
              <a:t>Future of the </a:t>
            </a:r>
            <a:r>
              <a:rPr lang="en-GB" b="1" err="1">
                <a:latin typeface="Roboto"/>
                <a:ea typeface="Roboto"/>
                <a:cs typeface="Roboto"/>
              </a:rPr>
              <a:t>CoMCoP</a:t>
            </a:r>
            <a:r>
              <a:rPr lang="en-GB" b="1">
                <a:latin typeface="Roboto"/>
                <a:ea typeface="Roboto"/>
                <a:cs typeface="Roboto"/>
              </a:rPr>
              <a:t> </a:t>
            </a:r>
            <a:r>
              <a:rPr lang="en-GB" sz="1050" b="1">
                <a:latin typeface="Roboto"/>
                <a:ea typeface="Roboto"/>
                <a:cs typeface="Roboto"/>
              </a:rPr>
              <a:t>– </a:t>
            </a:r>
            <a:r>
              <a:rPr lang="en-GB" sz="1050">
                <a:latin typeface="Roboto"/>
                <a:ea typeface="Roboto"/>
                <a:cs typeface="Roboto"/>
              </a:rPr>
              <a:t>the auditors will review the </a:t>
            </a:r>
            <a:r>
              <a:rPr lang="en-GB" sz="1050" err="1">
                <a:latin typeface="Roboto"/>
                <a:ea typeface="Roboto"/>
                <a:cs typeface="Roboto"/>
              </a:rPr>
              <a:t>CoMCoP</a:t>
            </a:r>
            <a:r>
              <a:rPr lang="en-GB" sz="1050">
                <a:latin typeface="Roboto"/>
                <a:ea typeface="Roboto"/>
                <a:cs typeface="Roboto"/>
              </a:rPr>
              <a:t> after a year. In the meantime, an ongoing review and housekeeping will take place.</a:t>
            </a:r>
          </a:p>
          <a:p>
            <a:pPr marL="0" indent="0">
              <a:lnSpc>
                <a:spcPct val="100000"/>
              </a:lnSpc>
              <a:spcBef>
                <a:spcPts val="0"/>
              </a:spcBef>
              <a:buNone/>
            </a:pPr>
            <a:endParaRPr lang="en-GB" sz="1050">
              <a:latin typeface="Roboto"/>
              <a:ea typeface="Roboto"/>
              <a:cs typeface="Roboto"/>
            </a:endParaRPr>
          </a:p>
          <a:p>
            <a:pPr marL="0" indent="0">
              <a:lnSpc>
                <a:spcPct val="100000"/>
              </a:lnSpc>
              <a:spcBef>
                <a:spcPts val="0"/>
              </a:spcBef>
              <a:buNone/>
            </a:pPr>
            <a:endParaRPr lang="en-GB" sz="1050">
              <a:latin typeface="Roboto"/>
              <a:ea typeface="Roboto"/>
              <a:cs typeface="Roboto"/>
            </a:endParaRPr>
          </a:p>
          <a:p>
            <a:pPr marL="0" indent="0">
              <a:lnSpc>
                <a:spcPct val="100000"/>
              </a:lnSpc>
              <a:spcBef>
                <a:spcPts val="0"/>
              </a:spcBef>
              <a:buNone/>
            </a:pPr>
            <a:endParaRPr lang="en-GB" sz="2000">
              <a:cs typeface="Roboto"/>
            </a:endParaRPr>
          </a:p>
        </p:txBody>
      </p:sp>
      <p:pic>
        <p:nvPicPr>
          <p:cNvPr id="5" name="Picture Placeholder 5" descr="A picture containing sky, pylon, outdoor, bridge&#10;&#10;Description automatically generated">
            <a:extLst>
              <a:ext uri="{FF2B5EF4-FFF2-40B4-BE49-F238E27FC236}">
                <a16:creationId xmlns:a16="http://schemas.microsoft.com/office/drawing/2014/main" id="{8E3D5133-2944-9540-BB6C-2FF7FD76BC46}"/>
              </a:ext>
            </a:extLst>
          </p:cNvPr>
          <p:cNvPicPr>
            <a:picLocks noChangeAspect="1"/>
          </p:cNvPicPr>
          <p:nvPr/>
        </p:nvPicPr>
        <p:blipFill rotWithShape="1">
          <a:blip r:embed="rId2">
            <a:extLst>
              <a:ext uri="{28A0092B-C50C-407E-A947-70E740481C1C}">
                <a14:useLocalDpi xmlns:a14="http://schemas.microsoft.com/office/drawing/2010/main" val="0"/>
              </a:ext>
            </a:extLst>
          </a:blip>
          <a:srcRect l="19188" r="19188"/>
          <a:stretch/>
        </p:blipFill>
        <p:spPr>
          <a:xfrm>
            <a:off x="948505" y="1844621"/>
            <a:ext cx="1964924" cy="4460875"/>
          </a:xfrm>
          <a:prstGeom prst="rect">
            <a:avLst/>
          </a:prstGeom>
        </p:spPr>
      </p:pic>
    </p:spTree>
    <p:extLst>
      <p:ext uri="{BB962C8B-B14F-4D97-AF65-F5344CB8AC3E}">
        <p14:creationId xmlns:p14="http://schemas.microsoft.com/office/powerpoint/2010/main" val="443819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0947ea3c-add7-4b95-8c61-39a18a022a6e"/>
  <p:tag name="SLIDO_EVENT_SECTION_UUID" val="fb2e7e59-42a7-4dbc-a5f7-0afa0223bd9a"/>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Y5MTQ3MzZ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zY5MTQ3NDV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Y5MTQ3MDF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zY5MTQ3Njd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zc2MDA1NTN9"/>
  <p:tag name="SLIDO_TYPE" val="SlidoPoll"/>
  <p:tag name="SLIDO_POLL_UUID" val="ce0c31ad-9071-48e5-bd1f-c2f0fcd72714"/>
  <p:tag name="SLIDO_TIMELINE" val="W3sic2NyZWVuIjoiU3VydmV5SW50cm8iLCJzaG93UmVzdWx0cyI6ZmFsc2UsInNob3dDb3JyZWN0QW5zd2VycyI6ZmFsc2UsInZvdGluZ0xvY2tlZCI6ZmFsc2V9LHsicG9sbFF1ZXN0aW9uVXVpZCI6IjI3YTczNzQ5LTI3ZDktNGIzMi1hMzM4LThiNmMxZjBhZTIyMyIsInNob3dSZXN1bHRzIjp0cnVlLCJzaG93Q29ycmVjdEFuc3dlcnMiOmZhbHNlLCJ2b3RpbmdMb2NrZWQiOmZhbHNlfSx7InBvbGxRdWVzdGlvblV1aWQiOiIxMTdiNWVjMS00YmU2LTQwMWYtOGY2MC0xNzNhOWUyMzYxNDkiLCJzaG93UmVzdWx0cyI6dHJ1ZSwic2hvd0NvcnJlY3RBbnN3ZXJzIjpmYWxzZSwidm90aW5nTG9ja2VkIjpmYWxzZX1d"/>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Y5MTQ3MjB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93515749-5C30-4FB0-B7D6-0635396899A2}"/>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7befdf08-b0b3-487b-9c56-c61c92233855"/>
    <ds:schemaRef ds:uri="7c1b8f48-298f-4382-81ce-ddf0c1d3e9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REC Code Manager Template</Template>
  <Application>Microsoft Office PowerPoint</Application>
  <PresentationFormat>Widescreen</PresentationFormat>
  <Slides>33</Slides>
  <Notes>0</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REC Light Event Theme</vt:lpstr>
      <vt:lpstr>REC Alternative Event Theme</vt:lpstr>
      <vt:lpstr>CoMcop AND the METERING AUDIT SCHEME WEBINAR </vt:lpstr>
      <vt:lpstr>PowerPoint Presentation</vt:lpstr>
      <vt:lpstr>Housekeeping</vt:lpstr>
      <vt:lpstr>PowerPoint Presentation</vt:lpstr>
      <vt:lpstr>Agenda For today</vt:lpstr>
      <vt:lpstr>Consolidated Metering Code of Practice</vt:lpstr>
      <vt:lpstr>R0047 – Consolidated Metering Code of Practice</vt:lpstr>
      <vt:lpstr>R0047 – Consolidated Metering Code of Practice</vt:lpstr>
      <vt:lpstr>R0047 – Consolidated Metering Code of Practice… continued</vt:lpstr>
      <vt:lpstr>Questions</vt:lpstr>
      <vt:lpstr>PowerPoint Presentation</vt:lpstr>
      <vt:lpstr>EMAR demonstration</vt:lpstr>
      <vt:lpstr>Questions</vt:lpstr>
      <vt:lpstr>PowerPoint Presentation</vt:lpstr>
      <vt:lpstr>Metering Audit Scheme</vt:lpstr>
      <vt:lpstr>Metering Audit Scheme</vt:lpstr>
      <vt:lpstr>Metering Audit Scheme</vt:lpstr>
      <vt:lpstr>Metering Audit Scheme</vt:lpstr>
      <vt:lpstr>Metering Audit Scheme</vt:lpstr>
      <vt:lpstr>Metering Audit Scheme</vt:lpstr>
      <vt:lpstr>Metering Audit Scheme</vt:lpstr>
      <vt:lpstr>Metering Audit Scheme</vt:lpstr>
      <vt:lpstr>Metering Audit Scheme</vt:lpstr>
      <vt:lpstr>Questions</vt:lpstr>
      <vt:lpstr>PowerPoint Presentation</vt:lpstr>
      <vt:lpstr>Mhhs impact on comcop</vt:lpstr>
      <vt:lpstr>Mhhs IMPACT ON COMCOP</vt:lpstr>
      <vt:lpstr>Questions</vt:lpstr>
      <vt:lpstr>PowerPoint Presentation</vt:lpstr>
      <vt:lpstr>Post implementation support</vt:lpstr>
      <vt:lpstr>support</vt:lpstr>
      <vt:lpstr>PowerPoint Presentation</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Amelia Bray</dc:creator>
  <cp:revision>1</cp:revision>
  <dcterms:created xsi:type="dcterms:W3CDTF">2022-06-08T15:31:29Z</dcterms:created>
  <dcterms:modified xsi:type="dcterms:W3CDTF">2023-03-01T13:04:30Z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0x010100A6C19DF041C0E049A422EE387B17F854</vt:lpwstr>
  </property>
  <property fmtid="{D5CDD505-2E9C-101B-9397-08002B2CF9AE}" pid="3" name="MediaServiceImageTags">
    <vt:lpwstr/>
  </property>
  <property fmtid="{D5CDD505-2E9C-101B-9397-08002B2CF9AE}" pid="4" name="SlidoAppVersion">
    <vt:lpwstr>1.5.3.3511</vt:lpwstr>
  </property>
</Properties>
</file>