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 id="2147483666" r:id="rId5"/>
  </p:sldMasterIdLst>
  <p:handoutMasterIdLst>
    <p:handoutMasterId r:id="rId29"/>
  </p:handoutMasterIdLst>
  <p:sldIdLst>
    <p:sldId id="256" r:id="rId6"/>
    <p:sldId id="279" r:id="rId7"/>
    <p:sldId id="267" r:id="rId8"/>
    <p:sldId id="268" r:id="rId9"/>
    <p:sldId id="280" r:id="rId10"/>
    <p:sldId id="263" r:id="rId11"/>
    <p:sldId id="260" r:id="rId12"/>
    <p:sldId id="264" r:id="rId13"/>
    <p:sldId id="286" r:id="rId14"/>
    <p:sldId id="287" r:id="rId15"/>
    <p:sldId id="269" r:id="rId16"/>
    <p:sldId id="270" r:id="rId17"/>
    <p:sldId id="283" r:id="rId18"/>
    <p:sldId id="285" r:id="rId19"/>
    <p:sldId id="271" r:id="rId20"/>
    <p:sldId id="273" r:id="rId21"/>
    <p:sldId id="274" r:id="rId22"/>
    <p:sldId id="275" r:id="rId23"/>
    <p:sldId id="276" r:id="rId24"/>
    <p:sldId id="277" r:id="rId25"/>
    <p:sldId id="282" r:id="rId26"/>
    <p:sldId id="278" r:id="rId27"/>
    <p:sldId id="257" r:id="rId28"/>
  </p:sldIdLst>
  <p:sldSz cx="12192000" cy="6858000"/>
  <p:notesSz cx="6858000" cy="9144000"/>
  <p:custDataLst>
    <p:tags r:id="rId30"/>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D893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F974E8B-2C70-4529-B732-2C6F156A49C2}" v="298" dt="2022-06-09T06:39:48.285"/>
    <p1510:client id="{339EAE9A-F065-47D6-B5F8-C7D804D811BA}" v="11" dt="2022-06-09T07:31:01.914"/>
    <p1510:client id="{4FB485D4-4D04-4AC0-9C73-275FB595AA62}" v="11" dt="2022-06-09T09:02:35.725"/>
    <p1510:client id="{F3C1828B-3C2F-4443-B1CD-54C957D14566}" v="1112" dt="2022-06-09T09:19:59.231"/>
  </p1510:revLst>
</p1510:revInfo>
</file>

<file path=ppt/tableStyles.xml><?xml version="1.0" encoding="utf-8"?>
<a:tblStyleLst xmlns:a="http://schemas.openxmlformats.org/drawingml/2006/main" def="{F5AB1C69-6EDB-4FF4-983F-18BD219EF322}">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EB344D84-9AFB-497E-A393-DC336BA19D2E}" styleName="Medium Style 3 - Accent 3">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3"/>
          </a:solidFill>
        </a:fill>
      </a:tcStyle>
    </a:lastCol>
    <a:firstCol>
      <a:tcTxStyle b="on">
        <a:fontRef idx="minor">
          <a:scrgbClr r="0" g="0" b="0"/>
        </a:fontRef>
        <a:schemeClr val="lt1"/>
      </a:tcTxStyle>
      <a:tcStyle>
        <a:tcBdr/>
        <a:fill>
          <a:solidFill>
            <a:schemeClr val="accent3"/>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3"/>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06" d="100"/>
          <a:sy n="106" d="100"/>
        </p:scale>
        <p:origin x="756" y="96"/>
      </p:cViewPr>
      <p:guideLst/>
    </p:cSldViewPr>
  </p:slideViewPr>
  <p:notesTextViewPr>
    <p:cViewPr>
      <p:scale>
        <a:sx n="1" d="1"/>
        <a:sy n="1" d="1"/>
      </p:scale>
      <p:origin x="0" y="0"/>
    </p:cViewPr>
  </p:notesTextViewPr>
  <p:notesViewPr>
    <p:cSldViewPr snapToGrid="0">
      <p:cViewPr varScale="1">
        <p:scale>
          <a:sx n="66" d="100"/>
          <a:sy n="66" d="100"/>
        </p:scale>
        <p:origin x="0" y="0"/>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 Type="http://schemas.openxmlformats.org/officeDocument/2006/relationships/customXml" Target="../customXml/item3.xml"/><Relationship Id="rId21" Type="http://schemas.openxmlformats.org/officeDocument/2006/relationships/slide" Target="slides/slide16.xml"/><Relationship Id="rId34" Type="http://schemas.openxmlformats.org/officeDocument/2006/relationships/tableStyles" Target="tableStyle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handoutMaster" Target="handoutMasters/handoutMaster1.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viewProps" Target="viewProps.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tags" Target="tags/tag1.xml"/><Relationship Id="rId35" Type="http://schemas.microsoft.com/office/2015/10/relationships/revisionInfo" Target="revisionInfo.xml"/><Relationship Id="rId8" Type="http://schemas.openxmlformats.org/officeDocument/2006/relationships/slide" Target="slides/slide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838F14E1-E2D8-AB19-48AB-3BF6F8C55513}"/>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a:extLst>
              <a:ext uri="{FF2B5EF4-FFF2-40B4-BE49-F238E27FC236}">
                <a16:creationId xmlns:a16="http://schemas.microsoft.com/office/drawing/2014/main" id="{ACC91DFD-FF1B-C276-1283-3B2A4B1A1292}"/>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98EB37D2-E0B4-402B-A7F6-286F773C2CB9}" type="datetimeFigureOut">
              <a:rPr lang="en-GB" smtClean="0"/>
              <a:t>10/06/2022</a:t>
            </a:fld>
            <a:endParaRPr lang="en-GB"/>
          </a:p>
        </p:txBody>
      </p:sp>
      <p:sp>
        <p:nvSpPr>
          <p:cNvPr id="4" name="Footer Placeholder 3">
            <a:extLst>
              <a:ext uri="{FF2B5EF4-FFF2-40B4-BE49-F238E27FC236}">
                <a16:creationId xmlns:a16="http://schemas.microsoft.com/office/drawing/2014/main" id="{5FDAF906-3368-94F1-680A-CBCA8D39D4E3}"/>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a:extLst>
              <a:ext uri="{FF2B5EF4-FFF2-40B4-BE49-F238E27FC236}">
                <a16:creationId xmlns:a16="http://schemas.microsoft.com/office/drawing/2014/main" id="{5ECC25D2-135B-D633-5A27-06922156481E}"/>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4B7E7786-0BAD-4E3E-BE7D-6E9A42EC4355}" type="slidenum">
              <a:rPr lang="en-GB" smtClean="0"/>
              <a:t>‹#›</a:t>
            </a:fld>
            <a:endParaRPr lang="en-GB"/>
          </a:p>
        </p:txBody>
      </p:sp>
    </p:spTree>
    <p:extLst>
      <p:ext uri="{BB962C8B-B14F-4D97-AF65-F5344CB8AC3E}">
        <p14:creationId xmlns:p14="http://schemas.microsoft.com/office/powerpoint/2010/main" val="3153819159"/>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6E44EF-B460-0F0B-922E-70F59F34191F}"/>
              </a:ext>
            </a:extLst>
          </p:cNvPr>
          <p:cNvSpPr>
            <a:spLocks noGrp="1"/>
          </p:cNvSpPr>
          <p:nvPr>
            <p:ph type="ctrTitle"/>
          </p:nvPr>
        </p:nvSpPr>
        <p:spPr>
          <a:xfrm>
            <a:off x="517228" y="2955632"/>
            <a:ext cx="6059063" cy="1939635"/>
          </a:xfrm>
        </p:spPr>
        <p:txBody>
          <a:bodyPr anchor="b">
            <a:normAutofit/>
          </a:bodyPr>
          <a:lstStyle>
            <a:lvl1pPr algn="l">
              <a:defRPr sz="3200" strike="noStrike" cap="all" baseline="0">
                <a:solidFill>
                  <a:srgbClr val="4D8934"/>
                </a:solidFill>
              </a:defRPr>
            </a:lvl1pPr>
          </a:lstStyle>
          <a:p>
            <a:r>
              <a:rPr lang="en-US"/>
              <a:t>Click to edit Master title style</a:t>
            </a:r>
            <a:endParaRPr lang="en-GB"/>
          </a:p>
        </p:txBody>
      </p:sp>
      <p:sp>
        <p:nvSpPr>
          <p:cNvPr id="3" name="Subtitle 2">
            <a:extLst>
              <a:ext uri="{FF2B5EF4-FFF2-40B4-BE49-F238E27FC236}">
                <a16:creationId xmlns:a16="http://schemas.microsoft.com/office/drawing/2014/main" id="{5FCE09D1-136B-701C-E24A-0B129DEF8411}"/>
              </a:ext>
            </a:extLst>
          </p:cNvPr>
          <p:cNvSpPr>
            <a:spLocks noGrp="1"/>
          </p:cNvSpPr>
          <p:nvPr>
            <p:ph type="subTitle" idx="1"/>
          </p:nvPr>
        </p:nvSpPr>
        <p:spPr>
          <a:xfrm>
            <a:off x="517228" y="4895268"/>
            <a:ext cx="6059063" cy="1009073"/>
          </a:xfrm>
        </p:spPr>
        <p:txBody>
          <a:bodyPr anchor="b">
            <a:normAutofit/>
          </a:bodyPr>
          <a:lstStyle>
            <a:lvl1pPr marL="0" indent="0" algn="l">
              <a:buNone/>
              <a:defRPr sz="2000" cap="all" baseline="0">
                <a:solidFill>
                  <a:srgbClr val="4D8934"/>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pic>
        <p:nvPicPr>
          <p:cNvPr id="8" name="Picture 7" descr="A picture containing text, outdoor&#10;&#10;Description automatically generated">
            <a:extLst>
              <a:ext uri="{FF2B5EF4-FFF2-40B4-BE49-F238E27FC236}">
                <a16:creationId xmlns:a16="http://schemas.microsoft.com/office/drawing/2014/main" id="{00BF0293-6F82-4BBF-D0BD-611EC9D6BFB4}"/>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498006" y="339660"/>
            <a:ext cx="3790752" cy="2615972"/>
          </a:xfrm>
          <a:prstGeom prst="rect">
            <a:avLst/>
          </a:prstGeom>
        </p:spPr>
      </p:pic>
      <p:pic>
        <p:nvPicPr>
          <p:cNvPr id="10" name="Picture 9" descr="A green and white logo&#10;&#10;Description automatically generated with low confidence">
            <a:extLst>
              <a:ext uri="{FF2B5EF4-FFF2-40B4-BE49-F238E27FC236}">
                <a16:creationId xmlns:a16="http://schemas.microsoft.com/office/drawing/2014/main" id="{6959662B-FD87-EB75-8134-0BC5FAF51FDE}"/>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l="6356" t="12217" r="45066" b="29972"/>
          <a:stretch/>
        </p:blipFill>
        <p:spPr>
          <a:xfrm>
            <a:off x="9393382" y="2893287"/>
            <a:ext cx="2798618" cy="3964713"/>
          </a:xfrm>
          <a:prstGeom prst="rect">
            <a:avLst/>
          </a:prstGeom>
        </p:spPr>
      </p:pic>
    </p:spTree>
    <p:extLst>
      <p:ext uri="{BB962C8B-B14F-4D97-AF65-F5344CB8AC3E}">
        <p14:creationId xmlns:p14="http://schemas.microsoft.com/office/powerpoint/2010/main" val="255482032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able then Textbox">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3CBE58-3C95-88A6-3034-285FB763C634}"/>
              </a:ext>
            </a:extLst>
          </p:cNvPr>
          <p:cNvSpPr>
            <a:spLocks noGrp="1"/>
          </p:cNvSpPr>
          <p:nvPr>
            <p:ph type="title"/>
          </p:nvPr>
        </p:nvSpPr>
        <p:spPr/>
        <p:txBody>
          <a:bodyPr/>
          <a:lstStyle/>
          <a:p>
            <a:r>
              <a:rPr lang="en-US"/>
              <a:t>Click to edit Master title style</a:t>
            </a:r>
            <a:endParaRPr lang="en-GB"/>
          </a:p>
        </p:txBody>
      </p:sp>
      <p:sp>
        <p:nvSpPr>
          <p:cNvPr id="4" name="Text Placeholder 3">
            <a:extLst>
              <a:ext uri="{FF2B5EF4-FFF2-40B4-BE49-F238E27FC236}">
                <a16:creationId xmlns:a16="http://schemas.microsoft.com/office/drawing/2014/main" id="{C7735C8A-EFF8-C491-7BCB-99DF2DC73DCB}"/>
              </a:ext>
            </a:extLst>
          </p:cNvPr>
          <p:cNvSpPr>
            <a:spLocks noGrp="1"/>
          </p:cNvSpPr>
          <p:nvPr>
            <p:ph type="body" sz="quarter" idx="10"/>
          </p:nvPr>
        </p:nvSpPr>
        <p:spPr>
          <a:xfrm>
            <a:off x="838200" y="4915984"/>
            <a:ext cx="9285288" cy="931862"/>
          </a:xfrm>
        </p:spPr>
        <p:txBody>
          <a:bodyPr anchor="ctr">
            <a:normAutofit/>
          </a:bodyPr>
          <a:lstStyle>
            <a:lvl1pPr marL="0" indent="0">
              <a:buNone/>
              <a:defRPr sz="1800"/>
            </a:lvl1pPr>
            <a:lvl2pPr marL="457200" indent="0">
              <a:buNone/>
              <a:defRPr/>
            </a:lvl2pPr>
            <a:lvl3pPr marL="914400" indent="0">
              <a:buNone/>
              <a:defRPr/>
            </a:lvl3pPr>
            <a:lvl4pPr marL="1371600" indent="0">
              <a:buNone/>
              <a:defRPr/>
            </a:lvl4pPr>
            <a:lvl5pPr marL="1828800" indent="0">
              <a:buNone/>
              <a:defRPr/>
            </a:lvl5pPr>
          </a:lstStyle>
          <a:p>
            <a:pPr lvl="0"/>
            <a:r>
              <a:rPr lang="en-US"/>
              <a:t>Click to edit Master text styles</a:t>
            </a:r>
          </a:p>
        </p:txBody>
      </p:sp>
      <p:sp>
        <p:nvSpPr>
          <p:cNvPr id="8" name="Table Placeholder 7">
            <a:extLst>
              <a:ext uri="{FF2B5EF4-FFF2-40B4-BE49-F238E27FC236}">
                <a16:creationId xmlns:a16="http://schemas.microsoft.com/office/drawing/2014/main" id="{3B768190-5D5E-27F8-62BC-6611D8501C98}"/>
              </a:ext>
            </a:extLst>
          </p:cNvPr>
          <p:cNvSpPr>
            <a:spLocks noGrp="1"/>
          </p:cNvSpPr>
          <p:nvPr>
            <p:ph type="tbl" sz="quarter" idx="11"/>
          </p:nvPr>
        </p:nvSpPr>
        <p:spPr>
          <a:xfrm>
            <a:off x="838200" y="1836738"/>
            <a:ext cx="9285288" cy="2733675"/>
          </a:xfrm>
        </p:spPr>
        <p:txBody>
          <a:bodyPr/>
          <a:lstStyle/>
          <a:p>
            <a:r>
              <a:rPr lang="en-US"/>
              <a:t>Click icon to add table</a:t>
            </a:r>
            <a:endParaRPr lang="en-GB"/>
          </a:p>
        </p:txBody>
      </p:sp>
    </p:spTree>
    <p:extLst>
      <p:ext uri="{BB962C8B-B14F-4D97-AF65-F5344CB8AC3E}">
        <p14:creationId xmlns:p14="http://schemas.microsoft.com/office/powerpoint/2010/main" val="151753087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Picture and Text Vertical">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0834E3-2A23-025C-BE58-C34BE3D1850B}"/>
              </a:ext>
            </a:extLst>
          </p:cNvPr>
          <p:cNvSpPr>
            <a:spLocks noGrp="1"/>
          </p:cNvSpPr>
          <p:nvPr>
            <p:ph type="title"/>
          </p:nvPr>
        </p:nvSpPr>
        <p:spPr/>
        <p:txBody>
          <a:bodyPr/>
          <a:lstStyle/>
          <a:p>
            <a:r>
              <a:rPr lang="en-US"/>
              <a:t>Click to edit Master title style</a:t>
            </a:r>
            <a:endParaRPr lang="en-GB"/>
          </a:p>
        </p:txBody>
      </p:sp>
      <p:sp>
        <p:nvSpPr>
          <p:cNvPr id="4" name="Picture Placeholder 3">
            <a:extLst>
              <a:ext uri="{FF2B5EF4-FFF2-40B4-BE49-F238E27FC236}">
                <a16:creationId xmlns:a16="http://schemas.microsoft.com/office/drawing/2014/main" id="{B0F23646-2898-FFF1-C69E-0D1439CF24EF}"/>
              </a:ext>
            </a:extLst>
          </p:cNvPr>
          <p:cNvSpPr>
            <a:spLocks noGrp="1"/>
          </p:cNvSpPr>
          <p:nvPr>
            <p:ph type="pic" sz="quarter" idx="10"/>
          </p:nvPr>
        </p:nvSpPr>
        <p:spPr>
          <a:xfrm>
            <a:off x="906463" y="1836738"/>
            <a:ext cx="4152647" cy="4460875"/>
          </a:xfrm>
        </p:spPr>
        <p:txBody>
          <a:bodyPr/>
          <a:lstStyle/>
          <a:p>
            <a:r>
              <a:rPr lang="en-US"/>
              <a:t>Click icon to add picture</a:t>
            </a:r>
            <a:endParaRPr lang="en-GB"/>
          </a:p>
        </p:txBody>
      </p:sp>
      <p:sp>
        <p:nvSpPr>
          <p:cNvPr id="6" name="Text Placeholder 5">
            <a:extLst>
              <a:ext uri="{FF2B5EF4-FFF2-40B4-BE49-F238E27FC236}">
                <a16:creationId xmlns:a16="http://schemas.microsoft.com/office/drawing/2014/main" id="{3457EAAD-596E-9533-B0E4-811AC742F774}"/>
              </a:ext>
            </a:extLst>
          </p:cNvPr>
          <p:cNvSpPr>
            <a:spLocks noGrp="1"/>
          </p:cNvSpPr>
          <p:nvPr>
            <p:ph type="body" sz="quarter" idx="11"/>
          </p:nvPr>
        </p:nvSpPr>
        <p:spPr>
          <a:xfrm>
            <a:off x="5469308" y="1836738"/>
            <a:ext cx="4654180" cy="44608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393412866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Narrow Image Left then Textbox">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0834E3-2A23-025C-BE58-C34BE3D1850B}"/>
              </a:ext>
            </a:extLst>
          </p:cNvPr>
          <p:cNvSpPr>
            <a:spLocks noGrp="1"/>
          </p:cNvSpPr>
          <p:nvPr>
            <p:ph type="title"/>
          </p:nvPr>
        </p:nvSpPr>
        <p:spPr/>
        <p:txBody>
          <a:bodyPr/>
          <a:lstStyle/>
          <a:p>
            <a:r>
              <a:rPr lang="en-US"/>
              <a:t>Click to edit Master title style</a:t>
            </a:r>
            <a:endParaRPr lang="en-GB"/>
          </a:p>
        </p:txBody>
      </p:sp>
      <p:sp>
        <p:nvSpPr>
          <p:cNvPr id="4" name="Picture Placeholder 3">
            <a:extLst>
              <a:ext uri="{FF2B5EF4-FFF2-40B4-BE49-F238E27FC236}">
                <a16:creationId xmlns:a16="http://schemas.microsoft.com/office/drawing/2014/main" id="{B0F23646-2898-FFF1-C69E-0D1439CF24EF}"/>
              </a:ext>
            </a:extLst>
          </p:cNvPr>
          <p:cNvSpPr>
            <a:spLocks noGrp="1"/>
          </p:cNvSpPr>
          <p:nvPr>
            <p:ph type="pic" sz="quarter" idx="10"/>
          </p:nvPr>
        </p:nvSpPr>
        <p:spPr>
          <a:xfrm>
            <a:off x="906464" y="1836738"/>
            <a:ext cx="1964924" cy="4460875"/>
          </a:xfrm>
        </p:spPr>
        <p:txBody>
          <a:bodyPr/>
          <a:lstStyle/>
          <a:p>
            <a:r>
              <a:rPr lang="en-US"/>
              <a:t>Click icon to add picture</a:t>
            </a:r>
            <a:endParaRPr lang="en-GB"/>
          </a:p>
        </p:txBody>
      </p:sp>
      <p:sp>
        <p:nvSpPr>
          <p:cNvPr id="6" name="Text Placeholder 5">
            <a:extLst>
              <a:ext uri="{FF2B5EF4-FFF2-40B4-BE49-F238E27FC236}">
                <a16:creationId xmlns:a16="http://schemas.microsoft.com/office/drawing/2014/main" id="{3457EAAD-596E-9533-B0E4-811AC742F774}"/>
              </a:ext>
            </a:extLst>
          </p:cNvPr>
          <p:cNvSpPr>
            <a:spLocks noGrp="1"/>
          </p:cNvSpPr>
          <p:nvPr>
            <p:ph type="body" sz="quarter" idx="11"/>
          </p:nvPr>
        </p:nvSpPr>
        <p:spPr>
          <a:xfrm>
            <a:off x="3358497" y="1836738"/>
            <a:ext cx="6764991" cy="44608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92992979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extbox then Narrow Image Righ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0834E3-2A23-025C-BE58-C34BE3D1850B}"/>
              </a:ext>
            </a:extLst>
          </p:cNvPr>
          <p:cNvSpPr>
            <a:spLocks noGrp="1"/>
          </p:cNvSpPr>
          <p:nvPr>
            <p:ph type="title"/>
          </p:nvPr>
        </p:nvSpPr>
        <p:spPr/>
        <p:txBody>
          <a:bodyPr/>
          <a:lstStyle/>
          <a:p>
            <a:r>
              <a:rPr lang="en-US"/>
              <a:t>Click to edit Master title style</a:t>
            </a:r>
            <a:endParaRPr lang="en-GB"/>
          </a:p>
        </p:txBody>
      </p:sp>
      <p:sp>
        <p:nvSpPr>
          <p:cNvPr id="4" name="Picture Placeholder 3">
            <a:extLst>
              <a:ext uri="{FF2B5EF4-FFF2-40B4-BE49-F238E27FC236}">
                <a16:creationId xmlns:a16="http://schemas.microsoft.com/office/drawing/2014/main" id="{B0F23646-2898-FFF1-C69E-0D1439CF24EF}"/>
              </a:ext>
            </a:extLst>
          </p:cNvPr>
          <p:cNvSpPr>
            <a:spLocks noGrp="1"/>
          </p:cNvSpPr>
          <p:nvPr>
            <p:ph type="pic" sz="quarter" idx="10"/>
          </p:nvPr>
        </p:nvSpPr>
        <p:spPr>
          <a:xfrm>
            <a:off x="8158131" y="1836737"/>
            <a:ext cx="1964924" cy="4460875"/>
          </a:xfrm>
        </p:spPr>
        <p:txBody>
          <a:bodyPr/>
          <a:lstStyle/>
          <a:p>
            <a:r>
              <a:rPr lang="en-US"/>
              <a:t>Click icon to add picture</a:t>
            </a:r>
            <a:endParaRPr lang="en-GB"/>
          </a:p>
        </p:txBody>
      </p:sp>
      <p:sp>
        <p:nvSpPr>
          <p:cNvPr id="6" name="Text Placeholder 5">
            <a:extLst>
              <a:ext uri="{FF2B5EF4-FFF2-40B4-BE49-F238E27FC236}">
                <a16:creationId xmlns:a16="http://schemas.microsoft.com/office/drawing/2014/main" id="{3457EAAD-596E-9533-B0E4-811AC742F774}"/>
              </a:ext>
            </a:extLst>
          </p:cNvPr>
          <p:cNvSpPr>
            <a:spLocks noGrp="1"/>
          </p:cNvSpPr>
          <p:nvPr>
            <p:ph type="body" sz="quarter" idx="11"/>
          </p:nvPr>
        </p:nvSpPr>
        <p:spPr>
          <a:xfrm>
            <a:off x="838200" y="1827583"/>
            <a:ext cx="6764991" cy="44608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197834344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ext and Picture Vertical">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0834E3-2A23-025C-BE58-C34BE3D1850B}"/>
              </a:ext>
            </a:extLst>
          </p:cNvPr>
          <p:cNvSpPr>
            <a:spLocks noGrp="1"/>
          </p:cNvSpPr>
          <p:nvPr>
            <p:ph type="title"/>
          </p:nvPr>
        </p:nvSpPr>
        <p:spPr/>
        <p:txBody>
          <a:bodyPr/>
          <a:lstStyle/>
          <a:p>
            <a:r>
              <a:rPr lang="en-US"/>
              <a:t>Click to edit Master title style</a:t>
            </a:r>
            <a:endParaRPr lang="en-GB"/>
          </a:p>
        </p:txBody>
      </p:sp>
      <p:sp>
        <p:nvSpPr>
          <p:cNvPr id="4" name="Picture Placeholder 3">
            <a:extLst>
              <a:ext uri="{FF2B5EF4-FFF2-40B4-BE49-F238E27FC236}">
                <a16:creationId xmlns:a16="http://schemas.microsoft.com/office/drawing/2014/main" id="{B0F23646-2898-FFF1-C69E-0D1439CF24EF}"/>
              </a:ext>
            </a:extLst>
          </p:cNvPr>
          <p:cNvSpPr>
            <a:spLocks noGrp="1"/>
          </p:cNvSpPr>
          <p:nvPr>
            <p:ph type="pic" sz="quarter" idx="10"/>
          </p:nvPr>
        </p:nvSpPr>
        <p:spPr>
          <a:xfrm>
            <a:off x="5982160" y="1862376"/>
            <a:ext cx="4152647" cy="4460875"/>
          </a:xfrm>
        </p:spPr>
        <p:txBody>
          <a:bodyPr/>
          <a:lstStyle/>
          <a:p>
            <a:r>
              <a:rPr lang="en-US"/>
              <a:t>Click icon to add picture</a:t>
            </a:r>
            <a:endParaRPr lang="en-GB"/>
          </a:p>
        </p:txBody>
      </p:sp>
      <p:sp>
        <p:nvSpPr>
          <p:cNvPr id="6" name="Text Placeholder 5">
            <a:extLst>
              <a:ext uri="{FF2B5EF4-FFF2-40B4-BE49-F238E27FC236}">
                <a16:creationId xmlns:a16="http://schemas.microsoft.com/office/drawing/2014/main" id="{3457EAAD-596E-9533-B0E4-811AC742F774}"/>
              </a:ext>
            </a:extLst>
          </p:cNvPr>
          <p:cNvSpPr>
            <a:spLocks noGrp="1"/>
          </p:cNvSpPr>
          <p:nvPr>
            <p:ph type="body" sz="quarter" idx="11"/>
          </p:nvPr>
        </p:nvSpPr>
        <p:spPr>
          <a:xfrm>
            <a:off x="838200" y="1862375"/>
            <a:ext cx="4654180" cy="44608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363255783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Embedded video">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012F3B-1ACA-6872-BEAB-3C3CE74910A0}"/>
              </a:ext>
            </a:extLst>
          </p:cNvPr>
          <p:cNvSpPr>
            <a:spLocks noGrp="1"/>
          </p:cNvSpPr>
          <p:nvPr>
            <p:ph type="title"/>
          </p:nvPr>
        </p:nvSpPr>
        <p:spPr/>
        <p:txBody>
          <a:bodyPr/>
          <a:lstStyle/>
          <a:p>
            <a:r>
              <a:rPr lang="en-US"/>
              <a:t>Click to edit Master title style</a:t>
            </a:r>
            <a:endParaRPr lang="en-GB"/>
          </a:p>
        </p:txBody>
      </p:sp>
      <p:sp>
        <p:nvSpPr>
          <p:cNvPr id="4" name="Media Placeholder 3">
            <a:extLst>
              <a:ext uri="{FF2B5EF4-FFF2-40B4-BE49-F238E27FC236}">
                <a16:creationId xmlns:a16="http://schemas.microsoft.com/office/drawing/2014/main" id="{BB080E31-7E11-DB9B-1F69-83AEE80DDB14}"/>
              </a:ext>
            </a:extLst>
          </p:cNvPr>
          <p:cNvSpPr>
            <a:spLocks noGrp="1"/>
          </p:cNvSpPr>
          <p:nvPr>
            <p:ph type="media" sz="quarter" idx="10"/>
          </p:nvPr>
        </p:nvSpPr>
        <p:spPr>
          <a:xfrm>
            <a:off x="581025" y="1136650"/>
            <a:ext cx="9542463" cy="5486400"/>
          </a:xfrm>
        </p:spPr>
        <p:txBody>
          <a:bodyPr/>
          <a:lstStyle/>
          <a:p>
            <a:r>
              <a:rPr lang="en-US"/>
              <a:t>Click icon to add media</a:t>
            </a:r>
            <a:endParaRPr lang="en-GB"/>
          </a:p>
        </p:txBody>
      </p:sp>
    </p:spTree>
    <p:extLst>
      <p:ext uri="{BB962C8B-B14F-4D97-AF65-F5344CB8AC3E}">
        <p14:creationId xmlns:p14="http://schemas.microsoft.com/office/powerpoint/2010/main" val="59264844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ext Two Column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5A88E4-50C5-CEB0-D6F6-232CC121C105}"/>
              </a:ext>
            </a:extLst>
          </p:cNvPr>
          <p:cNvSpPr>
            <a:spLocks noGrp="1"/>
          </p:cNvSpPr>
          <p:nvPr>
            <p:ph type="title"/>
          </p:nvPr>
        </p:nvSpPr>
        <p:spPr/>
        <p:txBody>
          <a:bodyPr/>
          <a:lstStyle/>
          <a:p>
            <a:r>
              <a:rPr lang="en-US"/>
              <a:t>Click to edit Master title style</a:t>
            </a:r>
            <a:endParaRPr lang="en-GB"/>
          </a:p>
        </p:txBody>
      </p:sp>
      <p:sp>
        <p:nvSpPr>
          <p:cNvPr id="4" name="Text Placeholder 3">
            <a:extLst>
              <a:ext uri="{FF2B5EF4-FFF2-40B4-BE49-F238E27FC236}">
                <a16:creationId xmlns:a16="http://schemas.microsoft.com/office/drawing/2014/main" id="{CD8E925E-7A20-C599-637B-001B04D0C1A4}"/>
              </a:ext>
            </a:extLst>
          </p:cNvPr>
          <p:cNvSpPr>
            <a:spLocks noGrp="1"/>
          </p:cNvSpPr>
          <p:nvPr>
            <p:ph type="body" sz="quarter" idx="10"/>
          </p:nvPr>
        </p:nvSpPr>
        <p:spPr>
          <a:xfrm>
            <a:off x="922338" y="1905000"/>
            <a:ext cx="9201150" cy="4503738"/>
          </a:xfrm>
        </p:spPr>
        <p:txBody>
          <a:bodyPr numCol="2" spcCol="360000"/>
          <a:lstStyle>
            <a:lvl1pPr marL="0" indent="0">
              <a:buNone/>
              <a:defRPr/>
            </a:lvl1pPr>
            <a:lvl2pPr marL="457200" indent="0">
              <a:buNone/>
              <a:defRPr/>
            </a:lvl2pPr>
            <a:lvl3pPr marL="914400" indent="0">
              <a:buNone/>
              <a:defRPr/>
            </a:lvl3pPr>
            <a:lvl4pPr marL="1371600" indent="0">
              <a:buNone/>
              <a:defRPr/>
            </a:lvl4pPr>
            <a:lvl5pPr marL="1828800" indent="0">
              <a:buNone/>
              <a:defRPr/>
            </a:lvl5pPr>
          </a:lstStyle>
          <a:p>
            <a:pPr marL="0" marR="0" lvl="0" indent="0" algn="l" defTabSz="914400" rtl="0" eaLnBrk="1" fontAlgn="auto" latinLnBrk="0" hangingPunct="1">
              <a:lnSpc>
                <a:spcPct val="90000"/>
              </a:lnSpc>
              <a:spcBef>
                <a:spcPts val="1000"/>
              </a:spcBef>
              <a:spcAft>
                <a:spcPts val="0"/>
              </a:spcAft>
              <a:buClr>
                <a:srgbClr val="70ADA3"/>
              </a:buClr>
              <a:buSzTx/>
              <a:buFont typeface="Arial" panose="020B0604020202020204" pitchFamily="34" charset="0"/>
              <a:buNone/>
              <a:tabLst/>
              <a:defRPr/>
            </a:pPr>
            <a:r>
              <a:rPr lang="en-US"/>
              <a:t>Click to edit Master text styles</a:t>
            </a:r>
          </a:p>
          <a:p>
            <a:pPr marL="0" marR="0" lvl="1" indent="0" algn="l" defTabSz="914400" rtl="0" eaLnBrk="1" fontAlgn="auto" latinLnBrk="0" hangingPunct="1">
              <a:lnSpc>
                <a:spcPct val="90000"/>
              </a:lnSpc>
              <a:spcBef>
                <a:spcPts val="1000"/>
              </a:spcBef>
              <a:spcAft>
                <a:spcPts val="0"/>
              </a:spcAft>
              <a:buClr>
                <a:srgbClr val="70ADA3"/>
              </a:buClr>
              <a:buSzTx/>
              <a:buFont typeface="Arial" panose="020B0604020202020204" pitchFamily="34" charset="0"/>
              <a:buNone/>
              <a:tabLst/>
              <a:defRPr/>
            </a:pPr>
            <a:r>
              <a:rPr lang="en-US"/>
              <a:t>Second level</a:t>
            </a:r>
          </a:p>
        </p:txBody>
      </p:sp>
    </p:spTree>
    <p:extLst>
      <p:ext uri="{BB962C8B-B14F-4D97-AF65-F5344CB8AC3E}">
        <p14:creationId xmlns:p14="http://schemas.microsoft.com/office/powerpoint/2010/main" val="69139851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wo Table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84C620-1796-4692-1101-F3FDEA410159}"/>
              </a:ext>
            </a:extLst>
          </p:cNvPr>
          <p:cNvSpPr>
            <a:spLocks noGrp="1"/>
          </p:cNvSpPr>
          <p:nvPr>
            <p:ph type="title"/>
          </p:nvPr>
        </p:nvSpPr>
        <p:spPr/>
        <p:txBody>
          <a:bodyPr/>
          <a:lstStyle/>
          <a:p>
            <a:r>
              <a:rPr lang="en-US"/>
              <a:t>Click to edit Master title style</a:t>
            </a:r>
            <a:endParaRPr lang="en-GB"/>
          </a:p>
        </p:txBody>
      </p:sp>
      <p:sp>
        <p:nvSpPr>
          <p:cNvPr id="4" name="Table Placeholder 3">
            <a:extLst>
              <a:ext uri="{FF2B5EF4-FFF2-40B4-BE49-F238E27FC236}">
                <a16:creationId xmlns:a16="http://schemas.microsoft.com/office/drawing/2014/main" id="{97CDB0B7-62AD-A6A0-D617-52E07A759E44}"/>
              </a:ext>
            </a:extLst>
          </p:cNvPr>
          <p:cNvSpPr>
            <a:spLocks noGrp="1"/>
          </p:cNvSpPr>
          <p:nvPr>
            <p:ph type="tbl" sz="quarter" idx="10"/>
          </p:nvPr>
        </p:nvSpPr>
        <p:spPr>
          <a:xfrm>
            <a:off x="838200" y="2025650"/>
            <a:ext cx="4383088" cy="3802063"/>
          </a:xfrm>
        </p:spPr>
        <p:txBody>
          <a:bodyPr/>
          <a:lstStyle/>
          <a:p>
            <a:r>
              <a:rPr lang="en-US"/>
              <a:t>Click icon to add table</a:t>
            </a:r>
            <a:endParaRPr lang="en-GB"/>
          </a:p>
        </p:txBody>
      </p:sp>
      <p:sp>
        <p:nvSpPr>
          <p:cNvPr id="5" name="Table Placeholder 3">
            <a:extLst>
              <a:ext uri="{FF2B5EF4-FFF2-40B4-BE49-F238E27FC236}">
                <a16:creationId xmlns:a16="http://schemas.microsoft.com/office/drawing/2014/main" id="{E43D73FA-7799-9E42-8030-E8C238EB5EDB}"/>
              </a:ext>
            </a:extLst>
          </p:cNvPr>
          <p:cNvSpPr>
            <a:spLocks noGrp="1"/>
          </p:cNvSpPr>
          <p:nvPr>
            <p:ph type="tbl" sz="quarter" idx="11"/>
          </p:nvPr>
        </p:nvSpPr>
        <p:spPr>
          <a:xfrm>
            <a:off x="5739967" y="2025649"/>
            <a:ext cx="4383088" cy="3802063"/>
          </a:xfrm>
        </p:spPr>
        <p:txBody>
          <a:bodyPr/>
          <a:lstStyle/>
          <a:p>
            <a:r>
              <a:rPr lang="en-US"/>
              <a:t>Click icon to add table</a:t>
            </a:r>
            <a:endParaRPr lang="en-GB"/>
          </a:p>
        </p:txBody>
      </p:sp>
    </p:spTree>
    <p:extLst>
      <p:ext uri="{BB962C8B-B14F-4D97-AF65-F5344CB8AC3E}">
        <p14:creationId xmlns:p14="http://schemas.microsoft.com/office/powerpoint/2010/main" val="27598873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54F981-EC4B-FC5D-CB7F-B0A289E7AC30}"/>
              </a:ext>
            </a:extLst>
          </p:cNvPr>
          <p:cNvSpPr>
            <a:spLocks noGrp="1"/>
          </p:cNvSpPr>
          <p:nvPr>
            <p:ph type="title"/>
          </p:nvPr>
        </p:nvSpPr>
        <p:spPr/>
        <p:txBody>
          <a:bodyPr/>
          <a:lstStyle/>
          <a:p>
            <a:r>
              <a:rPr lang="en-US"/>
              <a:t>Click to edit Master title style</a:t>
            </a:r>
            <a:endParaRPr lang="en-GB"/>
          </a:p>
        </p:txBody>
      </p:sp>
      <p:sp>
        <p:nvSpPr>
          <p:cNvPr id="4" name="Picture Placeholder 3">
            <a:extLst>
              <a:ext uri="{FF2B5EF4-FFF2-40B4-BE49-F238E27FC236}">
                <a16:creationId xmlns:a16="http://schemas.microsoft.com/office/drawing/2014/main" id="{5B83A3D9-C306-A50D-2E83-735207441740}"/>
              </a:ext>
            </a:extLst>
          </p:cNvPr>
          <p:cNvSpPr>
            <a:spLocks noGrp="1"/>
          </p:cNvSpPr>
          <p:nvPr>
            <p:ph type="pic" sz="quarter" idx="10"/>
          </p:nvPr>
        </p:nvSpPr>
        <p:spPr>
          <a:xfrm>
            <a:off x="581114" y="1444625"/>
            <a:ext cx="9542374" cy="4451350"/>
          </a:xfrm>
        </p:spPr>
        <p:txBody>
          <a:bodyPr/>
          <a:lstStyle/>
          <a:p>
            <a:r>
              <a:rPr lang="en-US"/>
              <a:t>Click icon to add picture</a:t>
            </a:r>
            <a:endParaRPr lang="en-GB"/>
          </a:p>
        </p:txBody>
      </p:sp>
      <p:sp>
        <p:nvSpPr>
          <p:cNvPr id="6" name="Text Placeholder 5">
            <a:extLst>
              <a:ext uri="{FF2B5EF4-FFF2-40B4-BE49-F238E27FC236}">
                <a16:creationId xmlns:a16="http://schemas.microsoft.com/office/drawing/2014/main" id="{282CDA54-1359-1A3F-9450-4D5C5A366777}"/>
              </a:ext>
            </a:extLst>
          </p:cNvPr>
          <p:cNvSpPr>
            <a:spLocks noGrp="1"/>
          </p:cNvSpPr>
          <p:nvPr>
            <p:ph type="body" sz="quarter" idx="11" hasCustomPrompt="1"/>
          </p:nvPr>
        </p:nvSpPr>
        <p:spPr>
          <a:xfrm>
            <a:off x="581025" y="6110288"/>
            <a:ext cx="9542463" cy="444500"/>
          </a:xfrm>
        </p:spPr>
        <p:txBody>
          <a:bodyPr anchor="ctr">
            <a:noAutofit/>
          </a:bodyPr>
          <a:lstStyle>
            <a:lvl1pPr marL="0" indent="0">
              <a:buNone/>
              <a:defRPr sz="1400"/>
            </a:lvl1pPr>
            <a:lvl2pPr marL="457200" indent="0">
              <a:buNone/>
              <a:defRPr sz="1200"/>
            </a:lvl2pPr>
            <a:lvl3pPr>
              <a:defRPr sz="1100"/>
            </a:lvl3pPr>
            <a:lvl4pPr>
              <a:defRPr sz="1050"/>
            </a:lvl4pPr>
            <a:lvl5pPr>
              <a:defRPr sz="1050"/>
            </a:lvl5pPr>
          </a:lstStyle>
          <a:p>
            <a:pPr lvl="0"/>
            <a:r>
              <a:rPr lang="en-US"/>
              <a:t>Caption</a:t>
            </a:r>
          </a:p>
        </p:txBody>
      </p:sp>
    </p:spTree>
    <p:extLst>
      <p:ext uri="{BB962C8B-B14F-4D97-AF65-F5344CB8AC3E}">
        <p14:creationId xmlns:p14="http://schemas.microsoft.com/office/powerpoint/2010/main" val="338222530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title" preserve="1">
  <p:cSld name="End Slide">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6E44EF-B460-0F0B-922E-70F59F34191F}"/>
              </a:ext>
            </a:extLst>
          </p:cNvPr>
          <p:cNvSpPr>
            <a:spLocks noGrp="1"/>
          </p:cNvSpPr>
          <p:nvPr>
            <p:ph type="ctrTitle" hasCustomPrompt="1"/>
          </p:nvPr>
        </p:nvSpPr>
        <p:spPr>
          <a:xfrm>
            <a:off x="5225961" y="2622346"/>
            <a:ext cx="6059063" cy="1939635"/>
          </a:xfrm>
        </p:spPr>
        <p:txBody>
          <a:bodyPr anchor="b">
            <a:normAutofit/>
          </a:bodyPr>
          <a:lstStyle>
            <a:lvl1pPr algn="l">
              <a:defRPr sz="3200" strike="noStrike" cap="all" baseline="0">
                <a:solidFill>
                  <a:srgbClr val="4D8934"/>
                </a:solidFill>
              </a:defRPr>
            </a:lvl1pPr>
          </a:lstStyle>
          <a:p>
            <a:r>
              <a:rPr lang="en-US"/>
              <a:t>Thanks for attending</a:t>
            </a:r>
            <a:endParaRPr lang="en-GB"/>
          </a:p>
        </p:txBody>
      </p:sp>
      <p:sp>
        <p:nvSpPr>
          <p:cNvPr id="3" name="Subtitle 2">
            <a:extLst>
              <a:ext uri="{FF2B5EF4-FFF2-40B4-BE49-F238E27FC236}">
                <a16:creationId xmlns:a16="http://schemas.microsoft.com/office/drawing/2014/main" id="{5FCE09D1-136B-701C-E24A-0B129DEF8411}"/>
              </a:ext>
            </a:extLst>
          </p:cNvPr>
          <p:cNvSpPr>
            <a:spLocks noGrp="1"/>
          </p:cNvSpPr>
          <p:nvPr>
            <p:ph type="subTitle" idx="1" hasCustomPrompt="1"/>
          </p:nvPr>
        </p:nvSpPr>
        <p:spPr>
          <a:xfrm>
            <a:off x="5225961" y="4561982"/>
            <a:ext cx="6059063" cy="1009073"/>
          </a:xfrm>
        </p:spPr>
        <p:txBody>
          <a:bodyPr anchor="b">
            <a:normAutofit/>
          </a:bodyPr>
          <a:lstStyle>
            <a:lvl1pPr marL="0" indent="0" algn="l">
              <a:buNone/>
              <a:defRPr sz="2000" cap="all" baseline="0">
                <a:solidFill>
                  <a:srgbClr val="4D8934"/>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Contact us: Enquiries@recmanager.co.uk</a:t>
            </a:r>
          </a:p>
        </p:txBody>
      </p:sp>
      <p:pic>
        <p:nvPicPr>
          <p:cNvPr id="8" name="Picture 7" descr="A picture containing text, outdoor&#10;&#10;Description automatically generated">
            <a:extLst>
              <a:ext uri="{FF2B5EF4-FFF2-40B4-BE49-F238E27FC236}">
                <a16:creationId xmlns:a16="http://schemas.microsoft.com/office/drawing/2014/main" id="{00BF0293-6F82-4BBF-D0BD-611EC9D6BFB4}"/>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84458" y="339660"/>
            <a:ext cx="3790752" cy="2615972"/>
          </a:xfrm>
          <a:prstGeom prst="rect">
            <a:avLst/>
          </a:prstGeom>
        </p:spPr>
      </p:pic>
      <p:pic>
        <p:nvPicPr>
          <p:cNvPr id="6" name="Picture 5" descr="A green and white logo&#10;&#10;Description automatically generated with low confidence">
            <a:extLst>
              <a:ext uri="{FF2B5EF4-FFF2-40B4-BE49-F238E27FC236}">
                <a16:creationId xmlns:a16="http://schemas.microsoft.com/office/drawing/2014/main" id="{DDE74CEB-C666-A96F-0B98-433A6E43D302}"/>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l="6356" t="12217" r="45066" b="29972"/>
          <a:stretch/>
        </p:blipFill>
        <p:spPr>
          <a:xfrm rot="5400000">
            <a:off x="583047" y="3476335"/>
            <a:ext cx="2798618" cy="3964713"/>
          </a:xfrm>
          <a:prstGeom prst="rect">
            <a:avLst/>
          </a:prstGeom>
        </p:spPr>
      </p:pic>
    </p:spTree>
    <p:extLst>
      <p:ext uri="{BB962C8B-B14F-4D97-AF65-F5344CB8AC3E}">
        <p14:creationId xmlns:p14="http://schemas.microsoft.com/office/powerpoint/2010/main" val="62765419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Introducing Presenters (2)">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A575E2-058B-7E11-CD53-2539375E87FD}"/>
              </a:ext>
            </a:extLst>
          </p:cNvPr>
          <p:cNvSpPr>
            <a:spLocks noGrp="1"/>
          </p:cNvSpPr>
          <p:nvPr>
            <p:ph type="title" hasCustomPrompt="1"/>
          </p:nvPr>
        </p:nvSpPr>
        <p:spPr/>
        <p:txBody>
          <a:bodyPr/>
          <a:lstStyle>
            <a:lvl1pPr>
              <a:defRPr/>
            </a:lvl1pPr>
          </a:lstStyle>
          <a:p>
            <a:r>
              <a:rPr lang="en-US"/>
              <a:t>Introducing your presenters</a:t>
            </a:r>
            <a:endParaRPr lang="en-GB"/>
          </a:p>
        </p:txBody>
      </p:sp>
      <p:sp>
        <p:nvSpPr>
          <p:cNvPr id="4" name="Picture Placeholder 3">
            <a:extLst>
              <a:ext uri="{FF2B5EF4-FFF2-40B4-BE49-F238E27FC236}">
                <a16:creationId xmlns:a16="http://schemas.microsoft.com/office/drawing/2014/main" id="{64A48518-35F9-535A-C077-59E61401884B}"/>
              </a:ext>
            </a:extLst>
          </p:cNvPr>
          <p:cNvSpPr>
            <a:spLocks noGrp="1"/>
          </p:cNvSpPr>
          <p:nvPr>
            <p:ph type="pic" sz="quarter" idx="10"/>
          </p:nvPr>
        </p:nvSpPr>
        <p:spPr>
          <a:xfrm>
            <a:off x="838200" y="1606550"/>
            <a:ext cx="3521075" cy="3384550"/>
          </a:xfrm>
          <a:ln>
            <a:solidFill>
              <a:schemeClr val="accent3"/>
            </a:solidFill>
          </a:ln>
        </p:spPr>
        <p:txBody>
          <a:bodyPr/>
          <a:lstStyle>
            <a:lvl1pPr>
              <a:defRPr>
                <a:ln>
                  <a:solidFill>
                    <a:schemeClr val="accent3"/>
                  </a:solidFill>
                </a:ln>
              </a:defRPr>
            </a:lvl1pPr>
          </a:lstStyle>
          <a:p>
            <a:r>
              <a:rPr lang="en-US"/>
              <a:t>Click icon to add picture</a:t>
            </a:r>
            <a:endParaRPr lang="en-GB"/>
          </a:p>
        </p:txBody>
      </p:sp>
      <p:sp>
        <p:nvSpPr>
          <p:cNvPr id="5" name="Picture Placeholder 3">
            <a:extLst>
              <a:ext uri="{FF2B5EF4-FFF2-40B4-BE49-F238E27FC236}">
                <a16:creationId xmlns:a16="http://schemas.microsoft.com/office/drawing/2014/main" id="{ADD18D3C-B836-DFCD-D7DB-1701542FE7B5}"/>
              </a:ext>
            </a:extLst>
          </p:cNvPr>
          <p:cNvSpPr>
            <a:spLocks noGrp="1"/>
          </p:cNvSpPr>
          <p:nvPr>
            <p:ph type="pic" sz="quarter" idx="11"/>
          </p:nvPr>
        </p:nvSpPr>
        <p:spPr>
          <a:xfrm>
            <a:off x="4929410" y="1606550"/>
            <a:ext cx="3521075" cy="3384550"/>
          </a:xfrm>
          <a:ln>
            <a:solidFill>
              <a:schemeClr val="accent3"/>
            </a:solidFill>
          </a:ln>
        </p:spPr>
        <p:txBody>
          <a:bodyPr/>
          <a:lstStyle/>
          <a:p>
            <a:r>
              <a:rPr lang="en-US"/>
              <a:t>Click icon to add picture</a:t>
            </a:r>
            <a:endParaRPr lang="en-GB"/>
          </a:p>
        </p:txBody>
      </p:sp>
      <p:sp>
        <p:nvSpPr>
          <p:cNvPr id="7" name="Text Placeholder 6">
            <a:extLst>
              <a:ext uri="{FF2B5EF4-FFF2-40B4-BE49-F238E27FC236}">
                <a16:creationId xmlns:a16="http://schemas.microsoft.com/office/drawing/2014/main" id="{FFD1FC4F-0D7B-E5CA-BD1E-29065B1B1452}"/>
              </a:ext>
            </a:extLst>
          </p:cNvPr>
          <p:cNvSpPr>
            <a:spLocks noGrp="1"/>
          </p:cNvSpPr>
          <p:nvPr>
            <p:ph type="body" sz="quarter" idx="12" hasCustomPrompt="1"/>
          </p:nvPr>
        </p:nvSpPr>
        <p:spPr>
          <a:xfrm>
            <a:off x="1376363" y="4606925"/>
            <a:ext cx="3552825" cy="1358038"/>
          </a:xfrm>
          <a:ln w="38100"/>
        </p:spPr>
        <p:style>
          <a:lnRef idx="2">
            <a:schemeClr val="accent3"/>
          </a:lnRef>
          <a:fillRef idx="1">
            <a:schemeClr val="lt1"/>
          </a:fillRef>
          <a:effectRef idx="0">
            <a:schemeClr val="accent3"/>
          </a:effectRef>
          <a:fontRef idx="minor">
            <a:schemeClr val="dk1"/>
          </a:fontRef>
        </p:style>
        <p:txBody>
          <a:bodyPr anchor="ctr">
            <a:normAutofit/>
          </a:bodyPr>
          <a:lstStyle>
            <a:lvl1pPr marL="0" indent="0">
              <a:buNone/>
              <a:defRPr sz="1200">
                <a:latin typeface="Roboto" panose="02000000000000000000" pitchFamily="2" charset="0"/>
                <a:ea typeface="Roboto" panose="02000000000000000000" pitchFamily="2" charset="0"/>
              </a:defRPr>
            </a:lvl1pPr>
          </a:lstStyle>
          <a:p>
            <a:pPr lvl="0"/>
            <a:r>
              <a:rPr lang="en-US"/>
              <a:t>Name, Organisation, and Role</a:t>
            </a:r>
            <a:endParaRPr lang="en-GB"/>
          </a:p>
        </p:txBody>
      </p:sp>
      <p:sp>
        <p:nvSpPr>
          <p:cNvPr id="9" name="Text Placeholder 6">
            <a:extLst>
              <a:ext uri="{FF2B5EF4-FFF2-40B4-BE49-F238E27FC236}">
                <a16:creationId xmlns:a16="http://schemas.microsoft.com/office/drawing/2014/main" id="{540BE4E4-02A2-6F97-B571-E7208D0B0958}"/>
              </a:ext>
            </a:extLst>
          </p:cNvPr>
          <p:cNvSpPr>
            <a:spLocks noGrp="1"/>
          </p:cNvSpPr>
          <p:nvPr>
            <p:ph type="body" sz="quarter" idx="14" hasCustomPrompt="1"/>
          </p:nvPr>
        </p:nvSpPr>
        <p:spPr>
          <a:xfrm>
            <a:off x="5467795" y="4607667"/>
            <a:ext cx="3552825" cy="1358039"/>
          </a:xfrm>
          <a:ln w="38100"/>
        </p:spPr>
        <p:style>
          <a:lnRef idx="2">
            <a:schemeClr val="accent3"/>
          </a:lnRef>
          <a:fillRef idx="1">
            <a:schemeClr val="lt1"/>
          </a:fillRef>
          <a:effectRef idx="0">
            <a:schemeClr val="accent3"/>
          </a:effectRef>
          <a:fontRef idx="minor">
            <a:schemeClr val="dk1"/>
          </a:fontRef>
        </p:style>
        <p:txBody>
          <a:bodyPr anchor="ctr">
            <a:normAutofit/>
          </a:bodyPr>
          <a:lstStyle>
            <a:lvl1pPr marL="0" indent="0">
              <a:buNone/>
              <a:defRPr sz="1200">
                <a:latin typeface="Roboto" panose="02000000000000000000" pitchFamily="2" charset="0"/>
                <a:ea typeface="Roboto" panose="02000000000000000000" pitchFamily="2" charset="0"/>
              </a:defRPr>
            </a:lvl1pPr>
          </a:lstStyle>
          <a:p>
            <a:pPr lvl="0"/>
            <a:r>
              <a:rPr lang="en-US"/>
              <a:t>Name, Organisation, and Role</a:t>
            </a:r>
            <a:endParaRPr lang="en-GB"/>
          </a:p>
        </p:txBody>
      </p:sp>
    </p:spTree>
    <p:extLst>
      <p:ext uri="{BB962C8B-B14F-4D97-AF65-F5344CB8AC3E}">
        <p14:creationId xmlns:p14="http://schemas.microsoft.com/office/powerpoint/2010/main" val="240314045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Section Break">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1AB785-8985-A80E-806D-943192AADD1B}"/>
              </a:ext>
            </a:extLst>
          </p:cNvPr>
          <p:cNvSpPr>
            <a:spLocks noGrp="1"/>
          </p:cNvSpPr>
          <p:nvPr>
            <p:ph type="title" hasCustomPrompt="1"/>
          </p:nvPr>
        </p:nvSpPr>
        <p:spPr>
          <a:xfrm>
            <a:off x="4031672" y="2766219"/>
            <a:ext cx="6966527" cy="1325563"/>
          </a:xfrm>
        </p:spPr>
        <p:txBody>
          <a:bodyPr anchor="b">
            <a:normAutofit/>
          </a:bodyPr>
          <a:lstStyle>
            <a:lvl1pPr>
              <a:defRPr sz="2800"/>
            </a:lvl1pPr>
          </a:lstStyle>
          <a:p>
            <a:r>
              <a:rPr lang="en-US"/>
              <a:t>Section title</a:t>
            </a:r>
            <a:endParaRPr lang="en-GB"/>
          </a:p>
        </p:txBody>
      </p:sp>
      <p:sp>
        <p:nvSpPr>
          <p:cNvPr id="6" name="Text Placeholder 5">
            <a:extLst>
              <a:ext uri="{FF2B5EF4-FFF2-40B4-BE49-F238E27FC236}">
                <a16:creationId xmlns:a16="http://schemas.microsoft.com/office/drawing/2014/main" id="{71F3A676-D461-4214-79CA-6A1166138414}"/>
              </a:ext>
            </a:extLst>
          </p:cNvPr>
          <p:cNvSpPr>
            <a:spLocks noGrp="1"/>
          </p:cNvSpPr>
          <p:nvPr>
            <p:ph type="body" sz="quarter" idx="10" hasCustomPrompt="1"/>
          </p:nvPr>
        </p:nvSpPr>
        <p:spPr>
          <a:xfrm>
            <a:off x="4032250" y="4316413"/>
            <a:ext cx="6965950" cy="1084262"/>
          </a:xfrm>
        </p:spPr>
        <p:txBody>
          <a:bodyPr anchor="ctr"/>
          <a:lstStyle>
            <a:lvl1pPr marL="0" indent="0">
              <a:buNone/>
              <a:defRPr cap="all" spc="300" baseline="0"/>
            </a:lvl1pPr>
          </a:lstStyle>
          <a:p>
            <a:pPr lvl="0"/>
            <a:r>
              <a:rPr lang="en-US"/>
              <a:t>Presenter Name</a:t>
            </a:r>
            <a:endParaRPr lang="en-GB"/>
          </a:p>
        </p:txBody>
      </p:sp>
    </p:spTree>
    <p:extLst>
      <p:ext uri="{BB962C8B-B14F-4D97-AF65-F5344CB8AC3E}">
        <p14:creationId xmlns:p14="http://schemas.microsoft.com/office/powerpoint/2010/main" val="319754273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35839456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Section Break">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1AB785-8985-A80E-806D-943192AADD1B}"/>
              </a:ext>
            </a:extLst>
          </p:cNvPr>
          <p:cNvSpPr>
            <a:spLocks noGrp="1"/>
          </p:cNvSpPr>
          <p:nvPr>
            <p:ph type="title" hasCustomPrompt="1"/>
          </p:nvPr>
        </p:nvSpPr>
        <p:spPr>
          <a:xfrm>
            <a:off x="4031672" y="2766219"/>
            <a:ext cx="6966527" cy="1325563"/>
          </a:xfrm>
        </p:spPr>
        <p:txBody>
          <a:bodyPr anchor="b">
            <a:normAutofit/>
          </a:bodyPr>
          <a:lstStyle>
            <a:lvl1pPr>
              <a:defRPr sz="2800"/>
            </a:lvl1pPr>
          </a:lstStyle>
          <a:p>
            <a:r>
              <a:rPr lang="en-US"/>
              <a:t>Section title</a:t>
            </a:r>
            <a:endParaRPr lang="en-GB"/>
          </a:p>
        </p:txBody>
      </p:sp>
      <p:sp>
        <p:nvSpPr>
          <p:cNvPr id="6" name="Text Placeholder 5">
            <a:extLst>
              <a:ext uri="{FF2B5EF4-FFF2-40B4-BE49-F238E27FC236}">
                <a16:creationId xmlns:a16="http://schemas.microsoft.com/office/drawing/2014/main" id="{71F3A676-D461-4214-79CA-6A1166138414}"/>
              </a:ext>
            </a:extLst>
          </p:cNvPr>
          <p:cNvSpPr>
            <a:spLocks noGrp="1"/>
          </p:cNvSpPr>
          <p:nvPr>
            <p:ph type="body" sz="quarter" idx="10" hasCustomPrompt="1"/>
          </p:nvPr>
        </p:nvSpPr>
        <p:spPr>
          <a:xfrm>
            <a:off x="4032250" y="4316413"/>
            <a:ext cx="6965950" cy="1084262"/>
          </a:xfrm>
        </p:spPr>
        <p:txBody>
          <a:bodyPr anchor="ctr"/>
          <a:lstStyle>
            <a:lvl1pPr marL="0" indent="0">
              <a:buNone/>
              <a:defRPr cap="all" spc="300" baseline="0"/>
            </a:lvl1pPr>
          </a:lstStyle>
          <a:p>
            <a:pPr lvl="0"/>
            <a:r>
              <a:rPr lang="en-US"/>
              <a:t>Presenter Name</a:t>
            </a:r>
            <a:endParaRPr lang="en-GB"/>
          </a:p>
        </p:txBody>
      </p:sp>
    </p:spTree>
    <p:extLst>
      <p:ext uri="{BB962C8B-B14F-4D97-AF65-F5344CB8AC3E}">
        <p14:creationId xmlns:p14="http://schemas.microsoft.com/office/powerpoint/2010/main" val="411583163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75916155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Introducing Presenters (3)">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A575E2-058B-7E11-CD53-2539375E87FD}"/>
              </a:ext>
            </a:extLst>
          </p:cNvPr>
          <p:cNvSpPr>
            <a:spLocks noGrp="1"/>
          </p:cNvSpPr>
          <p:nvPr>
            <p:ph type="title" hasCustomPrompt="1"/>
          </p:nvPr>
        </p:nvSpPr>
        <p:spPr/>
        <p:txBody>
          <a:bodyPr/>
          <a:lstStyle>
            <a:lvl1pPr>
              <a:defRPr/>
            </a:lvl1pPr>
          </a:lstStyle>
          <a:p>
            <a:r>
              <a:rPr lang="en-US"/>
              <a:t>Introducing your presenters</a:t>
            </a:r>
            <a:endParaRPr lang="en-GB"/>
          </a:p>
        </p:txBody>
      </p:sp>
      <p:sp>
        <p:nvSpPr>
          <p:cNvPr id="4" name="Picture Placeholder 3">
            <a:extLst>
              <a:ext uri="{FF2B5EF4-FFF2-40B4-BE49-F238E27FC236}">
                <a16:creationId xmlns:a16="http://schemas.microsoft.com/office/drawing/2014/main" id="{64A48518-35F9-535A-C077-59E61401884B}"/>
              </a:ext>
            </a:extLst>
          </p:cNvPr>
          <p:cNvSpPr>
            <a:spLocks noGrp="1"/>
          </p:cNvSpPr>
          <p:nvPr>
            <p:ph type="pic" sz="quarter" idx="10"/>
          </p:nvPr>
        </p:nvSpPr>
        <p:spPr>
          <a:xfrm>
            <a:off x="838200" y="1606550"/>
            <a:ext cx="2631393" cy="3153457"/>
          </a:xfrm>
          <a:ln>
            <a:solidFill>
              <a:schemeClr val="accent3"/>
            </a:solidFill>
          </a:ln>
        </p:spPr>
        <p:txBody>
          <a:bodyPr/>
          <a:lstStyle>
            <a:lvl1pPr>
              <a:defRPr>
                <a:ln>
                  <a:solidFill>
                    <a:schemeClr val="accent3"/>
                  </a:solidFill>
                </a:ln>
              </a:defRPr>
            </a:lvl1pPr>
          </a:lstStyle>
          <a:p>
            <a:r>
              <a:rPr lang="en-US"/>
              <a:t>Click icon to add picture</a:t>
            </a:r>
            <a:endParaRPr lang="en-GB"/>
          </a:p>
        </p:txBody>
      </p:sp>
      <p:sp>
        <p:nvSpPr>
          <p:cNvPr id="5" name="Picture Placeholder 3">
            <a:extLst>
              <a:ext uri="{FF2B5EF4-FFF2-40B4-BE49-F238E27FC236}">
                <a16:creationId xmlns:a16="http://schemas.microsoft.com/office/drawing/2014/main" id="{ADD18D3C-B836-DFCD-D7DB-1701542FE7B5}"/>
              </a:ext>
            </a:extLst>
          </p:cNvPr>
          <p:cNvSpPr>
            <a:spLocks noGrp="1"/>
          </p:cNvSpPr>
          <p:nvPr>
            <p:ph type="pic" sz="quarter" idx="11"/>
          </p:nvPr>
        </p:nvSpPr>
        <p:spPr>
          <a:xfrm>
            <a:off x="4117560" y="1606550"/>
            <a:ext cx="2631393" cy="3401286"/>
          </a:xfrm>
          <a:ln>
            <a:solidFill>
              <a:schemeClr val="accent3"/>
            </a:solidFill>
          </a:ln>
        </p:spPr>
        <p:txBody>
          <a:bodyPr/>
          <a:lstStyle/>
          <a:p>
            <a:r>
              <a:rPr lang="en-US"/>
              <a:t>Click icon to add picture</a:t>
            </a:r>
            <a:endParaRPr lang="en-GB"/>
          </a:p>
        </p:txBody>
      </p:sp>
      <p:sp>
        <p:nvSpPr>
          <p:cNvPr id="7" name="Text Placeholder 6">
            <a:extLst>
              <a:ext uri="{FF2B5EF4-FFF2-40B4-BE49-F238E27FC236}">
                <a16:creationId xmlns:a16="http://schemas.microsoft.com/office/drawing/2014/main" id="{FFD1FC4F-0D7B-E5CA-BD1E-29065B1B1452}"/>
              </a:ext>
            </a:extLst>
          </p:cNvPr>
          <p:cNvSpPr>
            <a:spLocks noGrp="1"/>
          </p:cNvSpPr>
          <p:nvPr>
            <p:ph type="body" sz="quarter" idx="12" hasCustomPrompt="1"/>
          </p:nvPr>
        </p:nvSpPr>
        <p:spPr>
          <a:xfrm>
            <a:off x="1134648" y="4427664"/>
            <a:ext cx="2982912" cy="1135849"/>
          </a:xfrm>
          <a:ln w="38100"/>
        </p:spPr>
        <p:style>
          <a:lnRef idx="2">
            <a:schemeClr val="accent3"/>
          </a:lnRef>
          <a:fillRef idx="1">
            <a:schemeClr val="lt1"/>
          </a:fillRef>
          <a:effectRef idx="0">
            <a:schemeClr val="accent3"/>
          </a:effectRef>
          <a:fontRef idx="minor">
            <a:schemeClr val="dk1"/>
          </a:fontRef>
        </p:style>
        <p:txBody>
          <a:bodyPr anchor="ctr">
            <a:normAutofit/>
          </a:bodyPr>
          <a:lstStyle>
            <a:lvl1pPr marL="0" indent="0">
              <a:buNone/>
              <a:defRPr sz="1200">
                <a:latin typeface="Roboto" panose="02000000000000000000" pitchFamily="2" charset="0"/>
                <a:ea typeface="Roboto" panose="02000000000000000000" pitchFamily="2" charset="0"/>
              </a:defRPr>
            </a:lvl1pPr>
          </a:lstStyle>
          <a:p>
            <a:pPr lvl="0"/>
            <a:r>
              <a:rPr lang="en-US"/>
              <a:t>Name, Organisation, and Role</a:t>
            </a:r>
            <a:endParaRPr lang="en-GB"/>
          </a:p>
        </p:txBody>
      </p:sp>
      <p:sp>
        <p:nvSpPr>
          <p:cNvPr id="9" name="Text Placeholder 6">
            <a:extLst>
              <a:ext uri="{FF2B5EF4-FFF2-40B4-BE49-F238E27FC236}">
                <a16:creationId xmlns:a16="http://schemas.microsoft.com/office/drawing/2014/main" id="{540BE4E4-02A2-6F97-B571-E7208D0B0958}"/>
              </a:ext>
            </a:extLst>
          </p:cNvPr>
          <p:cNvSpPr>
            <a:spLocks noGrp="1"/>
          </p:cNvSpPr>
          <p:nvPr>
            <p:ph type="body" sz="quarter" idx="14" hasCustomPrompt="1"/>
          </p:nvPr>
        </p:nvSpPr>
        <p:spPr>
          <a:xfrm>
            <a:off x="4414007" y="4440282"/>
            <a:ext cx="2982913" cy="1135107"/>
          </a:xfrm>
          <a:ln w="38100"/>
        </p:spPr>
        <p:style>
          <a:lnRef idx="2">
            <a:schemeClr val="accent3"/>
          </a:lnRef>
          <a:fillRef idx="1">
            <a:schemeClr val="lt1"/>
          </a:fillRef>
          <a:effectRef idx="0">
            <a:schemeClr val="accent3"/>
          </a:effectRef>
          <a:fontRef idx="minor">
            <a:schemeClr val="dk1"/>
          </a:fontRef>
        </p:style>
        <p:txBody>
          <a:bodyPr anchor="ctr">
            <a:normAutofit/>
          </a:bodyPr>
          <a:lstStyle>
            <a:lvl1pPr marL="0" indent="0">
              <a:buNone/>
              <a:defRPr sz="1200">
                <a:latin typeface="Roboto" panose="02000000000000000000" pitchFamily="2" charset="0"/>
                <a:ea typeface="Roboto" panose="02000000000000000000" pitchFamily="2" charset="0"/>
              </a:defRPr>
            </a:lvl1pPr>
          </a:lstStyle>
          <a:p>
            <a:pPr lvl="0"/>
            <a:r>
              <a:rPr lang="en-US"/>
              <a:t>Name, Organisation, and Role</a:t>
            </a:r>
            <a:endParaRPr lang="en-GB"/>
          </a:p>
        </p:txBody>
      </p:sp>
      <p:sp>
        <p:nvSpPr>
          <p:cNvPr id="8" name="Picture Placeholder 3">
            <a:extLst>
              <a:ext uri="{FF2B5EF4-FFF2-40B4-BE49-F238E27FC236}">
                <a16:creationId xmlns:a16="http://schemas.microsoft.com/office/drawing/2014/main" id="{A98B74B8-0426-0468-EDAA-F71E7C8A76DD}"/>
              </a:ext>
            </a:extLst>
          </p:cNvPr>
          <p:cNvSpPr>
            <a:spLocks noGrp="1"/>
          </p:cNvSpPr>
          <p:nvPr>
            <p:ph type="pic" sz="quarter" idx="15"/>
          </p:nvPr>
        </p:nvSpPr>
        <p:spPr>
          <a:xfrm>
            <a:off x="7491662" y="1606550"/>
            <a:ext cx="2631393" cy="3401286"/>
          </a:xfrm>
          <a:ln>
            <a:solidFill>
              <a:schemeClr val="accent3"/>
            </a:solidFill>
          </a:ln>
        </p:spPr>
        <p:txBody>
          <a:bodyPr/>
          <a:lstStyle/>
          <a:p>
            <a:r>
              <a:rPr lang="en-US"/>
              <a:t>Click icon to add picture</a:t>
            </a:r>
            <a:endParaRPr lang="en-GB"/>
          </a:p>
        </p:txBody>
      </p:sp>
      <p:sp>
        <p:nvSpPr>
          <p:cNvPr id="10" name="Text Placeholder 6">
            <a:extLst>
              <a:ext uri="{FF2B5EF4-FFF2-40B4-BE49-F238E27FC236}">
                <a16:creationId xmlns:a16="http://schemas.microsoft.com/office/drawing/2014/main" id="{17FE27AF-59F4-8B4D-0BC2-3B7AC8A6FD97}"/>
              </a:ext>
            </a:extLst>
          </p:cNvPr>
          <p:cNvSpPr>
            <a:spLocks noGrp="1"/>
          </p:cNvSpPr>
          <p:nvPr>
            <p:ph type="body" sz="quarter" idx="16" hasCustomPrompt="1"/>
          </p:nvPr>
        </p:nvSpPr>
        <p:spPr>
          <a:xfrm>
            <a:off x="7787371" y="4440281"/>
            <a:ext cx="2982913" cy="1135107"/>
          </a:xfrm>
          <a:ln w="38100"/>
        </p:spPr>
        <p:style>
          <a:lnRef idx="2">
            <a:schemeClr val="accent3"/>
          </a:lnRef>
          <a:fillRef idx="1">
            <a:schemeClr val="lt1"/>
          </a:fillRef>
          <a:effectRef idx="0">
            <a:schemeClr val="accent3"/>
          </a:effectRef>
          <a:fontRef idx="minor">
            <a:schemeClr val="dk1"/>
          </a:fontRef>
        </p:style>
        <p:txBody>
          <a:bodyPr anchor="ctr">
            <a:normAutofit/>
          </a:bodyPr>
          <a:lstStyle>
            <a:lvl1pPr marL="0" indent="0">
              <a:buNone/>
              <a:defRPr sz="1200">
                <a:latin typeface="Roboto" panose="02000000000000000000" pitchFamily="2" charset="0"/>
                <a:ea typeface="Roboto" panose="02000000000000000000" pitchFamily="2" charset="0"/>
              </a:defRPr>
            </a:lvl1pPr>
          </a:lstStyle>
          <a:p>
            <a:pPr lvl="0"/>
            <a:r>
              <a:rPr lang="en-US"/>
              <a:t>Name, Organisation, and Role</a:t>
            </a:r>
            <a:endParaRPr lang="en-GB"/>
          </a:p>
        </p:txBody>
      </p:sp>
    </p:spTree>
    <p:extLst>
      <p:ext uri="{BB962C8B-B14F-4D97-AF65-F5344CB8AC3E}">
        <p14:creationId xmlns:p14="http://schemas.microsoft.com/office/powerpoint/2010/main" val="42275657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Introducing Presenters (4)">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A575E2-058B-7E11-CD53-2539375E87FD}"/>
              </a:ext>
            </a:extLst>
          </p:cNvPr>
          <p:cNvSpPr>
            <a:spLocks noGrp="1"/>
          </p:cNvSpPr>
          <p:nvPr>
            <p:ph type="title" hasCustomPrompt="1"/>
          </p:nvPr>
        </p:nvSpPr>
        <p:spPr/>
        <p:txBody>
          <a:bodyPr/>
          <a:lstStyle>
            <a:lvl1pPr>
              <a:defRPr/>
            </a:lvl1pPr>
          </a:lstStyle>
          <a:p>
            <a:r>
              <a:rPr lang="en-US"/>
              <a:t>Introducing your presenters</a:t>
            </a:r>
            <a:endParaRPr lang="en-GB"/>
          </a:p>
        </p:txBody>
      </p:sp>
      <p:sp>
        <p:nvSpPr>
          <p:cNvPr id="4" name="Picture Placeholder 3">
            <a:extLst>
              <a:ext uri="{FF2B5EF4-FFF2-40B4-BE49-F238E27FC236}">
                <a16:creationId xmlns:a16="http://schemas.microsoft.com/office/drawing/2014/main" id="{64A48518-35F9-535A-C077-59E61401884B}"/>
              </a:ext>
            </a:extLst>
          </p:cNvPr>
          <p:cNvSpPr>
            <a:spLocks noGrp="1"/>
          </p:cNvSpPr>
          <p:nvPr>
            <p:ph type="pic" sz="quarter" idx="10"/>
          </p:nvPr>
        </p:nvSpPr>
        <p:spPr>
          <a:xfrm>
            <a:off x="838200" y="1922804"/>
            <a:ext cx="1964821" cy="2324485"/>
          </a:xfrm>
          <a:ln>
            <a:solidFill>
              <a:schemeClr val="accent3"/>
            </a:solidFill>
          </a:ln>
        </p:spPr>
        <p:txBody>
          <a:bodyPr/>
          <a:lstStyle>
            <a:lvl1pPr>
              <a:defRPr>
                <a:ln>
                  <a:solidFill>
                    <a:schemeClr val="accent3"/>
                  </a:solidFill>
                </a:ln>
              </a:defRPr>
            </a:lvl1pPr>
          </a:lstStyle>
          <a:p>
            <a:r>
              <a:rPr lang="en-US"/>
              <a:t>Click icon to add picture</a:t>
            </a:r>
            <a:endParaRPr lang="en-GB"/>
          </a:p>
        </p:txBody>
      </p:sp>
      <p:sp>
        <p:nvSpPr>
          <p:cNvPr id="7" name="Text Placeholder 6">
            <a:extLst>
              <a:ext uri="{FF2B5EF4-FFF2-40B4-BE49-F238E27FC236}">
                <a16:creationId xmlns:a16="http://schemas.microsoft.com/office/drawing/2014/main" id="{FFD1FC4F-0D7B-E5CA-BD1E-29065B1B1452}"/>
              </a:ext>
            </a:extLst>
          </p:cNvPr>
          <p:cNvSpPr>
            <a:spLocks noGrp="1"/>
          </p:cNvSpPr>
          <p:nvPr>
            <p:ph type="body" sz="quarter" idx="12" hasCustomPrompt="1"/>
          </p:nvPr>
        </p:nvSpPr>
        <p:spPr>
          <a:xfrm>
            <a:off x="838200" y="4247289"/>
            <a:ext cx="1964821" cy="1374930"/>
          </a:xfrm>
          <a:ln w="38100"/>
        </p:spPr>
        <p:style>
          <a:lnRef idx="2">
            <a:schemeClr val="accent3"/>
          </a:lnRef>
          <a:fillRef idx="1">
            <a:schemeClr val="lt1"/>
          </a:fillRef>
          <a:effectRef idx="0">
            <a:schemeClr val="accent3"/>
          </a:effectRef>
          <a:fontRef idx="minor">
            <a:schemeClr val="dk1"/>
          </a:fontRef>
        </p:style>
        <p:txBody>
          <a:bodyPr anchor="ctr">
            <a:normAutofit/>
          </a:bodyPr>
          <a:lstStyle>
            <a:lvl1pPr marL="0" indent="0">
              <a:buNone/>
              <a:defRPr sz="1200">
                <a:latin typeface="Roboto" panose="02000000000000000000" pitchFamily="2" charset="0"/>
                <a:ea typeface="Roboto" panose="02000000000000000000" pitchFamily="2" charset="0"/>
              </a:defRPr>
            </a:lvl1pPr>
          </a:lstStyle>
          <a:p>
            <a:pPr lvl="0"/>
            <a:r>
              <a:rPr lang="en-US"/>
              <a:t>Name, Organisation, and Role</a:t>
            </a:r>
            <a:endParaRPr lang="en-GB"/>
          </a:p>
        </p:txBody>
      </p:sp>
      <p:sp>
        <p:nvSpPr>
          <p:cNvPr id="11" name="Picture Placeholder 3">
            <a:extLst>
              <a:ext uri="{FF2B5EF4-FFF2-40B4-BE49-F238E27FC236}">
                <a16:creationId xmlns:a16="http://schemas.microsoft.com/office/drawing/2014/main" id="{2C602C5F-F1E1-2B20-CC7B-72A761E31A10}"/>
              </a:ext>
            </a:extLst>
          </p:cNvPr>
          <p:cNvSpPr>
            <a:spLocks noGrp="1"/>
          </p:cNvSpPr>
          <p:nvPr>
            <p:ph type="pic" sz="quarter" idx="13"/>
          </p:nvPr>
        </p:nvSpPr>
        <p:spPr>
          <a:xfrm>
            <a:off x="3238144" y="1922804"/>
            <a:ext cx="1964821" cy="2324485"/>
          </a:xfrm>
          <a:ln>
            <a:solidFill>
              <a:schemeClr val="accent3"/>
            </a:solidFill>
          </a:ln>
        </p:spPr>
        <p:txBody>
          <a:bodyPr/>
          <a:lstStyle>
            <a:lvl1pPr>
              <a:defRPr>
                <a:ln>
                  <a:solidFill>
                    <a:schemeClr val="accent3"/>
                  </a:solidFill>
                </a:ln>
              </a:defRPr>
            </a:lvl1pPr>
          </a:lstStyle>
          <a:p>
            <a:r>
              <a:rPr lang="en-US"/>
              <a:t>Click icon to add picture</a:t>
            </a:r>
            <a:endParaRPr lang="en-GB"/>
          </a:p>
        </p:txBody>
      </p:sp>
      <p:sp>
        <p:nvSpPr>
          <p:cNvPr id="12" name="Text Placeholder 6">
            <a:extLst>
              <a:ext uri="{FF2B5EF4-FFF2-40B4-BE49-F238E27FC236}">
                <a16:creationId xmlns:a16="http://schemas.microsoft.com/office/drawing/2014/main" id="{16E191BD-962D-F291-3568-61150F6B3421}"/>
              </a:ext>
            </a:extLst>
          </p:cNvPr>
          <p:cNvSpPr>
            <a:spLocks noGrp="1"/>
          </p:cNvSpPr>
          <p:nvPr>
            <p:ph type="body" sz="quarter" idx="14" hasCustomPrompt="1"/>
          </p:nvPr>
        </p:nvSpPr>
        <p:spPr>
          <a:xfrm>
            <a:off x="3238144" y="4247289"/>
            <a:ext cx="1964821" cy="1374930"/>
          </a:xfrm>
          <a:ln w="38100"/>
        </p:spPr>
        <p:style>
          <a:lnRef idx="2">
            <a:schemeClr val="accent3"/>
          </a:lnRef>
          <a:fillRef idx="1">
            <a:schemeClr val="lt1"/>
          </a:fillRef>
          <a:effectRef idx="0">
            <a:schemeClr val="accent3"/>
          </a:effectRef>
          <a:fontRef idx="minor">
            <a:schemeClr val="dk1"/>
          </a:fontRef>
        </p:style>
        <p:txBody>
          <a:bodyPr anchor="ctr">
            <a:normAutofit/>
          </a:bodyPr>
          <a:lstStyle>
            <a:lvl1pPr marL="0" indent="0">
              <a:buNone/>
              <a:defRPr sz="1200">
                <a:latin typeface="Roboto" panose="02000000000000000000" pitchFamily="2" charset="0"/>
                <a:ea typeface="Roboto" panose="02000000000000000000" pitchFamily="2" charset="0"/>
              </a:defRPr>
            </a:lvl1pPr>
          </a:lstStyle>
          <a:p>
            <a:pPr lvl="0"/>
            <a:r>
              <a:rPr lang="en-US"/>
              <a:t>Name, Organisation, and Role</a:t>
            </a:r>
            <a:endParaRPr lang="en-GB"/>
          </a:p>
        </p:txBody>
      </p:sp>
      <p:sp>
        <p:nvSpPr>
          <p:cNvPr id="13" name="Picture Placeholder 3">
            <a:extLst>
              <a:ext uri="{FF2B5EF4-FFF2-40B4-BE49-F238E27FC236}">
                <a16:creationId xmlns:a16="http://schemas.microsoft.com/office/drawing/2014/main" id="{B433CF78-ADFA-AA45-DC89-9873A0EC72E2}"/>
              </a:ext>
            </a:extLst>
          </p:cNvPr>
          <p:cNvSpPr>
            <a:spLocks noGrp="1"/>
          </p:cNvSpPr>
          <p:nvPr>
            <p:ph type="pic" sz="quarter" idx="15"/>
          </p:nvPr>
        </p:nvSpPr>
        <p:spPr>
          <a:xfrm>
            <a:off x="5638088" y="1922804"/>
            <a:ext cx="1964821" cy="2324485"/>
          </a:xfrm>
          <a:ln>
            <a:solidFill>
              <a:schemeClr val="accent3"/>
            </a:solidFill>
          </a:ln>
        </p:spPr>
        <p:txBody>
          <a:bodyPr/>
          <a:lstStyle>
            <a:lvl1pPr>
              <a:defRPr>
                <a:ln>
                  <a:solidFill>
                    <a:schemeClr val="accent3"/>
                  </a:solidFill>
                </a:ln>
              </a:defRPr>
            </a:lvl1pPr>
          </a:lstStyle>
          <a:p>
            <a:r>
              <a:rPr lang="en-US"/>
              <a:t>Click icon to add picture</a:t>
            </a:r>
            <a:endParaRPr lang="en-GB"/>
          </a:p>
        </p:txBody>
      </p:sp>
      <p:sp>
        <p:nvSpPr>
          <p:cNvPr id="14" name="Text Placeholder 6">
            <a:extLst>
              <a:ext uri="{FF2B5EF4-FFF2-40B4-BE49-F238E27FC236}">
                <a16:creationId xmlns:a16="http://schemas.microsoft.com/office/drawing/2014/main" id="{0B502E78-7066-D212-6CF2-493F948DBAFB}"/>
              </a:ext>
            </a:extLst>
          </p:cNvPr>
          <p:cNvSpPr>
            <a:spLocks noGrp="1"/>
          </p:cNvSpPr>
          <p:nvPr>
            <p:ph type="body" sz="quarter" idx="16" hasCustomPrompt="1"/>
          </p:nvPr>
        </p:nvSpPr>
        <p:spPr>
          <a:xfrm>
            <a:off x="5638088" y="4247289"/>
            <a:ext cx="1964821" cy="1374930"/>
          </a:xfrm>
          <a:ln w="38100"/>
        </p:spPr>
        <p:style>
          <a:lnRef idx="2">
            <a:schemeClr val="accent3"/>
          </a:lnRef>
          <a:fillRef idx="1">
            <a:schemeClr val="lt1"/>
          </a:fillRef>
          <a:effectRef idx="0">
            <a:schemeClr val="accent3"/>
          </a:effectRef>
          <a:fontRef idx="minor">
            <a:schemeClr val="dk1"/>
          </a:fontRef>
        </p:style>
        <p:txBody>
          <a:bodyPr anchor="ctr">
            <a:normAutofit/>
          </a:bodyPr>
          <a:lstStyle>
            <a:lvl1pPr marL="0" indent="0">
              <a:buNone/>
              <a:defRPr sz="1200">
                <a:latin typeface="Roboto" panose="02000000000000000000" pitchFamily="2" charset="0"/>
                <a:ea typeface="Roboto" panose="02000000000000000000" pitchFamily="2" charset="0"/>
              </a:defRPr>
            </a:lvl1pPr>
          </a:lstStyle>
          <a:p>
            <a:pPr lvl="0"/>
            <a:r>
              <a:rPr lang="en-US"/>
              <a:t>Name, Organisation, and Role</a:t>
            </a:r>
            <a:endParaRPr lang="en-GB"/>
          </a:p>
        </p:txBody>
      </p:sp>
      <p:sp>
        <p:nvSpPr>
          <p:cNvPr id="15" name="Picture Placeholder 3">
            <a:extLst>
              <a:ext uri="{FF2B5EF4-FFF2-40B4-BE49-F238E27FC236}">
                <a16:creationId xmlns:a16="http://schemas.microsoft.com/office/drawing/2014/main" id="{6B93B762-A71B-FA3C-88AE-C60700E46AE7}"/>
              </a:ext>
            </a:extLst>
          </p:cNvPr>
          <p:cNvSpPr>
            <a:spLocks noGrp="1"/>
          </p:cNvSpPr>
          <p:nvPr>
            <p:ph type="pic" sz="quarter" idx="17"/>
          </p:nvPr>
        </p:nvSpPr>
        <p:spPr>
          <a:xfrm>
            <a:off x="8038032" y="1922804"/>
            <a:ext cx="1964821" cy="2324485"/>
          </a:xfrm>
          <a:ln>
            <a:solidFill>
              <a:schemeClr val="accent3"/>
            </a:solidFill>
          </a:ln>
        </p:spPr>
        <p:txBody>
          <a:bodyPr/>
          <a:lstStyle>
            <a:lvl1pPr>
              <a:defRPr>
                <a:ln>
                  <a:solidFill>
                    <a:schemeClr val="accent3"/>
                  </a:solidFill>
                </a:ln>
              </a:defRPr>
            </a:lvl1pPr>
          </a:lstStyle>
          <a:p>
            <a:r>
              <a:rPr lang="en-US"/>
              <a:t>Click icon to add picture</a:t>
            </a:r>
            <a:endParaRPr lang="en-GB"/>
          </a:p>
        </p:txBody>
      </p:sp>
      <p:sp>
        <p:nvSpPr>
          <p:cNvPr id="16" name="Text Placeholder 6">
            <a:extLst>
              <a:ext uri="{FF2B5EF4-FFF2-40B4-BE49-F238E27FC236}">
                <a16:creationId xmlns:a16="http://schemas.microsoft.com/office/drawing/2014/main" id="{B8392AAC-125B-C445-4ED3-55B95A97C6BE}"/>
              </a:ext>
            </a:extLst>
          </p:cNvPr>
          <p:cNvSpPr>
            <a:spLocks noGrp="1"/>
          </p:cNvSpPr>
          <p:nvPr>
            <p:ph type="body" sz="quarter" idx="18" hasCustomPrompt="1"/>
          </p:nvPr>
        </p:nvSpPr>
        <p:spPr>
          <a:xfrm>
            <a:off x="8038032" y="4247289"/>
            <a:ext cx="1964821" cy="1374930"/>
          </a:xfrm>
          <a:ln w="38100"/>
        </p:spPr>
        <p:style>
          <a:lnRef idx="2">
            <a:schemeClr val="accent3"/>
          </a:lnRef>
          <a:fillRef idx="1">
            <a:schemeClr val="lt1"/>
          </a:fillRef>
          <a:effectRef idx="0">
            <a:schemeClr val="accent3"/>
          </a:effectRef>
          <a:fontRef idx="minor">
            <a:schemeClr val="dk1"/>
          </a:fontRef>
        </p:style>
        <p:txBody>
          <a:bodyPr anchor="ctr">
            <a:normAutofit/>
          </a:bodyPr>
          <a:lstStyle>
            <a:lvl1pPr marL="0" indent="0">
              <a:buNone/>
              <a:defRPr sz="1200">
                <a:latin typeface="Roboto" panose="02000000000000000000" pitchFamily="2" charset="0"/>
                <a:ea typeface="Roboto" panose="02000000000000000000" pitchFamily="2" charset="0"/>
              </a:defRPr>
            </a:lvl1pPr>
          </a:lstStyle>
          <a:p>
            <a:pPr lvl="0"/>
            <a:r>
              <a:rPr lang="en-US"/>
              <a:t>Name, Organisation, and Role</a:t>
            </a:r>
            <a:endParaRPr lang="en-GB"/>
          </a:p>
        </p:txBody>
      </p:sp>
    </p:spTree>
    <p:extLst>
      <p:ext uri="{BB962C8B-B14F-4D97-AF65-F5344CB8AC3E}">
        <p14:creationId xmlns:p14="http://schemas.microsoft.com/office/powerpoint/2010/main" val="302428350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Introducing Presenters (5)">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A575E2-058B-7E11-CD53-2539375E87FD}"/>
              </a:ext>
            </a:extLst>
          </p:cNvPr>
          <p:cNvSpPr>
            <a:spLocks noGrp="1"/>
          </p:cNvSpPr>
          <p:nvPr>
            <p:ph type="title" hasCustomPrompt="1"/>
          </p:nvPr>
        </p:nvSpPr>
        <p:spPr/>
        <p:txBody>
          <a:bodyPr/>
          <a:lstStyle>
            <a:lvl1pPr>
              <a:defRPr/>
            </a:lvl1pPr>
          </a:lstStyle>
          <a:p>
            <a:r>
              <a:rPr lang="en-US"/>
              <a:t>Introducing your presenters</a:t>
            </a:r>
            <a:endParaRPr lang="en-GB"/>
          </a:p>
        </p:txBody>
      </p:sp>
      <p:sp>
        <p:nvSpPr>
          <p:cNvPr id="4" name="Picture Placeholder 3">
            <a:extLst>
              <a:ext uri="{FF2B5EF4-FFF2-40B4-BE49-F238E27FC236}">
                <a16:creationId xmlns:a16="http://schemas.microsoft.com/office/drawing/2014/main" id="{64A48518-35F9-535A-C077-59E61401884B}"/>
              </a:ext>
            </a:extLst>
          </p:cNvPr>
          <p:cNvSpPr>
            <a:spLocks noGrp="1"/>
          </p:cNvSpPr>
          <p:nvPr>
            <p:ph type="pic" sz="quarter" idx="10"/>
          </p:nvPr>
        </p:nvSpPr>
        <p:spPr>
          <a:xfrm>
            <a:off x="838200" y="1922804"/>
            <a:ext cx="1964821" cy="2324485"/>
          </a:xfrm>
          <a:ln>
            <a:solidFill>
              <a:schemeClr val="accent3"/>
            </a:solidFill>
          </a:ln>
        </p:spPr>
        <p:txBody>
          <a:bodyPr/>
          <a:lstStyle>
            <a:lvl1pPr>
              <a:defRPr>
                <a:ln>
                  <a:solidFill>
                    <a:schemeClr val="accent3"/>
                  </a:solidFill>
                </a:ln>
              </a:defRPr>
            </a:lvl1pPr>
          </a:lstStyle>
          <a:p>
            <a:r>
              <a:rPr lang="en-US"/>
              <a:t>Click icon to add picture</a:t>
            </a:r>
            <a:endParaRPr lang="en-GB"/>
          </a:p>
        </p:txBody>
      </p:sp>
      <p:sp>
        <p:nvSpPr>
          <p:cNvPr id="7" name="Text Placeholder 6">
            <a:extLst>
              <a:ext uri="{FF2B5EF4-FFF2-40B4-BE49-F238E27FC236}">
                <a16:creationId xmlns:a16="http://schemas.microsoft.com/office/drawing/2014/main" id="{FFD1FC4F-0D7B-E5CA-BD1E-29065B1B1452}"/>
              </a:ext>
            </a:extLst>
          </p:cNvPr>
          <p:cNvSpPr>
            <a:spLocks noGrp="1"/>
          </p:cNvSpPr>
          <p:nvPr>
            <p:ph type="body" sz="quarter" idx="12" hasCustomPrompt="1"/>
          </p:nvPr>
        </p:nvSpPr>
        <p:spPr>
          <a:xfrm>
            <a:off x="838200" y="4247289"/>
            <a:ext cx="1964821" cy="1374930"/>
          </a:xfrm>
          <a:ln w="38100"/>
        </p:spPr>
        <p:style>
          <a:lnRef idx="2">
            <a:schemeClr val="accent3"/>
          </a:lnRef>
          <a:fillRef idx="1">
            <a:schemeClr val="lt1"/>
          </a:fillRef>
          <a:effectRef idx="0">
            <a:schemeClr val="accent3"/>
          </a:effectRef>
          <a:fontRef idx="minor">
            <a:schemeClr val="dk1"/>
          </a:fontRef>
        </p:style>
        <p:txBody>
          <a:bodyPr anchor="ctr">
            <a:normAutofit/>
          </a:bodyPr>
          <a:lstStyle>
            <a:lvl1pPr marL="0" indent="0">
              <a:buNone/>
              <a:defRPr sz="1200">
                <a:latin typeface="Roboto" panose="02000000000000000000" pitchFamily="2" charset="0"/>
                <a:ea typeface="Roboto" panose="02000000000000000000" pitchFamily="2" charset="0"/>
              </a:defRPr>
            </a:lvl1pPr>
          </a:lstStyle>
          <a:p>
            <a:pPr lvl="0"/>
            <a:r>
              <a:rPr lang="en-US"/>
              <a:t>Name, Organisation, and Role</a:t>
            </a:r>
            <a:endParaRPr lang="en-GB"/>
          </a:p>
        </p:txBody>
      </p:sp>
      <p:sp>
        <p:nvSpPr>
          <p:cNvPr id="11" name="Picture Placeholder 3">
            <a:extLst>
              <a:ext uri="{FF2B5EF4-FFF2-40B4-BE49-F238E27FC236}">
                <a16:creationId xmlns:a16="http://schemas.microsoft.com/office/drawing/2014/main" id="{2C602C5F-F1E1-2B20-CC7B-72A761E31A10}"/>
              </a:ext>
            </a:extLst>
          </p:cNvPr>
          <p:cNvSpPr>
            <a:spLocks noGrp="1"/>
          </p:cNvSpPr>
          <p:nvPr>
            <p:ph type="pic" sz="quarter" idx="13"/>
          </p:nvPr>
        </p:nvSpPr>
        <p:spPr>
          <a:xfrm>
            <a:off x="3041593" y="1922804"/>
            <a:ext cx="1964821" cy="2324485"/>
          </a:xfrm>
          <a:ln>
            <a:solidFill>
              <a:schemeClr val="accent3"/>
            </a:solidFill>
          </a:ln>
        </p:spPr>
        <p:txBody>
          <a:bodyPr/>
          <a:lstStyle>
            <a:lvl1pPr>
              <a:defRPr>
                <a:ln>
                  <a:solidFill>
                    <a:schemeClr val="accent3"/>
                  </a:solidFill>
                </a:ln>
              </a:defRPr>
            </a:lvl1pPr>
          </a:lstStyle>
          <a:p>
            <a:r>
              <a:rPr lang="en-US"/>
              <a:t>Click icon to add picture</a:t>
            </a:r>
            <a:endParaRPr lang="en-GB"/>
          </a:p>
        </p:txBody>
      </p:sp>
      <p:sp>
        <p:nvSpPr>
          <p:cNvPr id="12" name="Text Placeholder 6">
            <a:extLst>
              <a:ext uri="{FF2B5EF4-FFF2-40B4-BE49-F238E27FC236}">
                <a16:creationId xmlns:a16="http://schemas.microsoft.com/office/drawing/2014/main" id="{16E191BD-962D-F291-3568-61150F6B3421}"/>
              </a:ext>
            </a:extLst>
          </p:cNvPr>
          <p:cNvSpPr>
            <a:spLocks noGrp="1"/>
          </p:cNvSpPr>
          <p:nvPr>
            <p:ph type="body" sz="quarter" idx="14" hasCustomPrompt="1"/>
          </p:nvPr>
        </p:nvSpPr>
        <p:spPr>
          <a:xfrm>
            <a:off x="3041593" y="4247289"/>
            <a:ext cx="1964821" cy="1374930"/>
          </a:xfrm>
          <a:ln w="38100"/>
        </p:spPr>
        <p:style>
          <a:lnRef idx="2">
            <a:schemeClr val="accent3"/>
          </a:lnRef>
          <a:fillRef idx="1">
            <a:schemeClr val="lt1"/>
          </a:fillRef>
          <a:effectRef idx="0">
            <a:schemeClr val="accent3"/>
          </a:effectRef>
          <a:fontRef idx="minor">
            <a:schemeClr val="dk1"/>
          </a:fontRef>
        </p:style>
        <p:txBody>
          <a:bodyPr anchor="ctr">
            <a:normAutofit/>
          </a:bodyPr>
          <a:lstStyle>
            <a:lvl1pPr marL="0" indent="0">
              <a:buNone/>
              <a:defRPr sz="1200">
                <a:latin typeface="Roboto" panose="02000000000000000000" pitchFamily="2" charset="0"/>
                <a:ea typeface="Roboto" panose="02000000000000000000" pitchFamily="2" charset="0"/>
              </a:defRPr>
            </a:lvl1pPr>
          </a:lstStyle>
          <a:p>
            <a:pPr lvl="0"/>
            <a:r>
              <a:rPr lang="en-US"/>
              <a:t>Name, Organisation, and Role</a:t>
            </a:r>
            <a:endParaRPr lang="en-GB"/>
          </a:p>
        </p:txBody>
      </p:sp>
      <p:sp>
        <p:nvSpPr>
          <p:cNvPr id="13" name="Picture Placeholder 3">
            <a:extLst>
              <a:ext uri="{FF2B5EF4-FFF2-40B4-BE49-F238E27FC236}">
                <a16:creationId xmlns:a16="http://schemas.microsoft.com/office/drawing/2014/main" id="{B433CF78-ADFA-AA45-DC89-9873A0EC72E2}"/>
              </a:ext>
            </a:extLst>
          </p:cNvPr>
          <p:cNvSpPr>
            <a:spLocks noGrp="1"/>
          </p:cNvSpPr>
          <p:nvPr>
            <p:ph type="pic" sz="quarter" idx="15"/>
          </p:nvPr>
        </p:nvSpPr>
        <p:spPr>
          <a:xfrm>
            <a:off x="5244986" y="1922804"/>
            <a:ext cx="1964821" cy="2324485"/>
          </a:xfrm>
          <a:ln>
            <a:solidFill>
              <a:schemeClr val="accent3"/>
            </a:solidFill>
          </a:ln>
        </p:spPr>
        <p:txBody>
          <a:bodyPr/>
          <a:lstStyle>
            <a:lvl1pPr>
              <a:defRPr>
                <a:ln>
                  <a:solidFill>
                    <a:schemeClr val="accent3"/>
                  </a:solidFill>
                </a:ln>
              </a:defRPr>
            </a:lvl1pPr>
          </a:lstStyle>
          <a:p>
            <a:r>
              <a:rPr lang="en-US"/>
              <a:t>Click icon to add picture</a:t>
            </a:r>
            <a:endParaRPr lang="en-GB"/>
          </a:p>
        </p:txBody>
      </p:sp>
      <p:sp>
        <p:nvSpPr>
          <p:cNvPr id="14" name="Text Placeholder 6">
            <a:extLst>
              <a:ext uri="{FF2B5EF4-FFF2-40B4-BE49-F238E27FC236}">
                <a16:creationId xmlns:a16="http://schemas.microsoft.com/office/drawing/2014/main" id="{0B502E78-7066-D212-6CF2-493F948DBAFB}"/>
              </a:ext>
            </a:extLst>
          </p:cNvPr>
          <p:cNvSpPr>
            <a:spLocks noGrp="1"/>
          </p:cNvSpPr>
          <p:nvPr>
            <p:ph type="body" sz="quarter" idx="16" hasCustomPrompt="1"/>
          </p:nvPr>
        </p:nvSpPr>
        <p:spPr>
          <a:xfrm>
            <a:off x="5244986" y="4247289"/>
            <a:ext cx="1964821" cy="1374930"/>
          </a:xfrm>
          <a:ln w="38100"/>
        </p:spPr>
        <p:style>
          <a:lnRef idx="2">
            <a:schemeClr val="accent3"/>
          </a:lnRef>
          <a:fillRef idx="1">
            <a:schemeClr val="lt1"/>
          </a:fillRef>
          <a:effectRef idx="0">
            <a:schemeClr val="accent3"/>
          </a:effectRef>
          <a:fontRef idx="minor">
            <a:schemeClr val="dk1"/>
          </a:fontRef>
        </p:style>
        <p:txBody>
          <a:bodyPr anchor="ctr">
            <a:normAutofit/>
          </a:bodyPr>
          <a:lstStyle>
            <a:lvl1pPr marL="0" indent="0">
              <a:buNone/>
              <a:defRPr sz="1200">
                <a:latin typeface="Roboto" panose="02000000000000000000" pitchFamily="2" charset="0"/>
                <a:ea typeface="Roboto" panose="02000000000000000000" pitchFamily="2" charset="0"/>
              </a:defRPr>
            </a:lvl1pPr>
          </a:lstStyle>
          <a:p>
            <a:pPr lvl="0"/>
            <a:r>
              <a:rPr lang="en-US"/>
              <a:t>Name, Organisation, and Role</a:t>
            </a:r>
            <a:endParaRPr lang="en-GB"/>
          </a:p>
        </p:txBody>
      </p:sp>
      <p:sp>
        <p:nvSpPr>
          <p:cNvPr id="15" name="Picture Placeholder 3">
            <a:extLst>
              <a:ext uri="{FF2B5EF4-FFF2-40B4-BE49-F238E27FC236}">
                <a16:creationId xmlns:a16="http://schemas.microsoft.com/office/drawing/2014/main" id="{6B93B762-A71B-FA3C-88AE-C60700E46AE7}"/>
              </a:ext>
            </a:extLst>
          </p:cNvPr>
          <p:cNvSpPr>
            <a:spLocks noGrp="1"/>
          </p:cNvSpPr>
          <p:nvPr>
            <p:ph type="pic" sz="quarter" idx="17"/>
          </p:nvPr>
        </p:nvSpPr>
        <p:spPr>
          <a:xfrm>
            <a:off x="7448379" y="1922804"/>
            <a:ext cx="1964821" cy="2324485"/>
          </a:xfrm>
          <a:ln>
            <a:solidFill>
              <a:schemeClr val="accent3"/>
            </a:solidFill>
          </a:ln>
        </p:spPr>
        <p:txBody>
          <a:bodyPr/>
          <a:lstStyle>
            <a:lvl1pPr>
              <a:defRPr>
                <a:ln>
                  <a:solidFill>
                    <a:schemeClr val="accent3"/>
                  </a:solidFill>
                </a:ln>
              </a:defRPr>
            </a:lvl1pPr>
          </a:lstStyle>
          <a:p>
            <a:r>
              <a:rPr lang="en-US"/>
              <a:t>Click icon to add picture</a:t>
            </a:r>
            <a:endParaRPr lang="en-GB"/>
          </a:p>
        </p:txBody>
      </p:sp>
      <p:sp>
        <p:nvSpPr>
          <p:cNvPr id="16" name="Text Placeholder 6">
            <a:extLst>
              <a:ext uri="{FF2B5EF4-FFF2-40B4-BE49-F238E27FC236}">
                <a16:creationId xmlns:a16="http://schemas.microsoft.com/office/drawing/2014/main" id="{B8392AAC-125B-C445-4ED3-55B95A97C6BE}"/>
              </a:ext>
            </a:extLst>
          </p:cNvPr>
          <p:cNvSpPr>
            <a:spLocks noGrp="1"/>
          </p:cNvSpPr>
          <p:nvPr>
            <p:ph type="body" sz="quarter" idx="18" hasCustomPrompt="1"/>
          </p:nvPr>
        </p:nvSpPr>
        <p:spPr>
          <a:xfrm>
            <a:off x="7448379" y="4247289"/>
            <a:ext cx="1964821" cy="1374930"/>
          </a:xfrm>
          <a:ln w="38100"/>
        </p:spPr>
        <p:style>
          <a:lnRef idx="2">
            <a:schemeClr val="accent3"/>
          </a:lnRef>
          <a:fillRef idx="1">
            <a:schemeClr val="lt1"/>
          </a:fillRef>
          <a:effectRef idx="0">
            <a:schemeClr val="accent3"/>
          </a:effectRef>
          <a:fontRef idx="minor">
            <a:schemeClr val="dk1"/>
          </a:fontRef>
        </p:style>
        <p:txBody>
          <a:bodyPr anchor="ctr">
            <a:normAutofit/>
          </a:bodyPr>
          <a:lstStyle>
            <a:lvl1pPr marL="0" indent="0">
              <a:buNone/>
              <a:defRPr sz="1200">
                <a:latin typeface="Roboto" panose="02000000000000000000" pitchFamily="2" charset="0"/>
                <a:ea typeface="Roboto" panose="02000000000000000000" pitchFamily="2" charset="0"/>
              </a:defRPr>
            </a:lvl1pPr>
          </a:lstStyle>
          <a:p>
            <a:pPr lvl="0"/>
            <a:r>
              <a:rPr lang="en-US"/>
              <a:t>Name, Organisation, and Role</a:t>
            </a:r>
            <a:endParaRPr lang="en-GB"/>
          </a:p>
        </p:txBody>
      </p:sp>
      <p:sp>
        <p:nvSpPr>
          <p:cNvPr id="17" name="Picture Placeholder 3">
            <a:extLst>
              <a:ext uri="{FF2B5EF4-FFF2-40B4-BE49-F238E27FC236}">
                <a16:creationId xmlns:a16="http://schemas.microsoft.com/office/drawing/2014/main" id="{1026378F-2B6D-A76B-2223-03BA02011708}"/>
              </a:ext>
            </a:extLst>
          </p:cNvPr>
          <p:cNvSpPr>
            <a:spLocks noGrp="1"/>
          </p:cNvSpPr>
          <p:nvPr>
            <p:ph type="pic" sz="quarter" idx="19"/>
          </p:nvPr>
        </p:nvSpPr>
        <p:spPr>
          <a:xfrm>
            <a:off x="9651772" y="1922804"/>
            <a:ext cx="1964821" cy="2324485"/>
          </a:xfrm>
          <a:ln>
            <a:solidFill>
              <a:schemeClr val="accent3"/>
            </a:solidFill>
          </a:ln>
        </p:spPr>
        <p:txBody>
          <a:bodyPr/>
          <a:lstStyle>
            <a:lvl1pPr>
              <a:defRPr>
                <a:ln>
                  <a:solidFill>
                    <a:schemeClr val="accent3"/>
                  </a:solidFill>
                </a:ln>
              </a:defRPr>
            </a:lvl1pPr>
          </a:lstStyle>
          <a:p>
            <a:r>
              <a:rPr lang="en-US"/>
              <a:t>Click icon to add picture</a:t>
            </a:r>
            <a:endParaRPr lang="en-GB"/>
          </a:p>
        </p:txBody>
      </p:sp>
      <p:sp>
        <p:nvSpPr>
          <p:cNvPr id="18" name="Text Placeholder 6">
            <a:extLst>
              <a:ext uri="{FF2B5EF4-FFF2-40B4-BE49-F238E27FC236}">
                <a16:creationId xmlns:a16="http://schemas.microsoft.com/office/drawing/2014/main" id="{049C53E0-976D-51D9-76C6-8765075B95CE}"/>
              </a:ext>
            </a:extLst>
          </p:cNvPr>
          <p:cNvSpPr>
            <a:spLocks noGrp="1"/>
          </p:cNvSpPr>
          <p:nvPr>
            <p:ph type="body" sz="quarter" idx="20" hasCustomPrompt="1"/>
          </p:nvPr>
        </p:nvSpPr>
        <p:spPr>
          <a:xfrm>
            <a:off x="9651772" y="4247289"/>
            <a:ext cx="1964821" cy="1374930"/>
          </a:xfrm>
          <a:ln w="38100"/>
        </p:spPr>
        <p:style>
          <a:lnRef idx="2">
            <a:schemeClr val="accent3"/>
          </a:lnRef>
          <a:fillRef idx="1">
            <a:schemeClr val="lt1"/>
          </a:fillRef>
          <a:effectRef idx="0">
            <a:schemeClr val="accent3"/>
          </a:effectRef>
          <a:fontRef idx="minor">
            <a:schemeClr val="dk1"/>
          </a:fontRef>
        </p:style>
        <p:txBody>
          <a:bodyPr anchor="ctr">
            <a:normAutofit/>
          </a:bodyPr>
          <a:lstStyle>
            <a:lvl1pPr marL="0" indent="0">
              <a:buNone/>
              <a:defRPr sz="1200">
                <a:latin typeface="Roboto" panose="02000000000000000000" pitchFamily="2" charset="0"/>
                <a:ea typeface="Roboto" panose="02000000000000000000" pitchFamily="2" charset="0"/>
              </a:defRPr>
            </a:lvl1pPr>
          </a:lstStyle>
          <a:p>
            <a:pPr lvl="0"/>
            <a:r>
              <a:rPr lang="en-US"/>
              <a:t>Name, Organisation, and Role</a:t>
            </a:r>
            <a:endParaRPr lang="en-GB"/>
          </a:p>
        </p:txBody>
      </p:sp>
    </p:spTree>
    <p:extLst>
      <p:ext uri="{BB962C8B-B14F-4D97-AF65-F5344CB8AC3E}">
        <p14:creationId xmlns:p14="http://schemas.microsoft.com/office/powerpoint/2010/main" val="309747372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Introducing Presenters (6)">
    <p:spTree>
      <p:nvGrpSpPr>
        <p:cNvPr id="1" name=""/>
        <p:cNvGrpSpPr/>
        <p:nvPr/>
      </p:nvGrpSpPr>
      <p:grpSpPr>
        <a:xfrm>
          <a:off x="0" y="0"/>
          <a:ext cx="0" cy="0"/>
          <a:chOff x="0" y="0"/>
          <a:chExt cx="0" cy="0"/>
        </a:xfrm>
      </p:grpSpPr>
      <p:sp>
        <p:nvSpPr>
          <p:cNvPr id="4" name="Picture Placeholder 3">
            <a:extLst>
              <a:ext uri="{FF2B5EF4-FFF2-40B4-BE49-F238E27FC236}">
                <a16:creationId xmlns:a16="http://schemas.microsoft.com/office/drawing/2014/main" id="{64A48518-35F9-535A-C077-59E61401884B}"/>
              </a:ext>
            </a:extLst>
          </p:cNvPr>
          <p:cNvSpPr>
            <a:spLocks noGrp="1"/>
          </p:cNvSpPr>
          <p:nvPr>
            <p:ph type="pic" sz="quarter" idx="10"/>
          </p:nvPr>
        </p:nvSpPr>
        <p:spPr>
          <a:xfrm>
            <a:off x="1316765" y="1555104"/>
            <a:ext cx="1212791" cy="1076770"/>
          </a:xfrm>
          <a:ln>
            <a:solidFill>
              <a:schemeClr val="accent3"/>
            </a:solidFill>
          </a:ln>
        </p:spPr>
        <p:txBody>
          <a:bodyPr/>
          <a:lstStyle>
            <a:lvl1pPr>
              <a:defRPr>
                <a:ln>
                  <a:solidFill>
                    <a:schemeClr val="accent3"/>
                  </a:solidFill>
                </a:ln>
              </a:defRPr>
            </a:lvl1pPr>
          </a:lstStyle>
          <a:p>
            <a:r>
              <a:rPr lang="en-US"/>
              <a:t>Click icon to add picture</a:t>
            </a:r>
            <a:endParaRPr lang="en-GB"/>
          </a:p>
        </p:txBody>
      </p:sp>
      <p:sp>
        <p:nvSpPr>
          <p:cNvPr id="7" name="Text Placeholder 6">
            <a:extLst>
              <a:ext uri="{FF2B5EF4-FFF2-40B4-BE49-F238E27FC236}">
                <a16:creationId xmlns:a16="http://schemas.microsoft.com/office/drawing/2014/main" id="{FFD1FC4F-0D7B-E5CA-BD1E-29065B1B1452}"/>
              </a:ext>
            </a:extLst>
          </p:cNvPr>
          <p:cNvSpPr>
            <a:spLocks noGrp="1"/>
          </p:cNvSpPr>
          <p:nvPr>
            <p:ph type="body" sz="quarter" idx="12" hasCustomPrompt="1"/>
          </p:nvPr>
        </p:nvSpPr>
        <p:spPr>
          <a:xfrm>
            <a:off x="2538101" y="1559492"/>
            <a:ext cx="2546646" cy="1076770"/>
          </a:xfrm>
          <a:ln w="38100"/>
        </p:spPr>
        <p:style>
          <a:lnRef idx="2">
            <a:schemeClr val="accent3"/>
          </a:lnRef>
          <a:fillRef idx="1">
            <a:schemeClr val="lt1"/>
          </a:fillRef>
          <a:effectRef idx="0">
            <a:schemeClr val="accent3"/>
          </a:effectRef>
          <a:fontRef idx="minor">
            <a:schemeClr val="dk1"/>
          </a:fontRef>
        </p:style>
        <p:txBody>
          <a:bodyPr anchor="ctr">
            <a:normAutofit/>
          </a:bodyPr>
          <a:lstStyle>
            <a:lvl1pPr marL="0" indent="0">
              <a:buNone/>
              <a:defRPr sz="1200">
                <a:latin typeface="Roboto" panose="02000000000000000000" pitchFamily="2" charset="0"/>
                <a:ea typeface="Roboto" panose="02000000000000000000" pitchFamily="2" charset="0"/>
              </a:defRPr>
            </a:lvl1pPr>
          </a:lstStyle>
          <a:p>
            <a:pPr lvl="0"/>
            <a:r>
              <a:rPr lang="en-US"/>
              <a:t>Name, Organisation, and Role</a:t>
            </a:r>
            <a:endParaRPr lang="en-GB"/>
          </a:p>
        </p:txBody>
      </p:sp>
      <p:sp>
        <p:nvSpPr>
          <p:cNvPr id="3" name="Title 2">
            <a:extLst>
              <a:ext uri="{FF2B5EF4-FFF2-40B4-BE49-F238E27FC236}">
                <a16:creationId xmlns:a16="http://schemas.microsoft.com/office/drawing/2014/main" id="{DABA584D-131C-4FE5-4723-6CCA5DF912C3}"/>
              </a:ext>
            </a:extLst>
          </p:cNvPr>
          <p:cNvSpPr>
            <a:spLocks noGrp="1"/>
          </p:cNvSpPr>
          <p:nvPr>
            <p:ph type="title"/>
          </p:nvPr>
        </p:nvSpPr>
        <p:spPr/>
        <p:txBody>
          <a:bodyPr/>
          <a:lstStyle/>
          <a:p>
            <a:r>
              <a:rPr lang="en-US"/>
              <a:t>Click to edit Master title style</a:t>
            </a:r>
            <a:endParaRPr lang="en-GB"/>
          </a:p>
        </p:txBody>
      </p:sp>
      <p:sp>
        <p:nvSpPr>
          <p:cNvPr id="19" name="Picture Placeholder 3">
            <a:extLst>
              <a:ext uri="{FF2B5EF4-FFF2-40B4-BE49-F238E27FC236}">
                <a16:creationId xmlns:a16="http://schemas.microsoft.com/office/drawing/2014/main" id="{4798FD8A-4C75-DC5D-971A-434AE12023E1}"/>
              </a:ext>
            </a:extLst>
          </p:cNvPr>
          <p:cNvSpPr>
            <a:spLocks noGrp="1"/>
          </p:cNvSpPr>
          <p:nvPr>
            <p:ph type="pic" sz="quarter" idx="13"/>
          </p:nvPr>
        </p:nvSpPr>
        <p:spPr>
          <a:xfrm>
            <a:off x="1308220" y="2886227"/>
            <a:ext cx="1212791" cy="1076770"/>
          </a:xfrm>
          <a:ln>
            <a:solidFill>
              <a:schemeClr val="accent3"/>
            </a:solidFill>
          </a:ln>
        </p:spPr>
        <p:txBody>
          <a:bodyPr/>
          <a:lstStyle>
            <a:lvl1pPr>
              <a:defRPr>
                <a:ln>
                  <a:solidFill>
                    <a:schemeClr val="accent3"/>
                  </a:solidFill>
                </a:ln>
              </a:defRPr>
            </a:lvl1pPr>
          </a:lstStyle>
          <a:p>
            <a:r>
              <a:rPr lang="en-US"/>
              <a:t>Click icon to add picture</a:t>
            </a:r>
            <a:endParaRPr lang="en-GB"/>
          </a:p>
        </p:txBody>
      </p:sp>
      <p:sp>
        <p:nvSpPr>
          <p:cNvPr id="20" name="Text Placeholder 6">
            <a:extLst>
              <a:ext uri="{FF2B5EF4-FFF2-40B4-BE49-F238E27FC236}">
                <a16:creationId xmlns:a16="http://schemas.microsoft.com/office/drawing/2014/main" id="{D0F7DDD9-E56C-0E60-A01D-90DC5DCA8633}"/>
              </a:ext>
            </a:extLst>
          </p:cNvPr>
          <p:cNvSpPr>
            <a:spLocks noGrp="1"/>
          </p:cNvSpPr>
          <p:nvPr>
            <p:ph type="body" sz="quarter" idx="14" hasCustomPrompt="1"/>
          </p:nvPr>
        </p:nvSpPr>
        <p:spPr>
          <a:xfrm>
            <a:off x="2529556" y="2890615"/>
            <a:ext cx="2546646" cy="1076770"/>
          </a:xfrm>
          <a:ln w="38100"/>
        </p:spPr>
        <p:style>
          <a:lnRef idx="2">
            <a:schemeClr val="accent3"/>
          </a:lnRef>
          <a:fillRef idx="1">
            <a:schemeClr val="lt1"/>
          </a:fillRef>
          <a:effectRef idx="0">
            <a:schemeClr val="accent3"/>
          </a:effectRef>
          <a:fontRef idx="minor">
            <a:schemeClr val="dk1"/>
          </a:fontRef>
        </p:style>
        <p:txBody>
          <a:bodyPr anchor="ctr">
            <a:normAutofit/>
          </a:bodyPr>
          <a:lstStyle>
            <a:lvl1pPr marL="0" indent="0">
              <a:buNone/>
              <a:defRPr sz="1200">
                <a:latin typeface="Roboto" panose="02000000000000000000" pitchFamily="2" charset="0"/>
                <a:ea typeface="Roboto" panose="02000000000000000000" pitchFamily="2" charset="0"/>
              </a:defRPr>
            </a:lvl1pPr>
          </a:lstStyle>
          <a:p>
            <a:pPr lvl="0"/>
            <a:r>
              <a:rPr lang="en-US"/>
              <a:t>Name, Organisation, and Role</a:t>
            </a:r>
            <a:endParaRPr lang="en-GB"/>
          </a:p>
        </p:txBody>
      </p:sp>
      <p:sp>
        <p:nvSpPr>
          <p:cNvPr id="21" name="Picture Placeholder 3">
            <a:extLst>
              <a:ext uri="{FF2B5EF4-FFF2-40B4-BE49-F238E27FC236}">
                <a16:creationId xmlns:a16="http://schemas.microsoft.com/office/drawing/2014/main" id="{8B33D693-FDD8-B537-D436-FF835DB1BAA8}"/>
              </a:ext>
            </a:extLst>
          </p:cNvPr>
          <p:cNvSpPr>
            <a:spLocks noGrp="1"/>
          </p:cNvSpPr>
          <p:nvPr>
            <p:ph type="pic" sz="quarter" idx="15"/>
          </p:nvPr>
        </p:nvSpPr>
        <p:spPr>
          <a:xfrm>
            <a:off x="1316765" y="4226126"/>
            <a:ext cx="1212791" cy="1076770"/>
          </a:xfrm>
          <a:ln>
            <a:solidFill>
              <a:schemeClr val="accent3"/>
            </a:solidFill>
          </a:ln>
        </p:spPr>
        <p:txBody>
          <a:bodyPr/>
          <a:lstStyle>
            <a:lvl1pPr>
              <a:defRPr>
                <a:ln>
                  <a:solidFill>
                    <a:schemeClr val="accent3"/>
                  </a:solidFill>
                </a:ln>
              </a:defRPr>
            </a:lvl1pPr>
          </a:lstStyle>
          <a:p>
            <a:r>
              <a:rPr lang="en-US"/>
              <a:t>Click icon to add picture</a:t>
            </a:r>
            <a:endParaRPr lang="en-GB"/>
          </a:p>
        </p:txBody>
      </p:sp>
      <p:sp>
        <p:nvSpPr>
          <p:cNvPr id="22" name="Text Placeholder 6">
            <a:extLst>
              <a:ext uri="{FF2B5EF4-FFF2-40B4-BE49-F238E27FC236}">
                <a16:creationId xmlns:a16="http://schemas.microsoft.com/office/drawing/2014/main" id="{C65ECCA4-0426-B864-2295-86DFF0C594B4}"/>
              </a:ext>
            </a:extLst>
          </p:cNvPr>
          <p:cNvSpPr>
            <a:spLocks noGrp="1"/>
          </p:cNvSpPr>
          <p:nvPr>
            <p:ph type="body" sz="quarter" idx="16" hasCustomPrompt="1"/>
          </p:nvPr>
        </p:nvSpPr>
        <p:spPr>
          <a:xfrm>
            <a:off x="2538101" y="4230514"/>
            <a:ext cx="2546646" cy="1076770"/>
          </a:xfrm>
          <a:ln w="38100"/>
        </p:spPr>
        <p:style>
          <a:lnRef idx="2">
            <a:schemeClr val="accent3"/>
          </a:lnRef>
          <a:fillRef idx="1">
            <a:schemeClr val="lt1"/>
          </a:fillRef>
          <a:effectRef idx="0">
            <a:schemeClr val="accent3"/>
          </a:effectRef>
          <a:fontRef idx="minor">
            <a:schemeClr val="dk1"/>
          </a:fontRef>
        </p:style>
        <p:txBody>
          <a:bodyPr anchor="ctr">
            <a:normAutofit/>
          </a:bodyPr>
          <a:lstStyle>
            <a:lvl1pPr marL="0" indent="0">
              <a:buNone/>
              <a:defRPr sz="1200">
                <a:latin typeface="Roboto" panose="02000000000000000000" pitchFamily="2" charset="0"/>
                <a:ea typeface="Roboto" panose="02000000000000000000" pitchFamily="2" charset="0"/>
              </a:defRPr>
            </a:lvl1pPr>
          </a:lstStyle>
          <a:p>
            <a:pPr lvl="0"/>
            <a:r>
              <a:rPr lang="en-US"/>
              <a:t>Name, Organisation, and Role</a:t>
            </a:r>
            <a:endParaRPr lang="en-GB"/>
          </a:p>
        </p:txBody>
      </p:sp>
      <p:sp>
        <p:nvSpPr>
          <p:cNvPr id="23" name="Picture Placeholder 3">
            <a:extLst>
              <a:ext uri="{FF2B5EF4-FFF2-40B4-BE49-F238E27FC236}">
                <a16:creationId xmlns:a16="http://schemas.microsoft.com/office/drawing/2014/main" id="{DBE615FE-D98B-6957-5528-2D1F6959E1EE}"/>
              </a:ext>
            </a:extLst>
          </p:cNvPr>
          <p:cNvSpPr>
            <a:spLocks noGrp="1"/>
          </p:cNvSpPr>
          <p:nvPr>
            <p:ph type="pic" sz="quarter" idx="17"/>
          </p:nvPr>
        </p:nvSpPr>
        <p:spPr>
          <a:xfrm>
            <a:off x="6096000" y="2082908"/>
            <a:ext cx="1212791" cy="1076770"/>
          </a:xfrm>
          <a:ln>
            <a:solidFill>
              <a:schemeClr val="accent3"/>
            </a:solidFill>
          </a:ln>
        </p:spPr>
        <p:txBody>
          <a:bodyPr/>
          <a:lstStyle>
            <a:lvl1pPr>
              <a:defRPr>
                <a:ln>
                  <a:solidFill>
                    <a:schemeClr val="accent3"/>
                  </a:solidFill>
                </a:ln>
              </a:defRPr>
            </a:lvl1pPr>
          </a:lstStyle>
          <a:p>
            <a:r>
              <a:rPr lang="en-US"/>
              <a:t>Click icon to add picture</a:t>
            </a:r>
            <a:endParaRPr lang="en-GB"/>
          </a:p>
        </p:txBody>
      </p:sp>
      <p:sp>
        <p:nvSpPr>
          <p:cNvPr id="24" name="Text Placeholder 6">
            <a:extLst>
              <a:ext uri="{FF2B5EF4-FFF2-40B4-BE49-F238E27FC236}">
                <a16:creationId xmlns:a16="http://schemas.microsoft.com/office/drawing/2014/main" id="{035740DC-C0F3-A6E3-33D3-212FEBA73897}"/>
              </a:ext>
            </a:extLst>
          </p:cNvPr>
          <p:cNvSpPr>
            <a:spLocks noGrp="1"/>
          </p:cNvSpPr>
          <p:nvPr>
            <p:ph type="body" sz="quarter" idx="18" hasCustomPrompt="1"/>
          </p:nvPr>
        </p:nvSpPr>
        <p:spPr>
          <a:xfrm>
            <a:off x="7317336" y="2087296"/>
            <a:ext cx="2546646" cy="1076770"/>
          </a:xfrm>
          <a:ln w="38100"/>
        </p:spPr>
        <p:style>
          <a:lnRef idx="2">
            <a:schemeClr val="accent3"/>
          </a:lnRef>
          <a:fillRef idx="1">
            <a:schemeClr val="lt1"/>
          </a:fillRef>
          <a:effectRef idx="0">
            <a:schemeClr val="accent3"/>
          </a:effectRef>
          <a:fontRef idx="minor">
            <a:schemeClr val="dk1"/>
          </a:fontRef>
        </p:style>
        <p:txBody>
          <a:bodyPr anchor="ctr">
            <a:normAutofit/>
          </a:bodyPr>
          <a:lstStyle>
            <a:lvl1pPr marL="0" indent="0">
              <a:buNone/>
              <a:defRPr sz="1200">
                <a:latin typeface="Roboto" panose="02000000000000000000" pitchFamily="2" charset="0"/>
                <a:ea typeface="Roboto" panose="02000000000000000000" pitchFamily="2" charset="0"/>
              </a:defRPr>
            </a:lvl1pPr>
          </a:lstStyle>
          <a:p>
            <a:pPr lvl="0"/>
            <a:r>
              <a:rPr lang="en-US"/>
              <a:t>Name, Organisation, and Role</a:t>
            </a:r>
            <a:endParaRPr lang="en-GB"/>
          </a:p>
        </p:txBody>
      </p:sp>
      <p:sp>
        <p:nvSpPr>
          <p:cNvPr id="25" name="Picture Placeholder 3">
            <a:extLst>
              <a:ext uri="{FF2B5EF4-FFF2-40B4-BE49-F238E27FC236}">
                <a16:creationId xmlns:a16="http://schemas.microsoft.com/office/drawing/2014/main" id="{30046BA3-50A6-F220-A1A1-8AD39F38BA91}"/>
              </a:ext>
            </a:extLst>
          </p:cNvPr>
          <p:cNvSpPr>
            <a:spLocks noGrp="1"/>
          </p:cNvSpPr>
          <p:nvPr>
            <p:ph type="pic" sz="quarter" idx="19"/>
          </p:nvPr>
        </p:nvSpPr>
        <p:spPr>
          <a:xfrm>
            <a:off x="6096000" y="3420224"/>
            <a:ext cx="1212791" cy="1076770"/>
          </a:xfrm>
          <a:ln>
            <a:solidFill>
              <a:schemeClr val="accent3"/>
            </a:solidFill>
          </a:ln>
        </p:spPr>
        <p:txBody>
          <a:bodyPr/>
          <a:lstStyle>
            <a:lvl1pPr>
              <a:defRPr>
                <a:ln>
                  <a:solidFill>
                    <a:schemeClr val="accent3"/>
                  </a:solidFill>
                </a:ln>
              </a:defRPr>
            </a:lvl1pPr>
          </a:lstStyle>
          <a:p>
            <a:r>
              <a:rPr lang="en-US"/>
              <a:t>Click icon to add picture</a:t>
            </a:r>
            <a:endParaRPr lang="en-GB"/>
          </a:p>
        </p:txBody>
      </p:sp>
      <p:sp>
        <p:nvSpPr>
          <p:cNvPr id="26" name="Text Placeholder 6">
            <a:extLst>
              <a:ext uri="{FF2B5EF4-FFF2-40B4-BE49-F238E27FC236}">
                <a16:creationId xmlns:a16="http://schemas.microsoft.com/office/drawing/2014/main" id="{26FCB1F9-B6A0-0E5C-2002-88CFF6CC1275}"/>
              </a:ext>
            </a:extLst>
          </p:cNvPr>
          <p:cNvSpPr>
            <a:spLocks noGrp="1"/>
          </p:cNvSpPr>
          <p:nvPr>
            <p:ph type="body" sz="quarter" idx="20" hasCustomPrompt="1"/>
          </p:nvPr>
        </p:nvSpPr>
        <p:spPr>
          <a:xfrm>
            <a:off x="7317336" y="3424612"/>
            <a:ext cx="2546646" cy="1076770"/>
          </a:xfrm>
          <a:ln w="38100"/>
        </p:spPr>
        <p:style>
          <a:lnRef idx="2">
            <a:schemeClr val="accent3"/>
          </a:lnRef>
          <a:fillRef idx="1">
            <a:schemeClr val="lt1"/>
          </a:fillRef>
          <a:effectRef idx="0">
            <a:schemeClr val="accent3"/>
          </a:effectRef>
          <a:fontRef idx="minor">
            <a:schemeClr val="dk1"/>
          </a:fontRef>
        </p:style>
        <p:txBody>
          <a:bodyPr anchor="ctr">
            <a:normAutofit/>
          </a:bodyPr>
          <a:lstStyle>
            <a:lvl1pPr marL="0" indent="0">
              <a:buNone/>
              <a:defRPr sz="1200">
                <a:latin typeface="Roboto" panose="02000000000000000000" pitchFamily="2" charset="0"/>
                <a:ea typeface="Roboto" panose="02000000000000000000" pitchFamily="2" charset="0"/>
              </a:defRPr>
            </a:lvl1pPr>
          </a:lstStyle>
          <a:p>
            <a:pPr lvl="0"/>
            <a:r>
              <a:rPr lang="en-US"/>
              <a:t>Name, Organisation, and Role</a:t>
            </a:r>
            <a:endParaRPr lang="en-GB"/>
          </a:p>
        </p:txBody>
      </p:sp>
      <p:sp>
        <p:nvSpPr>
          <p:cNvPr id="27" name="Picture Placeholder 3">
            <a:extLst>
              <a:ext uri="{FF2B5EF4-FFF2-40B4-BE49-F238E27FC236}">
                <a16:creationId xmlns:a16="http://schemas.microsoft.com/office/drawing/2014/main" id="{43243EF0-87A9-C26C-2F8B-BEFB11EFDFB4}"/>
              </a:ext>
            </a:extLst>
          </p:cNvPr>
          <p:cNvSpPr>
            <a:spLocks noGrp="1"/>
          </p:cNvSpPr>
          <p:nvPr>
            <p:ph type="pic" sz="quarter" idx="21"/>
          </p:nvPr>
        </p:nvSpPr>
        <p:spPr>
          <a:xfrm>
            <a:off x="6096000" y="4760123"/>
            <a:ext cx="1212791" cy="1076770"/>
          </a:xfrm>
          <a:ln>
            <a:solidFill>
              <a:schemeClr val="accent3"/>
            </a:solidFill>
          </a:ln>
        </p:spPr>
        <p:txBody>
          <a:bodyPr/>
          <a:lstStyle>
            <a:lvl1pPr>
              <a:defRPr>
                <a:ln>
                  <a:solidFill>
                    <a:schemeClr val="accent3"/>
                  </a:solidFill>
                </a:ln>
              </a:defRPr>
            </a:lvl1pPr>
          </a:lstStyle>
          <a:p>
            <a:r>
              <a:rPr lang="en-US"/>
              <a:t>Click icon to add picture</a:t>
            </a:r>
            <a:endParaRPr lang="en-GB"/>
          </a:p>
        </p:txBody>
      </p:sp>
      <p:sp>
        <p:nvSpPr>
          <p:cNvPr id="28" name="Text Placeholder 6">
            <a:extLst>
              <a:ext uri="{FF2B5EF4-FFF2-40B4-BE49-F238E27FC236}">
                <a16:creationId xmlns:a16="http://schemas.microsoft.com/office/drawing/2014/main" id="{E74B089C-F527-0CC4-758C-19275ACD01ED}"/>
              </a:ext>
            </a:extLst>
          </p:cNvPr>
          <p:cNvSpPr>
            <a:spLocks noGrp="1"/>
          </p:cNvSpPr>
          <p:nvPr>
            <p:ph type="body" sz="quarter" idx="22" hasCustomPrompt="1"/>
          </p:nvPr>
        </p:nvSpPr>
        <p:spPr>
          <a:xfrm>
            <a:off x="7317336" y="4764511"/>
            <a:ext cx="2546646" cy="1076770"/>
          </a:xfrm>
          <a:ln w="38100"/>
        </p:spPr>
        <p:style>
          <a:lnRef idx="2">
            <a:schemeClr val="accent3"/>
          </a:lnRef>
          <a:fillRef idx="1">
            <a:schemeClr val="lt1"/>
          </a:fillRef>
          <a:effectRef idx="0">
            <a:schemeClr val="accent3"/>
          </a:effectRef>
          <a:fontRef idx="minor">
            <a:schemeClr val="dk1"/>
          </a:fontRef>
        </p:style>
        <p:txBody>
          <a:bodyPr anchor="ctr">
            <a:normAutofit/>
          </a:bodyPr>
          <a:lstStyle>
            <a:lvl1pPr marL="0" indent="0">
              <a:buNone/>
              <a:defRPr sz="1200">
                <a:latin typeface="Roboto" panose="02000000000000000000" pitchFamily="2" charset="0"/>
                <a:ea typeface="Roboto" panose="02000000000000000000" pitchFamily="2" charset="0"/>
              </a:defRPr>
            </a:lvl1pPr>
          </a:lstStyle>
          <a:p>
            <a:pPr lvl="0"/>
            <a:r>
              <a:rPr lang="en-US"/>
              <a:t>Name, Organisation, and Role</a:t>
            </a:r>
            <a:endParaRPr lang="en-GB"/>
          </a:p>
        </p:txBody>
      </p:sp>
    </p:spTree>
    <p:extLst>
      <p:ext uri="{BB962C8B-B14F-4D97-AF65-F5344CB8AC3E}">
        <p14:creationId xmlns:p14="http://schemas.microsoft.com/office/powerpoint/2010/main" val="380419118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and 1 Text Box">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3CBE58-3C95-88A6-3034-285FB763C634}"/>
              </a:ext>
            </a:extLst>
          </p:cNvPr>
          <p:cNvSpPr>
            <a:spLocks noGrp="1"/>
          </p:cNvSpPr>
          <p:nvPr>
            <p:ph type="title"/>
          </p:nvPr>
        </p:nvSpPr>
        <p:spPr/>
        <p:txBody>
          <a:bodyPr/>
          <a:lstStyle/>
          <a:p>
            <a:r>
              <a:rPr lang="en-US"/>
              <a:t>Click to edit Master title style</a:t>
            </a:r>
            <a:endParaRPr lang="en-GB"/>
          </a:p>
        </p:txBody>
      </p:sp>
      <p:sp>
        <p:nvSpPr>
          <p:cNvPr id="4" name="Content Placeholder 3">
            <a:extLst>
              <a:ext uri="{FF2B5EF4-FFF2-40B4-BE49-F238E27FC236}">
                <a16:creationId xmlns:a16="http://schemas.microsoft.com/office/drawing/2014/main" id="{01454154-D7E6-35FB-BDEF-AC21C9A2E7E4}"/>
              </a:ext>
            </a:extLst>
          </p:cNvPr>
          <p:cNvSpPr>
            <a:spLocks noGrp="1"/>
          </p:cNvSpPr>
          <p:nvPr>
            <p:ph sz="quarter" idx="10"/>
          </p:nvPr>
        </p:nvSpPr>
        <p:spPr>
          <a:xfrm>
            <a:off x="906463" y="1939895"/>
            <a:ext cx="9217025" cy="417833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5955735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and Tabl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3CBE58-3C95-88A6-3034-285FB763C634}"/>
              </a:ext>
            </a:extLst>
          </p:cNvPr>
          <p:cNvSpPr>
            <a:spLocks noGrp="1"/>
          </p:cNvSpPr>
          <p:nvPr>
            <p:ph type="title"/>
          </p:nvPr>
        </p:nvSpPr>
        <p:spPr/>
        <p:txBody>
          <a:bodyPr/>
          <a:lstStyle/>
          <a:p>
            <a:r>
              <a:rPr lang="en-US"/>
              <a:t>Click to edit Master title style</a:t>
            </a:r>
            <a:endParaRPr lang="en-GB"/>
          </a:p>
        </p:txBody>
      </p:sp>
      <p:sp>
        <p:nvSpPr>
          <p:cNvPr id="6" name="Table Placeholder 5">
            <a:extLst>
              <a:ext uri="{FF2B5EF4-FFF2-40B4-BE49-F238E27FC236}">
                <a16:creationId xmlns:a16="http://schemas.microsoft.com/office/drawing/2014/main" id="{98F02729-A620-B77C-1AB7-B18A01C3A1EC}"/>
              </a:ext>
            </a:extLst>
          </p:cNvPr>
          <p:cNvSpPr>
            <a:spLocks noGrp="1"/>
          </p:cNvSpPr>
          <p:nvPr>
            <p:ph type="tbl" sz="quarter" idx="10"/>
          </p:nvPr>
        </p:nvSpPr>
        <p:spPr>
          <a:xfrm>
            <a:off x="838200" y="2084388"/>
            <a:ext cx="9285288" cy="3957637"/>
          </a:xfrm>
        </p:spPr>
        <p:txBody>
          <a:bodyPr/>
          <a:lstStyle/>
          <a:p>
            <a:r>
              <a:rPr lang="en-US"/>
              <a:t>Click icon to add table</a:t>
            </a:r>
            <a:endParaRPr lang="en-GB"/>
          </a:p>
        </p:txBody>
      </p:sp>
    </p:spTree>
    <p:extLst>
      <p:ext uri="{BB962C8B-B14F-4D97-AF65-F5344CB8AC3E}">
        <p14:creationId xmlns:p14="http://schemas.microsoft.com/office/powerpoint/2010/main" val="261256809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extbox then Tabl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3CBE58-3C95-88A6-3034-285FB763C634}"/>
              </a:ext>
            </a:extLst>
          </p:cNvPr>
          <p:cNvSpPr>
            <a:spLocks noGrp="1"/>
          </p:cNvSpPr>
          <p:nvPr>
            <p:ph type="title"/>
          </p:nvPr>
        </p:nvSpPr>
        <p:spPr/>
        <p:txBody>
          <a:bodyPr/>
          <a:lstStyle/>
          <a:p>
            <a:r>
              <a:rPr lang="en-US"/>
              <a:t>Click to edit Master title style</a:t>
            </a:r>
            <a:endParaRPr lang="en-GB"/>
          </a:p>
        </p:txBody>
      </p:sp>
      <p:sp>
        <p:nvSpPr>
          <p:cNvPr id="4" name="Text Placeholder 3">
            <a:extLst>
              <a:ext uri="{FF2B5EF4-FFF2-40B4-BE49-F238E27FC236}">
                <a16:creationId xmlns:a16="http://schemas.microsoft.com/office/drawing/2014/main" id="{C7735C8A-EFF8-C491-7BCB-99DF2DC73DCB}"/>
              </a:ext>
            </a:extLst>
          </p:cNvPr>
          <p:cNvSpPr>
            <a:spLocks noGrp="1"/>
          </p:cNvSpPr>
          <p:nvPr>
            <p:ph type="body" sz="quarter" idx="10"/>
          </p:nvPr>
        </p:nvSpPr>
        <p:spPr>
          <a:xfrm>
            <a:off x="838200" y="1836738"/>
            <a:ext cx="9285288" cy="931862"/>
          </a:xfrm>
        </p:spPr>
        <p:txBody>
          <a:bodyPr anchor="ctr"/>
          <a:lstStyle>
            <a:lvl1pPr marL="0" indent="0">
              <a:buNone/>
              <a:defRPr/>
            </a:lvl1pPr>
            <a:lvl2pPr marL="457200" indent="0">
              <a:buNone/>
              <a:defRPr/>
            </a:lvl2pPr>
            <a:lvl3pPr marL="914400" indent="0">
              <a:buNone/>
              <a:defRPr/>
            </a:lvl3pPr>
            <a:lvl4pPr marL="1371600" indent="0">
              <a:buNone/>
              <a:defRPr/>
            </a:lvl4pPr>
            <a:lvl5pPr marL="1828800" indent="0">
              <a:buNone/>
              <a:defRPr/>
            </a:lvl5pPr>
          </a:lstStyle>
          <a:p>
            <a:pPr lvl="0"/>
            <a:r>
              <a:rPr lang="en-US"/>
              <a:t>Click to edit Master text styles</a:t>
            </a:r>
          </a:p>
        </p:txBody>
      </p:sp>
      <p:sp>
        <p:nvSpPr>
          <p:cNvPr id="8" name="Table Placeholder 7">
            <a:extLst>
              <a:ext uri="{FF2B5EF4-FFF2-40B4-BE49-F238E27FC236}">
                <a16:creationId xmlns:a16="http://schemas.microsoft.com/office/drawing/2014/main" id="{3B768190-5D5E-27F8-62BC-6611D8501C98}"/>
              </a:ext>
            </a:extLst>
          </p:cNvPr>
          <p:cNvSpPr>
            <a:spLocks noGrp="1"/>
          </p:cNvSpPr>
          <p:nvPr>
            <p:ph type="tbl" sz="quarter" idx="11"/>
          </p:nvPr>
        </p:nvSpPr>
        <p:spPr>
          <a:xfrm>
            <a:off x="838200" y="3230563"/>
            <a:ext cx="9285288" cy="2733675"/>
          </a:xfrm>
        </p:spPr>
        <p:txBody>
          <a:bodyPr/>
          <a:lstStyle/>
          <a:p>
            <a:r>
              <a:rPr lang="en-US"/>
              <a:t>Click icon to add table</a:t>
            </a:r>
            <a:endParaRPr lang="en-GB"/>
          </a:p>
        </p:txBody>
      </p:sp>
    </p:spTree>
    <p:extLst>
      <p:ext uri="{BB962C8B-B14F-4D97-AF65-F5344CB8AC3E}">
        <p14:creationId xmlns:p14="http://schemas.microsoft.com/office/powerpoint/2010/main" val="103690429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image" Target="../media/image2.pn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1.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slideLayout" Target="../slideLayouts/slideLayout23.xml"/><Relationship Id="rId1" Type="http://schemas.openxmlformats.org/officeDocument/2006/relationships/slideLayout" Target="../slideLayouts/slideLayout22.xml"/><Relationship Id="rId5" Type="http://schemas.openxmlformats.org/officeDocument/2006/relationships/image" Target="../media/image4.png"/><Relationship Id="rId4" Type="http://schemas.openxmlformats.org/officeDocument/2006/relationships/image" Target="../media/image3.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39D8B19-4CF9-7221-824B-C5C65D9F81A5}"/>
              </a:ext>
            </a:extLst>
          </p:cNvPr>
          <p:cNvSpPr>
            <a:spLocks noGrp="1"/>
          </p:cNvSpPr>
          <p:nvPr>
            <p:ph type="title"/>
          </p:nvPr>
        </p:nvSpPr>
        <p:spPr>
          <a:xfrm>
            <a:off x="838200" y="365125"/>
            <a:ext cx="9284855" cy="660111"/>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199587E0-8444-2E77-3E29-545A8C9A4ED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pic>
        <p:nvPicPr>
          <p:cNvPr id="7" name="Picture 6" descr="A picture containing text, outdoor&#10;&#10;Description automatically generated">
            <a:extLst>
              <a:ext uri="{FF2B5EF4-FFF2-40B4-BE49-F238E27FC236}">
                <a16:creationId xmlns:a16="http://schemas.microsoft.com/office/drawing/2014/main" id="{AC7D8C0D-C6C7-7E72-B6FA-0B12BBAB5F28}"/>
              </a:ext>
            </a:extLst>
          </p:cNvPr>
          <p:cNvPicPr>
            <a:picLocks noChangeAspect="1"/>
          </p:cNvPicPr>
          <p:nvPr userDrawn="1"/>
        </p:nvPicPr>
        <p:blipFill>
          <a:blip r:embed="rId23">
            <a:extLst>
              <a:ext uri="{28A0092B-C50C-407E-A947-70E740481C1C}">
                <a14:useLocalDpi xmlns:a14="http://schemas.microsoft.com/office/drawing/2010/main" val="0"/>
              </a:ext>
            </a:extLst>
          </a:blip>
          <a:stretch>
            <a:fillRect/>
          </a:stretch>
        </p:blipFill>
        <p:spPr>
          <a:xfrm>
            <a:off x="10274899" y="169934"/>
            <a:ext cx="1522246" cy="1050491"/>
          </a:xfrm>
          <a:prstGeom prst="rect">
            <a:avLst/>
          </a:prstGeom>
        </p:spPr>
      </p:pic>
      <p:sp>
        <p:nvSpPr>
          <p:cNvPr id="8" name="Rectangle 7">
            <a:extLst>
              <a:ext uri="{FF2B5EF4-FFF2-40B4-BE49-F238E27FC236}">
                <a16:creationId xmlns:a16="http://schemas.microsoft.com/office/drawing/2014/main" id="{BC82288A-F5D2-CD23-755A-CE3049385CED}"/>
              </a:ext>
            </a:extLst>
          </p:cNvPr>
          <p:cNvSpPr/>
          <p:nvPr userDrawn="1"/>
        </p:nvSpPr>
        <p:spPr>
          <a:xfrm>
            <a:off x="535707" y="312813"/>
            <a:ext cx="281987" cy="746260"/>
          </a:xfrm>
          <a:prstGeom prst="rect">
            <a:avLst/>
          </a:prstGeom>
          <a:solidFill>
            <a:srgbClr val="68A49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descr="A green and white logo&#10;&#10;Description automatically generated with low confidence">
            <a:extLst>
              <a:ext uri="{FF2B5EF4-FFF2-40B4-BE49-F238E27FC236}">
                <a16:creationId xmlns:a16="http://schemas.microsoft.com/office/drawing/2014/main" id="{1B9CC3A9-E239-3780-0021-27F64AC0B6FF}"/>
              </a:ext>
            </a:extLst>
          </p:cNvPr>
          <p:cNvPicPr>
            <a:picLocks noChangeAspect="1"/>
          </p:cNvPicPr>
          <p:nvPr userDrawn="1"/>
        </p:nvPicPr>
        <p:blipFill rotWithShape="1">
          <a:blip r:embed="rId24">
            <a:extLst>
              <a:ext uri="{28A0092B-C50C-407E-A947-70E740481C1C}">
                <a14:useLocalDpi xmlns:a14="http://schemas.microsoft.com/office/drawing/2010/main" val="0"/>
              </a:ext>
            </a:extLst>
          </a:blip>
          <a:srcRect l="6356" t="12219" r="45066" b="44983"/>
          <a:stretch/>
        </p:blipFill>
        <p:spPr>
          <a:xfrm>
            <a:off x="10867906" y="5469307"/>
            <a:ext cx="1324094" cy="1388693"/>
          </a:xfrm>
          <a:prstGeom prst="rect">
            <a:avLst/>
          </a:prstGeom>
        </p:spPr>
      </p:pic>
    </p:spTree>
    <p:extLst>
      <p:ext uri="{BB962C8B-B14F-4D97-AF65-F5344CB8AC3E}">
        <p14:creationId xmlns:p14="http://schemas.microsoft.com/office/powerpoint/2010/main" val="203301477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8" r:id="rId12"/>
    <p:sldLayoutId id="2147483669" r:id="rId13"/>
    <p:sldLayoutId id="2147483660" r:id="rId14"/>
    <p:sldLayoutId id="2147483661" r:id="rId15"/>
    <p:sldLayoutId id="2147483662" r:id="rId16"/>
    <p:sldLayoutId id="2147483663" r:id="rId17"/>
    <p:sldLayoutId id="2147483664" r:id="rId18"/>
    <p:sldLayoutId id="2147483665" r:id="rId19"/>
    <p:sldLayoutId id="2147483670" r:id="rId20"/>
    <p:sldLayoutId id="2147483671" r:id="rId21"/>
  </p:sldLayoutIdLst>
  <p:txStyles>
    <p:titleStyle>
      <a:lvl1pPr algn="l" defTabSz="914400" rtl="0" eaLnBrk="1" latinLnBrk="0" hangingPunct="1">
        <a:lnSpc>
          <a:spcPct val="90000"/>
        </a:lnSpc>
        <a:spcBef>
          <a:spcPct val="0"/>
        </a:spcBef>
        <a:buNone/>
        <a:defRPr sz="2800" b="1" kern="1200" cap="all" spc="300" baseline="0">
          <a:solidFill>
            <a:schemeClr val="accent3"/>
          </a:solidFill>
          <a:latin typeface="Roboto" panose="02000000000000000000" pitchFamily="2" charset="0"/>
          <a:ea typeface="Roboto" panose="02000000000000000000" pitchFamily="2" charset="0"/>
          <a:cs typeface="+mj-cs"/>
        </a:defRPr>
      </a:lvl1pPr>
    </p:titleStyle>
    <p:bodyStyle>
      <a:lvl1pPr marL="228600" indent="-228600" algn="l" defTabSz="914400" rtl="0" eaLnBrk="1" latinLnBrk="0" hangingPunct="1">
        <a:lnSpc>
          <a:spcPct val="90000"/>
        </a:lnSpc>
        <a:spcBef>
          <a:spcPts val="1000"/>
        </a:spcBef>
        <a:buClr>
          <a:srgbClr val="70ADA3"/>
        </a:buClr>
        <a:buFont typeface="Arial" panose="020B0604020202020204" pitchFamily="34" charset="0"/>
        <a:buChar char="•"/>
        <a:defRPr sz="1800" kern="1200">
          <a:solidFill>
            <a:schemeClr val="tx1"/>
          </a:solidFill>
          <a:latin typeface="Roboto" panose="02000000000000000000" pitchFamily="2" charset="0"/>
          <a:ea typeface="Roboto" panose="02000000000000000000" pitchFamily="2" charset="0"/>
          <a:cs typeface="+mn-cs"/>
        </a:defRPr>
      </a:lvl1pPr>
      <a:lvl2pPr marL="685800" indent="-228600" algn="l" defTabSz="914400" rtl="0" eaLnBrk="1" latinLnBrk="0" hangingPunct="1">
        <a:lnSpc>
          <a:spcPct val="90000"/>
        </a:lnSpc>
        <a:spcBef>
          <a:spcPts val="500"/>
        </a:spcBef>
        <a:buClr>
          <a:srgbClr val="70ADA3"/>
        </a:buClr>
        <a:buFont typeface="Arial" panose="020B0604020202020204" pitchFamily="34" charset="0"/>
        <a:buChar char="•"/>
        <a:defRPr sz="1600" kern="1200">
          <a:solidFill>
            <a:schemeClr val="tx1"/>
          </a:solidFill>
          <a:latin typeface="Roboto" panose="02000000000000000000" pitchFamily="2" charset="0"/>
          <a:ea typeface="Roboto" panose="02000000000000000000" pitchFamily="2" charset="0"/>
          <a:cs typeface="+mn-cs"/>
        </a:defRPr>
      </a:lvl2pPr>
      <a:lvl3pPr marL="1143000" indent="-228600" algn="l" defTabSz="914400" rtl="0" eaLnBrk="1" latinLnBrk="0" hangingPunct="1">
        <a:lnSpc>
          <a:spcPct val="90000"/>
        </a:lnSpc>
        <a:spcBef>
          <a:spcPts val="500"/>
        </a:spcBef>
        <a:buClr>
          <a:srgbClr val="70ADA3"/>
        </a:buClr>
        <a:buFont typeface="Arial" panose="020B0604020202020204" pitchFamily="34" charset="0"/>
        <a:buChar char="•"/>
        <a:defRPr sz="1400" kern="1200">
          <a:solidFill>
            <a:schemeClr val="tx1"/>
          </a:solidFill>
          <a:latin typeface="Roboto" panose="02000000000000000000" pitchFamily="2" charset="0"/>
          <a:ea typeface="Roboto" panose="02000000000000000000" pitchFamily="2" charset="0"/>
          <a:cs typeface="+mn-cs"/>
        </a:defRPr>
      </a:lvl3pPr>
      <a:lvl4pPr marL="1600200" indent="-228600" algn="l" defTabSz="914400" rtl="0" eaLnBrk="1" latinLnBrk="0" hangingPunct="1">
        <a:lnSpc>
          <a:spcPct val="90000"/>
        </a:lnSpc>
        <a:spcBef>
          <a:spcPts val="500"/>
        </a:spcBef>
        <a:buClr>
          <a:srgbClr val="70ADA3"/>
        </a:buClr>
        <a:buFont typeface="Arial" panose="020B0604020202020204" pitchFamily="34" charset="0"/>
        <a:buChar char="•"/>
        <a:defRPr sz="1200" kern="1200">
          <a:solidFill>
            <a:schemeClr val="tx1"/>
          </a:solidFill>
          <a:latin typeface="Roboto" panose="02000000000000000000" pitchFamily="2" charset="0"/>
          <a:ea typeface="Roboto" panose="02000000000000000000" pitchFamily="2" charset="0"/>
          <a:cs typeface="+mn-cs"/>
        </a:defRPr>
      </a:lvl4pPr>
      <a:lvl5pPr marL="2057400" indent="-228600" algn="l" defTabSz="914400" rtl="0" eaLnBrk="1" latinLnBrk="0" hangingPunct="1">
        <a:lnSpc>
          <a:spcPct val="90000"/>
        </a:lnSpc>
        <a:spcBef>
          <a:spcPts val="500"/>
        </a:spcBef>
        <a:buClr>
          <a:srgbClr val="70ADA3"/>
        </a:buClr>
        <a:buFont typeface="Arial" panose="020B0604020202020204" pitchFamily="34" charset="0"/>
        <a:buChar char="•"/>
        <a:defRPr sz="1100" kern="1200">
          <a:solidFill>
            <a:schemeClr val="tx1"/>
          </a:solidFill>
          <a:latin typeface="Roboto" panose="02000000000000000000" pitchFamily="2" charset="0"/>
          <a:ea typeface="Roboto" panose="02000000000000000000" pitchFamily="2"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accent3"/>
        </a:solidFill>
        <a:effectLst/>
      </p:bgPr>
    </p:bg>
    <p:spTree>
      <p:nvGrpSpPr>
        <p:cNvPr id="1" name=""/>
        <p:cNvGrpSpPr/>
        <p:nvPr/>
      </p:nvGrpSpPr>
      <p:grpSpPr>
        <a:xfrm>
          <a:off x="0" y="0"/>
          <a:ext cx="0" cy="0"/>
          <a:chOff x="0" y="0"/>
          <a:chExt cx="0" cy="0"/>
        </a:xfrm>
      </p:grpSpPr>
      <p:pic>
        <p:nvPicPr>
          <p:cNvPr id="5" name="Picture 4" descr="Text&#10;&#10;Description automatically generated with medium confidence">
            <a:extLst>
              <a:ext uri="{FF2B5EF4-FFF2-40B4-BE49-F238E27FC236}">
                <a16:creationId xmlns:a16="http://schemas.microsoft.com/office/drawing/2014/main" id="{3016CE7F-84B1-ABD5-AB40-B64EF3BED198}"/>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500007" y="483936"/>
            <a:ext cx="3599695" cy="2398781"/>
          </a:xfrm>
          <a:prstGeom prst="rect">
            <a:avLst/>
          </a:prstGeom>
        </p:spPr>
      </p:pic>
      <p:sp>
        <p:nvSpPr>
          <p:cNvPr id="6" name="Title Placeholder 5">
            <a:extLst>
              <a:ext uri="{FF2B5EF4-FFF2-40B4-BE49-F238E27FC236}">
                <a16:creationId xmlns:a16="http://schemas.microsoft.com/office/drawing/2014/main" id="{BEB85A62-8D90-8B0A-5214-1218CB843FC1}"/>
              </a:ext>
            </a:extLst>
          </p:cNvPr>
          <p:cNvSpPr>
            <a:spLocks noGrp="1"/>
          </p:cNvSpPr>
          <p:nvPr>
            <p:ph type="title"/>
          </p:nvPr>
        </p:nvSpPr>
        <p:spPr>
          <a:xfrm>
            <a:off x="4387272" y="365125"/>
            <a:ext cx="6966527"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10" name="Text Placeholder 9">
            <a:extLst>
              <a:ext uri="{FF2B5EF4-FFF2-40B4-BE49-F238E27FC236}">
                <a16:creationId xmlns:a16="http://schemas.microsoft.com/office/drawing/2014/main" id="{B938C483-D67E-DB27-CEA5-95ADEE519C96}"/>
              </a:ext>
            </a:extLst>
          </p:cNvPr>
          <p:cNvSpPr>
            <a:spLocks noGrp="1"/>
          </p:cNvSpPr>
          <p:nvPr>
            <p:ph type="body" idx="1"/>
          </p:nvPr>
        </p:nvSpPr>
        <p:spPr>
          <a:xfrm>
            <a:off x="838200" y="3315855"/>
            <a:ext cx="10515600" cy="286110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pic>
        <p:nvPicPr>
          <p:cNvPr id="12" name="Picture 11">
            <a:extLst>
              <a:ext uri="{FF2B5EF4-FFF2-40B4-BE49-F238E27FC236}">
                <a16:creationId xmlns:a16="http://schemas.microsoft.com/office/drawing/2014/main" id="{3FA18B76-725F-D2E8-54A7-EBF1DD8CD8A0}"/>
              </a:ext>
            </a:extLst>
          </p:cNvPr>
          <p:cNvPicPr>
            <a:picLocks noChangeAspect="1"/>
          </p:cNvPicPr>
          <p:nvPr userDrawn="1"/>
        </p:nvPicPr>
        <p:blipFill rotWithShape="1">
          <a:blip r:embed="rId5"/>
          <a:srcRect r="44153" b="40965"/>
          <a:stretch/>
        </p:blipFill>
        <p:spPr>
          <a:xfrm>
            <a:off x="10978999" y="5238309"/>
            <a:ext cx="1213002" cy="1619691"/>
          </a:xfrm>
          <a:prstGeom prst="rect">
            <a:avLst/>
          </a:prstGeom>
        </p:spPr>
      </p:pic>
    </p:spTree>
    <p:extLst>
      <p:ext uri="{BB962C8B-B14F-4D97-AF65-F5344CB8AC3E}">
        <p14:creationId xmlns:p14="http://schemas.microsoft.com/office/powerpoint/2010/main" val="3384269000"/>
      </p:ext>
    </p:extLst>
  </p:cSld>
  <p:clrMap bg1="lt1" tx1="dk1" bg2="lt2" tx2="dk2" accent1="accent1" accent2="accent2" accent3="accent3" accent4="accent4" accent5="accent5" accent6="accent6" hlink="hlink" folHlink="folHlink"/>
  <p:sldLayoutIdLst>
    <p:sldLayoutId id="2147483667" r:id="rId1"/>
    <p:sldLayoutId id="2147483672" r:id="rId2"/>
  </p:sldLayoutIdLst>
  <p:txStyles>
    <p:titleStyle>
      <a:lvl1pPr algn="l" defTabSz="914400" rtl="0" eaLnBrk="1" latinLnBrk="0" hangingPunct="1">
        <a:lnSpc>
          <a:spcPct val="90000"/>
        </a:lnSpc>
        <a:spcBef>
          <a:spcPct val="0"/>
        </a:spcBef>
        <a:buNone/>
        <a:defRPr sz="2800" b="1" kern="1200" cap="all" spc="300" baseline="0">
          <a:solidFill>
            <a:schemeClr val="bg1"/>
          </a:solidFill>
          <a:latin typeface="Roboto" panose="02000000000000000000" pitchFamily="2" charset="0"/>
          <a:ea typeface="Roboto" panose="02000000000000000000" pitchFamily="2" charset="0"/>
          <a:cs typeface="+mj-cs"/>
        </a:defRPr>
      </a:lvl1pPr>
    </p:titleStyle>
    <p:bodyStyle>
      <a:lvl1pPr marL="228600" indent="-228600" algn="l" defTabSz="914400" rtl="0" eaLnBrk="1" latinLnBrk="0" hangingPunct="1">
        <a:lnSpc>
          <a:spcPct val="90000"/>
        </a:lnSpc>
        <a:spcBef>
          <a:spcPts val="1000"/>
        </a:spcBef>
        <a:buClr>
          <a:srgbClr val="70ADA3"/>
        </a:buClr>
        <a:buFont typeface="Arial" panose="020B0604020202020204" pitchFamily="34" charset="0"/>
        <a:buChar char="•"/>
        <a:defRPr sz="1800" kern="1200">
          <a:solidFill>
            <a:schemeClr val="bg1"/>
          </a:solidFill>
          <a:latin typeface="Roboto" panose="02000000000000000000" pitchFamily="2" charset="0"/>
          <a:ea typeface="Roboto" panose="02000000000000000000" pitchFamily="2" charset="0"/>
          <a:cs typeface="+mn-cs"/>
        </a:defRPr>
      </a:lvl1pPr>
      <a:lvl2pPr marL="685800" indent="-228600" algn="l" defTabSz="914400" rtl="0" eaLnBrk="1" latinLnBrk="0" hangingPunct="1">
        <a:lnSpc>
          <a:spcPct val="90000"/>
        </a:lnSpc>
        <a:spcBef>
          <a:spcPts val="500"/>
        </a:spcBef>
        <a:buClr>
          <a:srgbClr val="70ADA3"/>
        </a:buClr>
        <a:buFont typeface="Arial" panose="020B0604020202020204" pitchFamily="34" charset="0"/>
        <a:buChar char="•"/>
        <a:defRPr sz="1600" kern="1200">
          <a:solidFill>
            <a:schemeClr val="bg1"/>
          </a:solidFill>
          <a:latin typeface="Roboto" panose="02000000000000000000" pitchFamily="2" charset="0"/>
          <a:ea typeface="Roboto" panose="02000000000000000000" pitchFamily="2" charset="0"/>
          <a:cs typeface="+mn-cs"/>
        </a:defRPr>
      </a:lvl2pPr>
      <a:lvl3pPr marL="1143000" indent="-228600" algn="l" defTabSz="914400" rtl="0" eaLnBrk="1" latinLnBrk="0" hangingPunct="1">
        <a:lnSpc>
          <a:spcPct val="90000"/>
        </a:lnSpc>
        <a:spcBef>
          <a:spcPts val="500"/>
        </a:spcBef>
        <a:buClr>
          <a:srgbClr val="70ADA3"/>
        </a:buClr>
        <a:buFont typeface="Arial" panose="020B0604020202020204" pitchFamily="34" charset="0"/>
        <a:buChar char="•"/>
        <a:defRPr sz="1400" kern="1200">
          <a:solidFill>
            <a:schemeClr val="bg1"/>
          </a:solidFill>
          <a:latin typeface="Roboto" panose="02000000000000000000" pitchFamily="2" charset="0"/>
          <a:ea typeface="Roboto" panose="02000000000000000000" pitchFamily="2" charset="0"/>
          <a:cs typeface="+mn-cs"/>
        </a:defRPr>
      </a:lvl3pPr>
      <a:lvl4pPr marL="1600200" indent="-228600" algn="l" defTabSz="914400" rtl="0" eaLnBrk="1" latinLnBrk="0" hangingPunct="1">
        <a:lnSpc>
          <a:spcPct val="90000"/>
        </a:lnSpc>
        <a:spcBef>
          <a:spcPts val="500"/>
        </a:spcBef>
        <a:buClr>
          <a:srgbClr val="70ADA3"/>
        </a:buClr>
        <a:buFont typeface="Arial" panose="020B0604020202020204" pitchFamily="34" charset="0"/>
        <a:buChar char="•"/>
        <a:defRPr sz="1200" kern="1200">
          <a:solidFill>
            <a:schemeClr val="bg1"/>
          </a:solidFill>
          <a:latin typeface="Roboto" panose="02000000000000000000" pitchFamily="2" charset="0"/>
          <a:ea typeface="Roboto" panose="02000000000000000000" pitchFamily="2" charset="0"/>
          <a:cs typeface="+mn-cs"/>
        </a:defRPr>
      </a:lvl4pPr>
      <a:lvl5pPr marL="2057400" indent="-228600" algn="l" defTabSz="914400" rtl="0" eaLnBrk="1" latinLnBrk="0" hangingPunct="1">
        <a:lnSpc>
          <a:spcPct val="90000"/>
        </a:lnSpc>
        <a:spcBef>
          <a:spcPts val="500"/>
        </a:spcBef>
        <a:buClr>
          <a:srgbClr val="70ADA3"/>
        </a:buClr>
        <a:buFont typeface="Arial" panose="020B0604020202020204" pitchFamily="34" charset="0"/>
        <a:buChar char="•"/>
        <a:defRPr sz="1100" kern="1200">
          <a:solidFill>
            <a:schemeClr val="bg1"/>
          </a:solidFill>
          <a:latin typeface="Roboto" panose="02000000000000000000" pitchFamily="2" charset="0"/>
          <a:ea typeface="Roboto" panose="02000000000000000000" pitchFamily="2"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tags" Target="../tags/tag4.xml"/><Relationship Id="rId7" Type="http://schemas.openxmlformats.org/officeDocument/2006/relationships/image" Target="../media/image5.png"/><Relationship Id="rId2" Type="http://schemas.openxmlformats.org/officeDocument/2006/relationships/tags" Target="../tags/tag3.xml"/><Relationship Id="rId1" Type="http://schemas.openxmlformats.org/officeDocument/2006/relationships/tags" Target="../tags/tag2.xml"/><Relationship Id="rId6" Type="http://schemas.openxmlformats.org/officeDocument/2006/relationships/slideLayout" Target="../slideLayouts/slideLayout21.xml"/><Relationship Id="rId5" Type="http://schemas.openxmlformats.org/officeDocument/2006/relationships/tags" Target="../tags/tag6.xml"/><Relationship Id="rId4" Type="http://schemas.openxmlformats.org/officeDocument/2006/relationships/tags" Target="../tags/tag5.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21.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tags" Target="../tags/tag14.xml"/><Relationship Id="rId7" Type="http://schemas.openxmlformats.org/officeDocument/2006/relationships/image" Target="../media/image5.png"/><Relationship Id="rId2" Type="http://schemas.openxmlformats.org/officeDocument/2006/relationships/tags" Target="../tags/tag13.xml"/><Relationship Id="rId1" Type="http://schemas.openxmlformats.org/officeDocument/2006/relationships/tags" Target="../tags/tag12.xml"/><Relationship Id="rId6" Type="http://schemas.openxmlformats.org/officeDocument/2006/relationships/slideLayout" Target="../slideLayouts/slideLayout23.xml"/><Relationship Id="rId5" Type="http://schemas.openxmlformats.org/officeDocument/2006/relationships/tags" Target="../tags/tag16.xml"/><Relationship Id="rId4" Type="http://schemas.openxmlformats.org/officeDocument/2006/relationships/tags" Target="../tags/tag15.xml"/></Relationships>
</file>

<file path=ppt/slides/_rels/slide22.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tags" Target="../tags/tag19.xml"/><Relationship Id="rId7" Type="http://schemas.openxmlformats.org/officeDocument/2006/relationships/image" Target="../media/image5.png"/><Relationship Id="rId2" Type="http://schemas.openxmlformats.org/officeDocument/2006/relationships/tags" Target="../tags/tag18.xml"/><Relationship Id="rId1" Type="http://schemas.openxmlformats.org/officeDocument/2006/relationships/tags" Target="../tags/tag17.xml"/><Relationship Id="rId6" Type="http://schemas.openxmlformats.org/officeDocument/2006/relationships/slideLayout" Target="../slideLayouts/slideLayout21.xml"/><Relationship Id="rId5" Type="http://schemas.openxmlformats.org/officeDocument/2006/relationships/tags" Target="../tags/tag21.xml"/><Relationship Id="rId4" Type="http://schemas.openxmlformats.org/officeDocument/2006/relationships/tags" Target="../tags/tag20.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5.xml"/><Relationship Id="rId6" Type="http://schemas.openxmlformats.org/officeDocument/2006/relationships/image" Target="../media/image11.jpeg"/><Relationship Id="rId5" Type="http://schemas.openxmlformats.org/officeDocument/2006/relationships/image" Target="../media/image10.jpeg"/><Relationship Id="rId4" Type="http://schemas.openxmlformats.org/officeDocument/2006/relationships/image" Target="../media/image9.jpeg"/></Relationships>
</file>

<file path=ppt/slides/_rels/slide4.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tags" Target="../tags/tag9.xml"/><Relationship Id="rId7" Type="http://schemas.openxmlformats.org/officeDocument/2006/relationships/image" Target="../media/image5.png"/><Relationship Id="rId2" Type="http://schemas.openxmlformats.org/officeDocument/2006/relationships/tags" Target="../tags/tag8.xml"/><Relationship Id="rId1" Type="http://schemas.openxmlformats.org/officeDocument/2006/relationships/tags" Target="../tags/tag7.xml"/><Relationship Id="rId6" Type="http://schemas.openxmlformats.org/officeDocument/2006/relationships/slideLayout" Target="../slideLayouts/slideLayout21.xml"/><Relationship Id="rId5" Type="http://schemas.openxmlformats.org/officeDocument/2006/relationships/tags" Target="../tags/tag11.xml"/><Relationship Id="rId4" Type="http://schemas.openxmlformats.org/officeDocument/2006/relationships/tags" Target="../tags/tag10.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8.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0D0C2B-7BF1-3915-E681-6021F531D6AB}"/>
              </a:ext>
            </a:extLst>
          </p:cNvPr>
          <p:cNvSpPr>
            <a:spLocks noGrp="1"/>
          </p:cNvSpPr>
          <p:nvPr>
            <p:ph type="ctrTitle"/>
          </p:nvPr>
        </p:nvSpPr>
        <p:spPr/>
        <p:txBody>
          <a:bodyPr/>
          <a:lstStyle/>
          <a:p>
            <a:r>
              <a:rPr lang="en-GB"/>
              <a:t>Changes to SDEP in </a:t>
            </a:r>
            <a:br>
              <a:rPr lang="en-GB"/>
            </a:br>
            <a:r>
              <a:rPr lang="en-GB"/>
              <a:t>REC V3.0</a:t>
            </a:r>
          </a:p>
        </p:txBody>
      </p:sp>
      <p:sp>
        <p:nvSpPr>
          <p:cNvPr id="3" name="Subtitle 2">
            <a:extLst>
              <a:ext uri="{FF2B5EF4-FFF2-40B4-BE49-F238E27FC236}">
                <a16:creationId xmlns:a16="http://schemas.microsoft.com/office/drawing/2014/main" id="{CA510E5E-697D-4331-038A-BC23DF000C2A}"/>
              </a:ext>
            </a:extLst>
          </p:cNvPr>
          <p:cNvSpPr>
            <a:spLocks noGrp="1"/>
          </p:cNvSpPr>
          <p:nvPr>
            <p:ph type="subTitle" idx="1"/>
          </p:nvPr>
        </p:nvSpPr>
        <p:spPr/>
        <p:txBody>
          <a:bodyPr/>
          <a:lstStyle/>
          <a:p>
            <a:r>
              <a:rPr lang="en-GB"/>
              <a:t>09 June 2022</a:t>
            </a:r>
          </a:p>
        </p:txBody>
      </p:sp>
    </p:spTree>
    <p:extLst>
      <p:ext uri="{BB962C8B-B14F-4D97-AF65-F5344CB8AC3E}">
        <p14:creationId xmlns:p14="http://schemas.microsoft.com/office/powerpoint/2010/main" val="42496502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04770D9B-815E-65CC-ADBD-481E930C3998}"/>
              </a:ext>
            </a:extLst>
          </p:cNvPr>
          <p:cNvSpPr>
            <a:spLocks noGrp="1"/>
          </p:cNvSpPr>
          <p:nvPr>
            <p:ph type="title"/>
          </p:nvPr>
        </p:nvSpPr>
        <p:spPr/>
        <p:txBody>
          <a:bodyPr/>
          <a:lstStyle/>
          <a:p>
            <a:r>
              <a:rPr lang="en-GB" dirty="0"/>
              <a:t>CFSB Schedule</a:t>
            </a:r>
          </a:p>
        </p:txBody>
      </p:sp>
      <p:sp>
        <p:nvSpPr>
          <p:cNvPr id="8" name="Text Placeholder 7">
            <a:extLst>
              <a:ext uri="{FF2B5EF4-FFF2-40B4-BE49-F238E27FC236}">
                <a16:creationId xmlns:a16="http://schemas.microsoft.com/office/drawing/2014/main" id="{E490EDC1-BC83-2672-E4B2-336D25E15534}"/>
              </a:ext>
            </a:extLst>
          </p:cNvPr>
          <p:cNvSpPr>
            <a:spLocks noGrp="1"/>
          </p:cNvSpPr>
          <p:nvPr>
            <p:ph type="body" sz="quarter" idx="11"/>
          </p:nvPr>
        </p:nvSpPr>
        <p:spPr>
          <a:xfrm>
            <a:off x="520047" y="1785938"/>
            <a:ext cx="5465483" cy="4460875"/>
          </a:xfrm>
        </p:spPr>
        <p:txBody>
          <a:bodyPr>
            <a:normAutofit/>
          </a:bodyPr>
          <a:lstStyle/>
          <a:p>
            <a:pPr marL="0" indent="0">
              <a:buNone/>
            </a:pPr>
            <a:r>
              <a:rPr lang="en-GB" b="1" dirty="0"/>
              <a:t>Section A: General Obligations</a:t>
            </a:r>
            <a:endParaRPr lang="en-GB" b="1" dirty="0">
              <a:effectLst/>
            </a:endParaRPr>
          </a:p>
          <a:p>
            <a:pPr marL="0" indent="0">
              <a:buNone/>
            </a:pPr>
            <a:r>
              <a:rPr lang="en-GB" dirty="0"/>
              <a:t>Sets out the general obligations that apply to all REC Parties, including:</a:t>
            </a:r>
          </a:p>
          <a:p>
            <a:pPr marL="342900" indent="-342900">
              <a:buFont typeface="+mj-lt"/>
              <a:buAutoNum type="alphaLcParenR"/>
            </a:pPr>
            <a:r>
              <a:rPr lang="en-GB" b="1" dirty="0">
                <a:effectLst/>
              </a:rPr>
              <a:t>Consumer Principles and Outcomes</a:t>
            </a:r>
            <a:r>
              <a:rPr lang="en-GB" dirty="0">
                <a:effectLst/>
              </a:rPr>
              <a:t> – the minimum requirement that Energy Suppliers, and other REC Parties, must follow in relation to all Consumer impacting issues.</a:t>
            </a:r>
          </a:p>
          <a:p>
            <a:pPr marL="342900" indent="-342900">
              <a:buFont typeface="+mj-lt"/>
              <a:buAutoNum type="alphaLcParenR"/>
            </a:pPr>
            <a:r>
              <a:rPr lang="en-GB" b="1" dirty="0">
                <a:effectLst/>
              </a:rPr>
              <a:t>Escalation of Delayed and Disputed Resolutions</a:t>
            </a:r>
            <a:r>
              <a:rPr lang="en-GB" dirty="0">
                <a:effectLst/>
              </a:rPr>
              <a:t> – a standardised escalation process that applies to all operational procedures in the Schedule:</a:t>
            </a:r>
          </a:p>
          <a:p>
            <a:pPr marL="0" indent="0">
              <a:buNone/>
            </a:pPr>
            <a:endParaRPr lang="en-GB" dirty="0">
              <a:effectLst/>
            </a:endParaRPr>
          </a:p>
          <a:p>
            <a:pPr marL="0" indent="0">
              <a:buNone/>
            </a:pPr>
            <a:endParaRPr lang="en-GB" dirty="0"/>
          </a:p>
        </p:txBody>
      </p:sp>
      <p:sp>
        <p:nvSpPr>
          <p:cNvPr id="9" name="Text Placeholder 7">
            <a:extLst>
              <a:ext uri="{FF2B5EF4-FFF2-40B4-BE49-F238E27FC236}">
                <a16:creationId xmlns:a16="http://schemas.microsoft.com/office/drawing/2014/main" id="{8DF94A27-0660-4F81-AB27-ABE300C01EA1}"/>
              </a:ext>
            </a:extLst>
          </p:cNvPr>
          <p:cNvSpPr txBox="1">
            <a:spLocks/>
          </p:cNvSpPr>
          <p:nvPr/>
        </p:nvSpPr>
        <p:spPr>
          <a:xfrm>
            <a:off x="2419350" y="1214439"/>
            <a:ext cx="7362825" cy="411162"/>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Clr>
                <a:srgbClr val="70ADA3"/>
              </a:buClr>
              <a:buFont typeface="Arial" panose="020B0604020202020204" pitchFamily="34" charset="0"/>
              <a:buChar char="•"/>
              <a:defRPr sz="1800" kern="1200">
                <a:solidFill>
                  <a:schemeClr val="tx1"/>
                </a:solidFill>
                <a:latin typeface="Roboto" panose="02000000000000000000" pitchFamily="2" charset="0"/>
                <a:ea typeface="Roboto" panose="02000000000000000000" pitchFamily="2" charset="0"/>
                <a:cs typeface="+mn-cs"/>
              </a:defRPr>
            </a:lvl1pPr>
            <a:lvl2pPr marL="685800" indent="-228600" algn="l" defTabSz="914400" rtl="0" eaLnBrk="1" latinLnBrk="0" hangingPunct="1">
              <a:lnSpc>
                <a:spcPct val="90000"/>
              </a:lnSpc>
              <a:spcBef>
                <a:spcPts val="500"/>
              </a:spcBef>
              <a:buClr>
                <a:srgbClr val="70ADA3"/>
              </a:buClr>
              <a:buFont typeface="Arial" panose="020B0604020202020204" pitchFamily="34" charset="0"/>
              <a:buChar char="•"/>
              <a:defRPr sz="1600" kern="1200">
                <a:solidFill>
                  <a:schemeClr val="tx1"/>
                </a:solidFill>
                <a:latin typeface="Roboto" panose="02000000000000000000" pitchFamily="2" charset="0"/>
                <a:ea typeface="Roboto" panose="02000000000000000000" pitchFamily="2" charset="0"/>
                <a:cs typeface="+mn-cs"/>
              </a:defRPr>
            </a:lvl2pPr>
            <a:lvl3pPr marL="1143000" indent="-228600" algn="l" defTabSz="914400" rtl="0" eaLnBrk="1" latinLnBrk="0" hangingPunct="1">
              <a:lnSpc>
                <a:spcPct val="90000"/>
              </a:lnSpc>
              <a:spcBef>
                <a:spcPts val="500"/>
              </a:spcBef>
              <a:buClr>
                <a:srgbClr val="70ADA3"/>
              </a:buClr>
              <a:buFont typeface="Arial" panose="020B0604020202020204" pitchFamily="34" charset="0"/>
              <a:buChar char="•"/>
              <a:defRPr sz="1400" kern="1200">
                <a:solidFill>
                  <a:schemeClr val="tx1"/>
                </a:solidFill>
                <a:latin typeface="Roboto" panose="02000000000000000000" pitchFamily="2" charset="0"/>
                <a:ea typeface="Roboto" panose="02000000000000000000" pitchFamily="2" charset="0"/>
                <a:cs typeface="+mn-cs"/>
              </a:defRPr>
            </a:lvl3pPr>
            <a:lvl4pPr marL="1600200" indent="-228600" algn="l" defTabSz="914400" rtl="0" eaLnBrk="1" latinLnBrk="0" hangingPunct="1">
              <a:lnSpc>
                <a:spcPct val="90000"/>
              </a:lnSpc>
              <a:spcBef>
                <a:spcPts val="500"/>
              </a:spcBef>
              <a:buClr>
                <a:srgbClr val="70ADA3"/>
              </a:buClr>
              <a:buFont typeface="Arial" panose="020B0604020202020204" pitchFamily="34" charset="0"/>
              <a:buChar char="•"/>
              <a:defRPr sz="1200" kern="1200">
                <a:solidFill>
                  <a:schemeClr val="tx1"/>
                </a:solidFill>
                <a:latin typeface="Roboto" panose="02000000000000000000" pitchFamily="2" charset="0"/>
                <a:ea typeface="Roboto" panose="02000000000000000000" pitchFamily="2" charset="0"/>
                <a:cs typeface="+mn-cs"/>
              </a:defRPr>
            </a:lvl4pPr>
            <a:lvl5pPr marL="2057400" indent="-228600" algn="l" defTabSz="914400" rtl="0" eaLnBrk="1" latinLnBrk="0" hangingPunct="1">
              <a:lnSpc>
                <a:spcPct val="90000"/>
              </a:lnSpc>
              <a:spcBef>
                <a:spcPts val="500"/>
              </a:spcBef>
              <a:buClr>
                <a:srgbClr val="70ADA3"/>
              </a:buClr>
              <a:buFont typeface="Arial" panose="020B0604020202020204" pitchFamily="34" charset="0"/>
              <a:buChar char="•"/>
              <a:defRPr sz="1100" kern="1200">
                <a:solidFill>
                  <a:schemeClr val="tx1"/>
                </a:solidFill>
                <a:latin typeface="Roboto" panose="02000000000000000000" pitchFamily="2" charset="0"/>
                <a:ea typeface="Roboto" panose="02000000000000000000" pitchFamily="2"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GB" b="1" dirty="0"/>
              <a:t>The CFSB Schedule is structured in seven sections (Sections A-G)</a:t>
            </a:r>
          </a:p>
          <a:p>
            <a:pPr marL="0" indent="0">
              <a:buFont typeface="Arial" panose="020B0604020202020204" pitchFamily="34" charset="0"/>
              <a:buNone/>
            </a:pPr>
            <a:endParaRPr lang="en-GB" dirty="0"/>
          </a:p>
        </p:txBody>
      </p:sp>
      <p:sp>
        <p:nvSpPr>
          <p:cNvPr id="10" name="Text Placeholder 7">
            <a:extLst>
              <a:ext uri="{FF2B5EF4-FFF2-40B4-BE49-F238E27FC236}">
                <a16:creationId xmlns:a16="http://schemas.microsoft.com/office/drawing/2014/main" id="{9A17543A-50B1-4F61-B589-E00F6586CFCD}"/>
              </a:ext>
            </a:extLst>
          </p:cNvPr>
          <p:cNvSpPr txBox="1">
            <a:spLocks/>
          </p:cNvSpPr>
          <p:nvPr/>
        </p:nvSpPr>
        <p:spPr>
          <a:xfrm>
            <a:off x="6929899" y="1785938"/>
            <a:ext cx="4689696" cy="4460875"/>
          </a:xfrm>
          <a:prstGeom prst="rect">
            <a:avLst/>
          </a:prstGeom>
        </p:spPr>
        <p:txBody>
          <a:bodyPr vert="horz" lIns="91440" tIns="45720" rIns="91440" bIns="45720" rtlCol="0">
            <a:normAutofit lnSpcReduction="10000"/>
          </a:bodyPr>
          <a:lstStyle>
            <a:lvl1pPr marL="228600" indent="-228600" algn="l" defTabSz="914400" rtl="0" eaLnBrk="1" latinLnBrk="0" hangingPunct="1">
              <a:lnSpc>
                <a:spcPct val="90000"/>
              </a:lnSpc>
              <a:spcBef>
                <a:spcPts val="1000"/>
              </a:spcBef>
              <a:buClr>
                <a:srgbClr val="70ADA3"/>
              </a:buClr>
              <a:buFont typeface="Arial" panose="020B0604020202020204" pitchFamily="34" charset="0"/>
              <a:buChar char="•"/>
              <a:defRPr sz="1800" kern="1200">
                <a:solidFill>
                  <a:schemeClr val="tx1"/>
                </a:solidFill>
                <a:latin typeface="Roboto" panose="02000000000000000000" pitchFamily="2" charset="0"/>
                <a:ea typeface="Roboto" panose="02000000000000000000" pitchFamily="2" charset="0"/>
                <a:cs typeface="+mn-cs"/>
              </a:defRPr>
            </a:lvl1pPr>
            <a:lvl2pPr marL="685800" indent="-228600" algn="l" defTabSz="914400" rtl="0" eaLnBrk="1" latinLnBrk="0" hangingPunct="1">
              <a:lnSpc>
                <a:spcPct val="90000"/>
              </a:lnSpc>
              <a:spcBef>
                <a:spcPts val="500"/>
              </a:spcBef>
              <a:buClr>
                <a:srgbClr val="70ADA3"/>
              </a:buClr>
              <a:buFont typeface="Arial" panose="020B0604020202020204" pitchFamily="34" charset="0"/>
              <a:buChar char="•"/>
              <a:defRPr sz="1600" kern="1200">
                <a:solidFill>
                  <a:schemeClr val="tx1"/>
                </a:solidFill>
                <a:latin typeface="Roboto" panose="02000000000000000000" pitchFamily="2" charset="0"/>
                <a:ea typeface="Roboto" panose="02000000000000000000" pitchFamily="2" charset="0"/>
                <a:cs typeface="+mn-cs"/>
              </a:defRPr>
            </a:lvl2pPr>
            <a:lvl3pPr marL="1143000" indent="-228600" algn="l" defTabSz="914400" rtl="0" eaLnBrk="1" latinLnBrk="0" hangingPunct="1">
              <a:lnSpc>
                <a:spcPct val="90000"/>
              </a:lnSpc>
              <a:spcBef>
                <a:spcPts val="500"/>
              </a:spcBef>
              <a:buClr>
                <a:srgbClr val="70ADA3"/>
              </a:buClr>
              <a:buFont typeface="Arial" panose="020B0604020202020204" pitchFamily="34" charset="0"/>
              <a:buChar char="•"/>
              <a:defRPr sz="1400" kern="1200">
                <a:solidFill>
                  <a:schemeClr val="tx1"/>
                </a:solidFill>
                <a:latin typeface="Roboto" panose="02000000000000000000" pitchFamily="2" charset="0"/>
                <a:ea typeface="Roboto" panose="02000000000000000000" pitchFamily="2" charset="0"/>
                <a:cs typeface="+mn-cs"/>
              </a:defRPr>
            </a:lvl3pPr>
            <a:lvl4pPr marL="1600200" indent="-228600" algn="l" defTabSz="914400" rtl="0" eaLnBrk="1" latinLnBrk="0" hangingPunct="1">
              <a:lnSpc>
                <a:spcPct val="90000"/>
              </a:lnSpc>
              <a:spcBef>
                <a:spcPts val="500"/>
              </a:spcBef>
              <a:buClr>
                <a:srgbClr val="70ADA3"/>
              </a:buClr>
              <a:buFont typeface="Arial" panose="020B0604020202020204" pitchFamily="34" charset="0"/>
              <a:buChar char="•"/>
              <a:defRPr sz="1200" kern="1200">
                <a:solidFill>
                  <a:schemeClr val="tx1"/>
                </a:solidFill>
                <a:latin typeface="Roboto" panose="02000000000000000000" pitchFamily="2" charset="0"/>
                <a:ea typeface="Roboto" panose="02000000000000000000" pitchFamily="2" charset="0"/>
                <a:cs typeface="+mn-cs"/>
              </a:defRPr>
            </a:lvl4pPr>
            <a:lvl5pPr marL="2057400" indent="-228600" algn="l" defTabSz="914400" rtl="0" eaLnBrk="1" latinLnBrk="0" hangingPunct="1">
              <a:lnSpc>
                <a:spcPct val="90000"/>
              </a:lnSpc>
              <a:spcBef>
                <a:spcPts val="500"/>
              </a:spcBef>
              <a:buClr>
                <a:srgbClr val="70ADA3"/>
              </a:buClr>
              <a:buFont typeface="Arial" panose="020B0604020202020204" pitchFamily="34" charset="0"/>
              <a:buChar char="•"/>
              <a:defRPr sz="1100" kern="1200">
                <a:solidFill>
                  <a:schemeClr val="tx1"/>
                </a:solidFill>
                <a:latin typeface="Roboto" panose="02000000000000000000" pitchFamily="2" charset="0"/>
                <a:ea typeface="Roboto" panose="02000000000000000000" pitchFamily="2"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GB" b="1" dirty="0"/>
              <a:t>Sections B-G: Operational Procedures</a:t>
            </a:r>
          </a:p>
          <a:p>
            <a:pPr marL="0" indent="0">
              <a:buFont typeface="Arial" panose="020B0604020202020204" pitchFamily="34" charset="0"/>
              <a:buNone/>
            </a:pPr>
            <a:r>
              <a:rPr lang="en-GB" dirty="0"/>
              <a:t>Set out the procedures for resolving specific consumer switching and billing issues. Each section sets out a </a:t>
            </a:r>
            <a:r>
              <a:rPr lang="en-GB" b="1" dirty="0"/>
              <a:t>description of the problem</a:t>
            </a:r>
            <a:r>
              <a:rPr lang="en-GB" dirty="0"/>
              <a:t>, </a:t>
            </a:r>
            <a:r>
              <a:rPr lang="en-GB" b="1" dirty="0"/>
              <a:t>required resolution outcomes </a:t>
            </a:r>
            <a:r>
              <a:rPr lang="en-GB" dirty="0"/>
              <a:t>and the </a:t>
            </a:r>
            <a:r>
              <a:rPr lang="en-GB" b="1" dirty="0"/>
              <a:t>resolution procedure</a:t>
            </a:r>
            <a:r>
              <a:rPr lang="en-GB" dirty="0"/>
              <a:t>.</a:t>
            </a:r>
          </a:p>
          <a:p>
            <a:pPr marL="0" indent="0">
              <a:buFont typeface="Arial" panose="020B0604020202020204" pitchFamily="34" charset="0"/>
              <a:buNone/>
            </a:pPr>
            <a:r>
              <a:rPr lang="en-GB" dirty="0"/>
              <a:t>Operational Procedures included in the Schedule are:</a:t>
            </a:r>
            <a:br>
              <a:rPr lang="en-GB" dirty="0"/>
            </a:br>
            <a:endParaRPr lang="en-GB" dirty="0"/>
          </a:p>
          <a:p>
            <a:pPr marL="342900" indent="-342900">
              <a:buFont typeface="+mj-lt"/>
              <a:buAutoNum type="alphaUcPeriod" startAt="2"/>
            </a:pPr>
            <a:r>
              <a:rPr lang="en-GB" dirty="0"/>
              <a:t>Erroneous Switches </a:t>
            </a:r>
          </a:p>
          <a:p>
            <a:pPr marL="342900" indent="-342900">
              <a:buFont typeface="+mj-lt"/>
              <a:buAutoNum type="alphaUcPeriod" startAt="2"/>
            </a:pPr>
            <a:r>
              <a:rPr lang="en-GB" dirty="0"/>
              <a:t>Switch Meter Read Problems</a:t>
            </a:r>
          </a:p>
          <a:p>
            <a:pPr marL="342900" indent="-342900">
              <a:buFont typeface="+mj-lt"/>
              <a:buAutoNum type="alphaUcPeriod" startAt="2"/>
            </a:pPr>
            <a:r>
              <a:rPr lang="en-GB" dirty="0"/>
              <a:t>Crossed Meters</a:t>
            </a:r>
          </a:p>
          <a:p>
            <a:pPr marL="342900" indent="-342900">
              <a:buFont typeface="+mj-lt"/>
              <a:buAutoNum type="alphaUcPeriod" startAt="2"/>
            </a:pPr>
            <a:r>
              <a:rPr lang="en-GB" dirty="0"/>
              <a:t>Duplicate RMPs</a:t>
            </a:r>
          </a:p>
          <a:p>
            <a:pPr marL="342900" indent="-342900">
              <a:buFont typeface="+mj-lt"/>
              <a:buAutoNum type="alphaUcPeriod" startAt="2"/>
            </a:pPr>
            <a:r>
              <a:rPr lang="en-GB" dirty="0"/>
              <a:t>Misdirected Payments</a:t>
            </a:r>
          </a:p>
          <a:p>
            <a:pPr marL="342900" indent="-342900">
              <a:buFont typeface="+mj-lt"/>
              <a:buAutoNum type="alphaUcPeriod" startAt="2"/>
            </a:pPr>
            <a:r>
              <a:rPr lang="en-GB" dirty="0"/>
              <a:t>Debt Assignment</a:t>
            </a:r>
          </a:p>
          <a:p>
            <a:pPr marL="0" indent="0">
              <a:buFont typeface="Arial" panose="020B0604020202020204" pitchFamily="34" charset="0"/>
              <a:buNone/>
            </a:pPr>
            <a:endParaRPr lang="en-GB" dirty="0"/>
          </a:p>
          <a:p>
            <a:pPr marL="0" indent="0">
              <a:buFont typeface="Arial" panose="020B0604020202020204" pitchFamily="34" charset="0"/>
              <a:buNone/>
            </a:pPr>
            <a:endParaRPr lang="en-GB" dirty="0"/>
          </a:p>
        </p:txBody>
      </p:sp>
      <p:graphicFrame>
        <p:nvGraphicFramePr>
          <p:cNvPr id="11" name="Table 10">
            <a:extLst>
              <a:ext uri="{FF2B5EF4-FFF2-40B4-BE49-F238E27FC236}">
                <a16:creationId xmlns:a16="http://schemas.microsoft.com/office/drawing/2014/main" id="{DF3E87E1-3A17-395A-E01F-9A93B481E801}"/>
              </a:ext>
            </a:extLst>
          </p:cNvPr>
          <p:cNvGraphicFramePr>
            <a:graphicFrameLocks noGrp="1"/>
          </p:cNvGraphicFramePr>
          <p:nvPr>
            <p:extLst>
              <p:ext uri="{D42A27DB-BD31-4B8C-83A1-F6EECF244321}">
                <p14:modId xmlns:p14="http://schemas.microsoft.com/office/powerpoint/2010/main" val="1447353663"/>
              </p:ext>
            </p:extLst>
          </p:nvPr>
        </p:nvGraphicFramePr>
        <p:xfrm>
          <a:off x="182881" y="4757940"/>
          <a:ext cx="6409852" cy="1978140"/>
        </p:xfrm>
        <a:graphic>
          <a:graphicData uri="http://schemas.openxmlformats.org/drawingml/2006/table">
            <a:tbl>
              <a:tblPr firstRow="1" firstCol="1" bandRow="1">
                <a:tableStyleId>{F5AB1C69-6EDB-4FF4-983F-18BD219EF322}</a:tableStyleId>
              </a:tblPr>
              <a:tblGrid>
                <a:gridCol w="1738824">
                  <a:extLst>
                    <a:ext uri="{9D8B030D-6E8A-4147-A177-3AD203B41FA5}">
                      <a16:colId xmlns:a16="http://schemas.microsoft.com/office/drawing/2014/main" val="1657739427"/>
                    </a:ext>
                  </a:extLst>
                </a:gridCol>
                <a:gridCol w="4671028">
                  <a:extLst>
                    <a:ext uri="{9D8B030D-6E8A-4147-A177-3AD203B41FA5}">
                      <a16:colId xmlns:a16="http://schemas.microsoft.com/office/drawing/2014/main" val="2015158129"/>
                    </a:ext>
                  </a:extLst>
                </a:gridCol>
              </a:tblGrid>
              <a:tr h="307428">
                <a:tc>
                  <a:txBody>
                    <a:bodyPr/>
                    <a:lstStyle/>
                    <a:p>
                      <a:r>
                        <a:rPr lang="en-GB" sz="1200" dirty="0">
                          <a:effectLst/>
                          <a:latin typeface="Roboto" panose="02000000000000000000" pitchFamily="2" charset="0"/>
                          <a:ea typeface="Roboto" panose="02000000000000000000" pitchFamily="2" charset="0"/>
                        </a:rPr>
                        <a:t>Escalation Route</a:t>
                      </a:r>
                      <a:endParaRPr lang="en-GB" sz="1600" dirty="0">
                        <a:effectLst/>
                        <a:latin typeface="Roboto" panose="02000000000000000000" pitchFamily="2" charset="0"/>
                        <a:ea typeface="Roboto" panose="02000000000000000000" pitchFamily="2" charset="0"/>
                      </a:endParaRPr>
                    </a:p>
                  </a:txBody>
                  <a:tcPr marL="68580" marR="68580" marT="0" marB="0" anchor="ctr"/>
                </a:tc>
                <a:tc>
                  <a:txBody>
                    <a:bodyPr/>
                    <a:lstStyle/>
                    <a:p>
                      <a:r>
                        <a:rPr lang="en-GB" sz="1200" dirty="0">
                          <a:effectLst/>
                          <a:latin typeface="Roboto" panose="02000000000000000000" pitchFamily="2" charset="0"/>
                          <a:ea typeface="Roboto" panose="02000000000000000000" pitchFamily="2" charset="0"/>
                        </a:rPr>
                        <a:t>Pre-Conditions</a:t>
                      </a:r>
                      <a:endParaRPr lang="en-GB" sz="1600" dirty="0">
                        <a:effectLst/>
                        <a:latin typeface="Roboto" panose="02000000000000000000" pitchFamily="2" charset="0"/>
                        <a:ea typeface="Roboto" panose="02000000000000000000" pitchFamily="2" charset="0"/>
                      </a:endParaRPr>
                    </a:p>
                  </a:txBody>
                  <a:tcPr marL="68580" marR="68580" marT="0" marB="0" anchor="ctr"/>
                </a:tc>
                <a:extLst>
                  <a:ext uri="{0D108BD9-81ED-4DB2-BD59-A6C34878D82A}">
                    <a16:rowId xmlns:a16="http://schemas.microsoft.com/office/drawing/2014/main" val="3633672937"/>
                  </a:ext>
                </a:extLst>
              </a:tr>
              <a:tr h="466956">
                <a:tc>
                  <a:txBody>
                    <a:bodyPr/>
                    <a:lstStyle/>
                    <a:p>
                      <a:r>
                        <a:rPr lang="en-GB" sz="1200">
                          <a:effectLst/>
                          <a:latin typeface="Roboto" panose="02000000000000000000" pitchFamily="2" charset="0"/>
                          <a:ea typeface="Roboto" panose="02000000000000000000" pitchFamily="2" charset="0"/>
                        </a:rPr>
                        <a:t>Operational Contact</a:t>
                      </a:r>
                      <a:endParaRPr lang="en-GB" sz="1600">
                        <a:effectLst/>
                        <a:latin typeface="Roboto" panose="02000000000000000000" pitchFamily="2" charset="0"/>
                        <a:ea typeface="Roboto" panose="02000000000000000000" pitchFamily="2" charset="0"/>
                      </a:endParaRPr>
                    </a:p>
                  </a:txBody>
                  <a:tcPr marL="68580" marR="68580" marT="0" marB="0" anchor="ctr"/>
                </a:tc>
                <a:tc>
                  <a:txBody>
                    <a:bodyPr/>
                    <a:lstStyle/>
                    <a:p>
                      <a:r>
                        <a:rPr lang="en-GB" sz="1200" dirty="0">
                          <a:effectLst/>
                          <a:latin typeface="Roboto" panose="02000000000000000000" pitchFamily="2" charset="0"/>
                          <a:ea typeface="Roboto" panose="02000000000000000000" pitchFamily="2" charset="0"/>
                        </a:rPr>
                        <a:t>Response not received, or other required step not taken, within the timescales provided for in the REC Schedule.</a:t>
                      </a:r>
                      <a:endParaRPr lang="en-GB" sz="1600" dirty="0">
                        <a:effectLst/>
                        <a:latin typeface="Roboto" panose="02000000000000000000" pitchFamily="2" charset="0"/>
                        <a:ea typeface="Roboto" panose="02000000000000000000" pitchFamily="2" charset="0"/>
                      </a:endParaRPr>
                    </a:p>
                  </a:txBody>
                  <a:tcPr marL="68580" marR="68580" marT="0" marB="0" anchor="ctr"/>
                </a:tc>
                <a:extLst>
                  <a:ext uri="{0D108BD9-81ED-4DB2-BD59-A6C34878D82A}">
                    <a16:rowId xmlns:a16="http://schemas.microsoft.com/office/drawing/2014/main" val="441461099"/>
                  </a:ext>
                </a:extLst>
              </a:tr>
              <a:tr h="327325">
                <a:tc>
                  <a:txBody>
                    <a:bodyPr/>
                    <a:lstStyle/>
                    <a:p>
                      <a:r>
                        <a:rPr lang="en-GB" sz="1200" dirty="0">
                          <a:effectLst/>
                          <a:latin typeface="Roboto" panose="02000000000000000000" pitchFamily="2" charset="0"/>
                          <a:ea typeface="Roboto" panose="02000000000000000000" pitchFamily="2" charset="0"/>
                        </a:rPr>
                        <a:t>Contract Manager</a:t>
                      </a:r>
                      <a:endParaRPr lang="en-GB" sz="1600" dirty="0">
                        <a:effectLst/>
                        <a:latin typeface="Roboto" panose="02000000000000000000" pitchFamily="2" charset="0"/>
                        <a:ea typeface="Roboto" panose="02000000000000000000" pitchFamily="2" charset="0"/>
                      </a:endParaRPr>
                    </a:p>
                  </a:txBody>
                  <a:tcPr marL="68580" marR="68580" marT="0" marB="0" anchor="ctr"/>
                </a:tc>
                <a:tc>
                  <a:txBody>
                    <a:bodyPr/>
                    <a:lstStyle/>
                    <a:p>
                      <a:r>
                        <a:rPr lang="en-GB" sz="1200">
                          <a:effectLst/>
                          <a:latin typeface="Roboto" panose="02000000000000000000" pitchFamily="2" charset="0"/>
                          <a:ea typeface="Roboto" panose="02000000000000000000" pitchFamily="2" charset="0"/>
                        </a:rPr>
                        <a:t>After five Working Days of escalating the issue to the Operational Contact.</a:t>
                      </a:r>
                      <a:endParaRPr lang="en-GB" sz="1600">
                        <a:effectLst/>
                        <a:latin typeface="Roboto" panose="02000000000000000000" pitchFamily="2" charset="0"/>
                        <a:ea typeface="Roboto" panose="02000000000000000000" pitchFamily="2" charset="0"/>
                      </a:endParaRPr>
                    </a:p>
                  </a:txBody>
                  <a:tcPr marL="68580" marR="68580" marT="0" marB="0" anchor="ctr"/>
                </a:tc>
                <a:extLst>
                  <a:ext uri="{0D108BD9-81ED-4DB2-BD59-A6C34878D82A}">
                    <a16:rowId xmlns:a16="http://schemas.microsoft.com/office/drawing/2014/main" val="3330016011"/>
                  </a:ext>
                </a:extLst>
              </a:tr>
              <a:tr h="466956">
                <a:tc>
                  <a:txBody>
                    <a:bodyPr/>
                    <a:lstStyle/>
                    <a:p>
                      <a:r>
                        <a:rPr lang="en-GB" sz="1200">
                          <a:effectLst/>
                          <a:latin typeface="Roboto" panose="02000000000000000000" pitchFamily="2" charset="0"/>
                          <a:ea typeface="Roboto" panose="02000000000000000000" pitchFamily="2" charset="0"/>
                        </a:rPr>
                        <a:t>Code Manager</a:t>
                      </a:r>
                      <a:endParaRPr lang="en-GB" sz="1600">
                        <a:effectLst/>
                        <a:latin typeface="Roboto" panose="02000000000000000000" pitchFamily="2" charset="0"/>
                        <a:ea typeface="Roboto" panose="02000000000000000000" pitchFamily="2" charset="0"/>
                      </a:endParaRPr>
                    </a:p>
                  </a:txBody>
                  <a:tcPr marL="68580" marR="68580" marT="0" marB="0" anchor="ctr"/>
                </a:tc>
                <a:tc>
                  <a:txBody>
                    <a:bodyPr/>
                    <a:lstStyle/>
                    <a:p>
                      <a:r>
                        <a:rPr lang="en-GB" sz="1200" dirty="0">
                          <a:effectLst/>
                          <a:latin typeface="Roboto" panose="02000000000000000000" pitchFamily="2" charset="0"/>
                          <a:ea typeface="Roboto" panose="02000000000000000000" pitchFamily="2" charset="0"/>
                        </a:rPr>
                        <a:t>The Party may notify the Code Manager after five Working Days of escalating the issue to the Contract Manager.</a:t>
                      </a:r>
                      <a:endParaRPr lang="en-GB" sz="1600" dirty="0">
                        <a:effectLst/>
                        <a:latin typeface="Roboto" panose="02000000000000000000" pitchFamily="2" charset="0"/>
                        <a:ea typeface="Roboto" panose="02000000000000000000" pitchFamily="2" charset="0"/>
                      </a:endParaRPr>
                    </a:p>
                  </a:txBody>
                  <a:tcPr marL="68580" marR="68580" marT="0" marB="0" anchor="ctr"/>
                </a:tc>
                <a:extLst>
                  <a:ext uri="{0D108BD9-81ED-4DB2-BD59-A6C34878D82A}">
                    <a16:rowId xmlns:a16="http://schemas.microsoft.com/office/drawing/2014/main" val="3829630159"/>
                  </a:ext>
                </a:extLst>
              </a:tr>
              <a:tr h="371040">
                <a:tc>
                  <a:txBody>
                    <a:bodyPr/>
                    <a:lstStyle/>
                    <a:p>
                      <a:r>
                        <a:rPr lang="en-GB" sz="1200">
                          <a:effectLst/>
                          <a:latin typeface="Roboto" panose="02000000000000000000" pitchFamily="2" charset="0"/>
                          <a:ea typeface="Roboto" panose="02000000000000000000" pitchFamily="2" charset="0"/>
                        </a:rPr>
                        <a:t>REC Performance Assurance Board</a:t>
                      </a:r>
                      <a:endParaRPr lang="en-GB" sz="1600">
                        <a:effectLst/>
                        <a:latin typeface="Roboto" panose="02000000000000000000" pitchFamily="2" charset="0"/>
                        <a:ea typeface="Roboto" panose="02000000000000000000" pitchFamily="2" charset="0"/>
                      </a:endParaRPr>
                    </a:p>
                  </a:txBody>
                  <a:tcPr marL="68580" marR="68580" marT="0" marB="0" anchor="ctr"/>
                </a:tc>
                <a:tc>
                  <a:txBody>
                    <a:bodyPr/>
                    <a:lstStyle/>
                    <a:p>
                      <a:r>
                        <a:rPr lang="en-GB" sz="1200" dirty="0">
                          <a:effectLst/>
                          <a:latin typeface="Roboto" panose="02000000000000000000" pitchFamily="2" charset="0"/>
                          <a:ea typeface="Roboto" panose="02000000000000000000" pitchFamily="2" charset="0"/>
                        </a:rPr>
                        <a:t>As agreed between the Code Manager and the REC PAB.</a:t>
                      </a:r>
                      <a:endParaRPr lang="en-GB" sz="1600" dirty="0">
                        <a:effectLst/>
                        <a:latin typeface="Roboto" panose="02000000000000000000" pitchFamily="2" charset="0"/>
                        <a:ea typeface="Roboto" panose="02000000000000000000" pitchFamily="2" charset="0"/>
                      </a:endParaRPr>
                    </a:p>
                  </a:txBody>
                  <a:tcPr marL="68580" marR="68580" marT="0" marB="0" anchor="ctr"/>
                </a:tc>
                <a:extLst>
                  <a:ext uri="{0D108BD9-81ED-4DB2-BD59-A6C34878D82A}">
                    <a16:rowId xmlns:a16="http://schemas.microsoft.com/office/drawing/2014/main" val="1398471557"/>
                  </a:ext>
                </a:extLst>
              </a:tr>
            </a:tbl>
          </a:graphicData>
        </a:graphic>
      </p:graphicFrame>
    </p:spTree>
    <p:extLst>
      <p:ext uri="{BB962C8B-B14F-4D97-AF65-F5344CB8AC3E}">
        <p14:creationId xmlns:p14="http://schemas.microsoft.com/office/powerpoint/2010/main" val="286993474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10DABB-9296-FDB0-E562-D1B45488F158}"/>
              </a:ext>
            </a:extLst>
          </p:cNvPr>
          <p:cNvSpPr>
            <a:spLocks noGrp="1"/>
          </p:cNvSpPr>
          <p:nvPr>
            <p:ph type="title"/>
          </p:nvPr>
        </p:nvSpPr>
        <p:spPr/>
        <p:txBody>
          <a:bodyPr/>
          <a:lstStyle/>
          <a:p>
            <a:r>
              <a:rPr lang="en-GB"/>
              <a:t>Scope of the changes</a:t>
            </a:r>
          </a:p>
        </p:txBody>
      </p:sp>
      <p:sp>
        <p:nvSpPr>
          <p:cNvPr id="3" name="Text Placeholder 2">
            <a:extLst>
              <a:ext uri="{FF2B5EF4-FFF2-40B4-BE49-F238E27FC236}">
                <a16:creationId xmlns:a16="http://schemas.microsoft.com/office/drawing/2014/main" id="{153C8D1C-9736-081E-4D60-57FAF1DD1D92}"/>
              </a:ext>
            </a:extLst>
          </p:cNvPr>
          <p:cNvSpPr>
            <a:spLocks noGrp="1"/>
          </p:cNvSpPr>
          <p:nvPr>
            <p:ph type="body" sz="quarter" idx="10"/>
          </p:nvPr>
        </p:nvSpPr>
        <p:spPr/>
        <p:txBody>
          <a:bodyPr/>
          <a:lstStyle/>
          <a:p>
            <a:r>
              <a:rPr lang="en-GB"/>
              <a:t>Ann Perry – Change Delivery Manager</a:t>
            </a:r>
          </a:p>
        </p:txBody>
      </p:sp>
    </p:spTree>
    <p:extLst>
      <p:ext uri="{BB962C8B-B14F-4D97-AF65-F5344CB8AC3E}">
        <p14:creationId xmlns:p14="http://schemas.microsoft.com/office/powerpoint/2010/main" val="238678292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827972-69DF-524B-24B8-031A4A37084B}"/>
              </a:ext>
            </a:extLst>
          </p:cNvPr>
          <p:cNvSpPr>
            <a:spLocks noGrp="1"/>
          </p:cNvSpPr>
          <p:nvPr>
            <p:ph type="title"/>
          </p:nvPr>
        </p:nvSpPr>
        <p:spPr/>
        <p:txBody>
          <a:bodyPr/>
          <a:lstStyle/>
          <a:p>
            <a:r>
              <a:rPr lang="en-GB"/>
              <a:t>Scope of the changes</a:t>
            </a:r>
          </a:p>
        </p:txBody>
      </p:sp>
      <p:sp>
        <p:nvSpPr>
          <p:cNvPr id="4" name="Text Placeholder 3">
            <a:extLst>
              <a:ext uri="{FF2B5EF4-FFF2-40B4-BE49-F238E27FC236}">
                <a16:creationId xmlns:a16="http://schemas.microsoft.com/office/drawing/2014/main" id="{C5B71C73-0A60-6476-20A8-E8139ACE901B}"/>
              </a:ext>
            </a:extLst>
          </p:cNvPr>
          <p:cNvSpPr>
            <a:spLocks noGrp="1"/>
          </p:cNvSpPr>
          <p:nvPr>
            <p:ph type="body" sz="quarter" idx="11"/>
          </p:nvPr>
        </p:nvSpPr>
        <p:spPr>
          <a:xfrm>
            <a:off x="838200" y="1521151"/>
            <a:ext cx="10876280" cy="2532375"/>
          </a:xfrm>
        </p:spPr>
        <p:txBody>
          <a:bodyPr vert="horz" lIns="91440" tIns="45720" rIns="91440" bIns="45720" rtlCol="0" anchor="t">
            <a:noAutofit/>
          </a:bodyPr>
          <a:lstStyle/>
          <a:p>
            <a:pPr marL="0" indent="0">
              <a:buNone/>
            </a:pPr>
            <a:r>
              <a:rPr lang="en-GB" sz="1600" b="1">
                <a:effectLst/>
                <a:latin typeface="Roboto"/>
                <a:ea typeface="Roboto"/>
              </a:rPr>
              <a:t>1. Changes to Escalation Levels</a:t>
            </a:r>
          </a:p>
          <a:p>
            <a:pPr marL="0" indent="0">
              <a:buNone/>
            </a:pPr>
            <a:r>
              <a:rPr lang="en-GB" sz="1600">
                <a:latin typeface="Roboto"/>
                <a:ea typeface="Roboto"/>
              </a:rPr>
              <a:t>In line with the CFSB Schedule all the current ‘second escalation’ levels will be removed from processes for new and existing messages,  so there are only two escalation levels between Suppliers. </a:t>
            </a:r>
            <a:endParaRPr lang="en-GB" sz="1600"/>
          </a:p>
          <a:p>
            <a:pPr marL="0" indent="0">
              <a:buNone/>
            </a:pPr>
            <a:r>
              <a:rPr lang="en-GB" sz="1600">
                <a:latin typeface="Roboto"/>
                <a:ea typeface="Roboto"/>
              </a:rPr>
              <a:t>The following messages will have the second escalation level removed from each Process Type:</a:t>
            </a:r>
          </a:p>
          <a:p>
            <a:pPr marL="0" indent="0" hangingPunct="0">
              <a:lnSpc>
                <a:spcPct val="105000"/>
              </a:lnSpc>
              <a:buNone/>
            </a:pPr>
            <a:endParaRPr lang="en-GB" sz="1200">
              <a:effectLst/>
            </a:endParaRPr>
          </a:p>
          <a:p>
            <a:pPr marL="0" indent="0">
              <a:buNone/>
            </a:pPr>
            <a:endParaRPr lang="en-GB"/>
          </a:p>
        </p:txBody>
      </p:sp>
      <p:graphicFrame>
        <p:nvGraphicFramePr>
          <p:cNvPr id="5" name="Table 5">
            <a:extLst>
              <a:ext uri="{FF2B5EF4-FFF2-40B4-BE49-F238E27FC236}">
                <a16:creationId xmlns:a16="http://schemas.microsoft.com/office/drawing/2014/main" id="{588E4446-49CE-AC7C-1890-929D693BB06D}"/>
              </a:ext>
            </a:extLst>
          </p:cNvPr>
          <p:cNvGraphicFramePr>
            <a:graphicFrameLocks noGrp="1"/>
          </p:cNvGraphicFramePr>
          <p:nvPr>
            <p:extLst>
              <p:ext uri="{D42A27DB-BD31-4B8C-83A1-F6EECF244321}">
                <p14:modId xmlns:p14="http://schemas.microsoft.com/office/powerpoint/2010/main" val="3934083724"/>
              </p:ext>
            </p:extLst>
          </p:nvPr>
        </p:nvGraphicFramePr>
        <p:xfrm>
          <a:off x="939800" y="3066081"/>
          <a:ext cx="9597272" cy="2966720"/>
        </p:xfrm>
        <a:graphic>
          <a:graphicData uri="http://schemas.openxmlformats.org/drawingml/2006/table">
            <a:tbl>
              <a:tblPr firstRow="1" bandRow="1">
                <a:tableStyleId>{F5AB1C69-6EDB-4FF4-983F-18BD219EF322}</a:tableStyleId>
              </a:tblPr>
              <a:tblGrid>
                <a:gridCol w="4798636">
                  <a:extLst>
                    <a:ext uri="{9D8B030D-6E8A-4147-A177-3AD203B41FA5}">
                      <a16:colId xmlns:a16="http://schemas.microsoft.com/office/drawing/2014/main" val="573213480"/>
                    </a:ext>
                  </a:extLst>
                </a:gridCol>
                <a:gridCol w="4798636">
                  <a:extLst>
                    <a:ext uri="{9D8B030D-6E8A-4147-A177-3AD203B41FA5}">
                      <a16:colId xmlns:a16="http://schemas.microsoft.com/office/drawing/2014/main" val="3661294972"/>
                    </a:ext>
                  </a:extLst>
                </a:gridCol>
              </a:tblGrid>
              <a:tr h="370840">
                <a:tc>
                  <a:txBody>
                    <a:bodyPr/>
                    <a:lstStyle/>
                    <a:p>
                      <a:r>
                        <a:rPr lang="en-GB" sz="1400">
                          <a:latin typeface="Roboto" panose="02000000000000000000" pitchFamily="2" charset="0"/>
                          <a:ea typeface="Roboto" panose="02000000000000000000" pitchFamily="2" charset="0"/>
                        </a:rPr>
                        <a:t>Gas</a:t>
                      </a:r>
                    </a:p>
                  </a:txBody>
                  <a:tcPr/>
                </a:tc>
                <a:tc>
                  <a:txBody>
                    <a:bodyPr/>
                    <a:lstStyle/>
                    <a:p>
                      <a:r>
                        <a:rPr lang="en-GB" sz="1400">
                          <a:latin typeface="Roboto" panose="02000000000000000000" pitchFamily="2" charset="0"/>
                          <a:ea typeface="Roboto" panose="02000000000000000000" pitchFamily="2" charset="0"/>
                        </a:rPr>
                        <a:t>Electricity</a:t>
                      </a:r>
                    </a:p>
                  </a:txBody>
                  <a:tcPr/>
                </a:tc>
                <a:extLst>
                  <a:ext uri="{0D108BD9-81ED-4DB2-BD59-A6C34878D82A}">
                    <a16:rowId xmlns:a16="http://schemas.microsoft.com/office/drawing/2014/main" val="1283898499"/>
                  </a:ext>
                </a:extLst>
              </a:tr>
              <a:tr h="370840">
                <a:tc>
                  <a:txBody>
                    <a:bodyPr/>
                    <a:lstStyle/>
                    <a:p>
                      <a:r>
                        <a:rPr lang="en-GB" sz="1400">
                          <a:latin typeface="Roboto" panose="02000000000000000000" pitchFamily="2" charset="0"/>
                          <a:ea typeface="Roboto" panose="02000000000000000000" pitchFamily="2" charset="0"/>
                        </a:rPr>
                        <a:t>Disputed Meter Readings - Escalation</a:t>
                      </a:r>
                    </a:p>
                  </a:txBody>
                  <a:tcPr/>
                </a:tc>
                <a:tc>
                  <a:txBody>
                    <a:bodyPr/>
                    <a:lstStyle/>
                    <a:p>
                      <a:r>
                        <a:rPr lang="en-GB" sz="1400">
                          <a:latin typeface="Roboto" panose="02000000000000000000" pitchFamily="2" charset="0"/>
                          <a:ea typeface="Roboto" panose="02000000000000000000" pitchFamily="2" charset="0"/>
                        </a:rPr>
                        <a:t>Missing and Disputed Meter Readings - Escalation</a:t>
                      </a:r>
                    </a:p>
                  </a:txBody>
                  <a:tcPr/>
                </a:tc>
                <a:extLst>
                  <a:ext uri="{0D108BD9-81ED-4DB2-BD59-A6C34878D82A}">
                    <a16:rowId xmlns:a16="http://schemas.microsoft.com/office/drawing/2014/main" val="3866187534"/>
                  </a:ext>
                </a:extLst>
              </a:tr>
              <a:tr h="370840">
                <a:tc>
                  <a:txBody>
                    <a:bodyPr/>
                    <a:lstStyle/>
                    <a:p>
                      <a:r>
                        <a:rPr lang="en-GB" sz="1400">
                          <a:latin typeface="Roboto" panose="02000000000000000000" pitchFamily="2" charset="0"/>
                          <a:ea typeface="Roboto" panose="02000000000000000000" pitchFamily="2" charset="0"/>
                        </a:rPr>
                        <a:t>Erroneous Transfers - Escalation</a:t>
                      </a:r>
                    </a:p>
                  </a:txBody>
                  <a:tcPr/>
                </a:tc>
                <a:tc>
                  <a:txBody>
                    <a:bodyPr/>
                    <a:lstStyle/>
                    <a:p>
                      <a:r>
                        <a:rPr lang="en-GB" sz="1400" kern="1200">
                          <a:solidFill>
                            <a:schemeClr val="dk1"/>
                          </a:solidFill>
                          <a:latin typeface="Roboto" panose="02000000000000000000" pitchFamily="2" charset="0"/>
                          <a:ea typeface="Roboto" panose="02000000000000000000" pitchFamily="2" charset="0"/>
                          <a:cs typeface="+mn-cs"/>
                        </a:rPr>
                        <a:t>Erroneous Transfers</a:t>
                      </a:r>
                      <a:r>
                        <a:rPr lang="en-GB" sz="1400">
                          <a:latin typeface="Roboto" panose="02000000000000000000" pitchFamily="2" charset="0"/>
                          <a:ea typeface="Roboto" panose="02000000000000000000" pitchFamily="2" charset="0"/>
                        </a:rPr>
                        <a:t> - Escalation</a:t>
                      </a:r>
                      <a:endParaRPr lang="en-GB" sz="1400" kern="1200">
                        <a:solidFill>
                          <a:schemeClr val="dk1"/>
                        </a:solidFill>
                        <a:latin typeface="Roboto" panose="02000000000000000000" pitchFamily="2" charset="0"/>
                        <a:ea typeface="Roboto" panose="02000000000000000000" pitchFamily="2" charset="0"/>
                        <a:cs typeface="+mn-cs"/>
                      </a:endParaRPr>
                    </a:p>
                  </a:txBody>
                  <a:tcPr/>
                </a:tc>
                <a:extLst>
                  <a:ext uri="{0D108BD9-81ED-4DB2-BD59-A6C34878D82A}">
                    <a16:rowId xmlns:a16="http://schemas.microsoft.com/office/drawing/2014/main" val="2399705497"/>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400">
                          <a:latin typeface="Roboto" panose="02000000000000000000" pitchFamily="2" charset="0"/>
                          <a:ea typeface="Roboto" panose="02000000000000000000" pitchFamily="2" charset="0"/>
                        </a:rPr>
                        <a:t>Erroneous Transfer Re-registration - Escalation</a:t>
                      </a:r>
                    </a:p>
                  </a:txBody>
                  <a:tcPr/>
                </a:tc>
                <a:tc>
                  <a:txBody>
                    <a:bodyPr/>
                    <a:lstStyle/>
                    <a:p>
                      <a:r>
                        <a:rPr lang="en-GB" sz="1400" kern="1200">
                          <a:solidFill>
                            <a:schemeClr val="dk1"/>
                          </a:solidFill>
                          <a:latin typeface="Roboto" panose="02000000000000000000" pitchFamily="2" charset="0"/>
                          <a:ea typeface="Roboto" panose="02000000000000000000" pitchFamily="2" charset="0"/>
                          <a:cs typeface="+mn-cs"/>
                        </a:rPr>
                        <a:t>Erroneous Transfer Re-registration</a:t>
                      </a:r>
                      <a:r>
                        <a:rPr lang="en-GB" sz="1400">
                          <a:latin typeface="Roboto" panose="02000000000000000000" pitchFamily="2" charset="0"/>
                          <a:ea typeface="Roboto" panose="02000000000000000000" pitchFamily="2" charset="0"/>
                        </a:rPr>
                        <a:t> - Escalation</a:t>
                      </a:r>
                      <a:endParaRPr lang="en-GB" sz="1400" kern="1200">
                        <a:solidFill>
                          <a:schemeClr val="dk1"/>
                        </a:solidFill>
                        <a:latin typeface="Roboto" panose="02000000000000000000" pitchFamily="2" charset="0"/>
                        <a:ea typeface="Roboto" panose="02000000000000000000" pitchFamily="2" charset="0"/>
                        <a:cs typeface="+mn-cs"/>
                      </a:endParaRPr>
                    </a:p>
                  </a:txBody>
                  <a:tcPr/>
                </a:tc>
                <a:extLst>
                  <a:ext uri="{0D108BD9-81ED-4DB2-BD59-A6C34878D82A}">
                    <a16:rowId xmlns:a16="http://schemas.microsoft.com/office/drawing/2014/main" val="2918128535"/>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400" kern="1200">
                          <a:solidFill>
                            <a:schemeClr val="dk1"/>
                          </a:solidFill>
                          <a:latin typeface="Roboto" panose="02000000000000000000" pitchFamily="2" charset="0"/>
                          <a:ea typeface="Roboto" panose="02000000000000000000" pitchFamily="2" charset="0"/>
                          <a:cs typeface="+mn-cs"/>
                        </a:rPr>
                        <a:t>Debt Assignment Protocol</a:t>
                      </a:r>
                      <a:r>
                        <a:rPr lang="en-GB" sz="1400">
                          <a:latin typeface="Roboto" panose="02000000000000000000" pitchFamily="2" charset="0"/>
                          <a:ea typeface="Roboto" panose="02000000000000000000" pitchFamily="2" charset="0"/>
                        </a:rPr>
                        <a:t> - Escalation</a:t>
                      </a:r>
                      <a:endParaRPr lang="en-GB" sz="1400" kern="1200">
                        <a:solidFill>
                          <a:schemeClr val="dk1"/>
                        </a:solidFill>
                        <a:latin typeface="Roboto" panose="02000000000000000000" pitchFamily="2" charset="0"/>
                        <a:ea typeface="Roboto" panose="02000000000000000000" pitchFamily="2" charset="0"/>
                        <a:cs typeface="+mn-cs"/>
                      </a:endParaRPr>
                    </a:p>
                  </a:txBody>
                  <a:tcPr/>
                </a:tc>
                <a:tc>
                  <a:txBody>
                    <a:bodyPr/>
                    <a:lstStyle/>
                    <a:p>
                      <a:r>
                        <a:rPr lang="en-GB" sz="1400" kern="1200">
                          <a:solidFill>
                            <a:schemeClr val="dk1"/>
                          </a:solidFill>
                          <a:latin typeface="Roboto" panose="02000000000000000000" pitchFamily="2" charset="0"/>
                          <a:ea typeface="Roboto" panose="02000000000000000000" pitchFamily="2" charset="0"/>
                          <a:cs typeface="+mn-cs"/>
                        </a:rPr>
                        <a:t>Debt Assignment Protocol </a:t>
                      </a:r>
                      <a:r>
                        <a:rPr lang="en-GB" sz="1400">
                          <a:latin typeface="Roboto" panose="02000000000000000000" pitchFamily="2" charset="0"/>
                          <a:ea typeface="Roboto" panose="02000000000000000000" pitchFamily="2" charset="0"/>
                        </a:rPr>
                        <a:t> - Escalation</a:t>
                      </a:r>
                      <a:endParaRPr lang="en-GB" sz="1400" kern="1200">
                        <a:solidFill>
                          <a:schemeClr val="dk1"/>
                        </a:solidFill>
                        <a:latin typeface="Roboto" panose="02000000000000000000" pitchFamily="2" charset="0"/>
                        <a:ea typeface="Roboto" panose="02000000000000000000" pitchFamily="2" charset="0"/>
                        <a:cs typeface="+mn-cs"/>
                      </a:endParaRPr>
                    </a:p>
                  </a:txBody>
                  <a:tcPr/>
                </a:tc>
                <a:extLst>
                  <a:ext uri="{0D108BD9-81ED-4DB2-BD59-A6C34878D82A}">
                    <a16:rowId xmlns:a16="http://schemas.microsoft.com/office/drawing/2014/main" val="1587116019"/>
                  </a:ext>
                </a:extLst>
              </a:tr>
              <a:tr h="370840">
                <a:tc>
                  <a:txBody>
                    <a:bodyPr/>
                    <a:lstStyle/>
                    <a:p>
                      <a:r>
                        <a:rPr lang="en-GB" sz="1400">
                          <a:latin typeface="Roboto" panose="02000000000000000000" pitchFamily="2" charset="0"/>
                          <a:ea typeface="Roboto" panose="02000000000000000000" pitchFamily="2" charset="0"/>
                        </a:rPr>
                        <a:t>Misdirected Payments - Escalation</a:t>
                      </a:r>
                    </a:p>
                  </a:txBody>
                  <a:tcPr/>
                </a:tc>
                <a:tc>
                  <a:txBody>
                    <a:bodyPr/>
                    <a:lstStyle/>
                    <a:p>
                      <a:r>
                        <a:rPr lang="en-GB" sz="1400">
                          <a:latin typeface="Roboto" panose="02000000000000000000" pitchFamily="2" charset="0"/>
                          <a:ea typeface="Roboto" panose="02000000000000000000" pitchFamily="2" charset="0"/>
                        </a:rPr>
                        <a:t>Misdirected Payments - Escalation</a:t>
                      </a:r>
                    </a:p>
                  </a:txBody>
                  <a:tcPr/>
                </a:tc>
                <a:extLst>
                  <a:ext uri="{0D108BD9-81ED-4DB2-BD59-A6C34878D82A}">
                    <a16:rowId xmlns:a16="http://schemas.microsoft.com/office/drawing/2014/main" val="2168082019"/>
                  </a:ext>
                </a:extLst>
              </a:tr>
              <a:tr h="370840">
                <a:tc>
                  <a:txBody>
                    <a:bodyPr/>
                    <a:lstStyle/>
                    <a:p>
                      <a:r>
                        <a:rPr lang="en-GB" sz="1400">
                          <a:latin typeface="Roboto" panose="02000000000000000000" pitchFamily="2" charset="0"/>
                          <a:ea typeface="Roboto" panose="02000000000000000000" pitchFamily="2" charset="0"/>
                        </a:rPr>
                        <a:t>Crossed Meters - Escalation</a:t>
                      </a:r>
                    </a:p>
                  </a:txBody>
                  <a:tcPr/>
                </a:tc>
                <a:tc>
                  <a:txBody>
                    <a:bodyPr/>
                    <a:lstStyle/>
                    <a:p>
                      <a:endParaRPr lang="en-GB"/>
                    </a:p>
                  </a:txBody>
                  <a:tcPr/>
                </a:tc>
                <a:extLst>
                  <a:ext uri="{0D108BD9-81ED-4DB2-BD59-A6C34878D82A}">
                    <a16:rowId xmlns:a16="http://schemas.microsoft.com/office/drawing/2014/main" val="1189475543"/>
                  </a:ext>
                </a:extLst>
              </a:tr>
              <a:tr h="370840">
                <a:tc>
                  <a:txBody>
                    <a:bodyPr/>
                    <a:lstStyle/>
                    <a:p>
                      <a:r>
                        <a:rPr lang="en-GB" sz="1400">
                          <a:latin typeface="Roboto" panose="02000000000000000000" pitchFamily="2" charset="0"/>
                          <a:ea typeface="Roboto" panose="02000000000000000000" pitchFamily="2" charset="0"/>
                        </a:rPr>
                        <a:t>Duplicate Meter Points - Escalation</a:t>
                      </a:r>
                    </a:p>
                  </a:txBody>
                  <a:tcPr/>
                </a:tc>
                <a:tc>
                  <a:txBody>
                    <a:bodyPr/>
                    <a:lstStyle/>
                    <a:p>
                      <a:endParaRPr lang="en-GB"/>
                    </a:p>
                  </a:txBody>
                  <a:tcPr/>
                </a:tc>
                <a:extLst>
                  <a:ext uri="{0D108BD9-81ED-4DB2-BD59-A6C34878D82A}">
                    <a16:rowId xmlns:a16="http://schemas.microsoft.com/office/drawing/2014/main" val="2006558373"/>
                  </a:ext>
                </a:extLst>
              </a:tr>
            </a:tbl>
          </a:graphicData>
        </a:graphic>
      </p:graphicFrame>
    </p:spTree>
    <p:extLst>
      <p:ext uri="{BB962C8B-B14F-4D97-AF65-F5344CB8AC3E}">
        <p14:creationId xmlns:p14="http://schemas.microsoft.com/office/powerpoint/2010/main" val="254540651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930F32-BECA-D82C-C070-DF1A96769683}"/>
              </a:ext>
            </a:extLst>
          </p:cNvPr>
          <p:cNvSpPr>
            <a:spLocks noGrp="1"/>
          </p:cNvSpPr>
          <p:nvPr>
            <p:ph type="title"/>
          </p:nvPr>
        </p:nvSpPr>
        <p:spPr/>
        <p:txBody>
          <a:bodyPr/>
          <a:lstStyle/>
          <a:p>
            <a:r>
              <a:rPr lang="en-GB"/>
              <a:t>Scope of the Changes</a:t>
            </a:r>
          </a:p>
        </p:txBody>
      </p:sp>
      <p:sp>
        <p:nvSpPr>
          <p:cNvPr id="5" name="Text Placeholder 3">
            <a:extLst>
              <a:ext uri="{FF2B5EF4-FFF2-40B4-BE49-F238E27FC236}">
                <a16:creationId xmlns:a16="http://schemas.microsoft.com/office/drawing/2014/main" id="{73BE413B-7F78-E4DD-4339-E31F8B446C3F}"/>
              </a:ext>
            </a:extLst>
          </p:cNvPr>
          <p:cNvSpPr>
            <a:spLocks noGrp="1"/>
          </p:cNvSpPr>
          <p:nvPr>
            <p:ph type="body" sz="quarter" idx="11"/>
          </p:nvPr>
        </p:nvSpPr>
        <p:spPr>
          <a:xfrm>
            <a:off x="753357" y="1193252"/>
            <a:ext cx="10046041" cy="1061793"/>
          </a:xfrm>
        </p:spPr>
        <p:txBody>
          <a:bodyPr>
            <a:noAutofit/>
          </a:bodyPr>
          <a:lstStyle/>
          <a:p>
            <a:pPr marL="0" indent="0">
              <a:buNone/>
            </a:pPr>
            <a:r>
              <a:rPr lang="en-GB" sz="1600" b="1"/>
              <a:t>2</a:t>
            </a:r>
            <a:r>
              <a:rPr lang="en-GB" sz="1600" b="1">
                <a:effectLst/>
              </a:rPr>
              <a:t>. New Messages</a:t>
            </a:r>
          </a:p>
          <a:p>
            <a:pPr marL="0" indent="0">
              <a:buNone/>
            </a:pPr>
            <a:r>
              <a:rPr lang="en-GB" sz="1600"/>
              <a:t>Four new messages </a:t>
            </a:r>
            <a:r>
              <a:rPr lang="en-GB" sz="1600">
                <a:effectLst/>
              </a:rPr>
              <a:t>are required to support new processes introduced by REC V3</a:t>
            </a:r>
            <a:endParaRPr lang="en-GB" sz="1600"/>
          </a:p>
          <a:p>
            <a:pPr marL="0" indent="0" hangingPunct="0">
              <a:lnSpc>
                <a:spcPct val="105000"/>
              </a:lnSpc>
              <a:buNone/>
            </a:pPr>
            <a:endParaRPr lang="en-GB" sz="1200">
              <a:effectLst/>
            </a:endParaRPr>
          </a:p>
          <a:p>
            <a:pPr marL="0" indent="0">
              <a:buNone/>
            </a:pPr>
            <a:endParaRPr lang="en-GB"/>
          </a:p>
        </p:txBody>
      </p:sp>
      <p:graphicFrame>
        <p:nvGraphicFramePr>
          <p:cNvPr id="6" name="Table 6">
            <a:extLst>
              <a:ext uri="{FF2B5EF4-FFF2-40B4-BE49-F238E27FC236}">
                <a16:creationId xmlns:a16="http://schemas.microsoft.com/office/drawing/2014/main" id="{F5BF164F-C114-EEF3-84B7-3F1040183CD3}"/>
              </a:ext>
            </a:extLst>
          </p:cNvPr>
          <p:cNvGraphicFramePr>
            <a:graphicFrameLocks noGrp="1"/>
          </p:cNvGraphicFramePr>
          <p:nvPr>
            <p:extLst>
              <p:ext uri="{D42A27DB-BD31-4B8C-83A1-F6EECF244321}">
                <p14:modId xmlns:p14="http://schemas.microsoft.com/office/powerpoint/2010/main" val="1659539776"/>
              </p:ext>
            </p:extLst>
          </p:nvPr>
        </p:nvGraphicFramePr>
        <p:xfrm>
          <a:off x="5982050" y="2160959"/>
          <a:ext cx="4952319" cy="4079240"/>
        </p:xfrm>
        <a:graphic>
          <a:graphicData uri="http://schemas.openxmlformats.org/drawingml/2006/table">
            <a:tbl>
              <a:tblPr firstRow="1" bandRow="1">
                <a:tableStyleId>{F5AB1C69-6EDB-4FF4-983F-18BD219EF322}</a:tableStyleId>
              </a:tblPr>
              <a:tblGrid>
                <a:gridCol w="1650773">
                  <a:extLst>
                    <a:ext uri="{9D8B030D-6E8A-4147-A177-3AD203B41FA5}">
                      <a16:colId xmlns:a16="http://schemas.microsoft.com/office/drawing/2014/main" val="2748292803"/>
                    </a:ext>
                  </a:extLst>
                </a:gridCol>
                <a:gridCol w="756309">
                  <a:extLst>
                    <a:ext uri="{9D8B030D-6E8A-4147-A177-3AD203B41FA5}">
                      <a16:colId xmlns:a16="http://schemas.microsoft.com/office/drawing/2014/main" val="3866211187"/>
                    </a:ext>
                  </a:extLst>
                </a:gridCol>
                <a:gridCol w="894464">
                  <a:extLst>
                    <a:ext uri="{9D8B030D-6E8A-4147-A177-3AD203B41FA5}">
                      <a16:colId xmlns:a16="http://schemas.microsoft.com/office/drawing/2014/main" val="3077074682"/>
                    </a:ext>
                  </a:extLst>
                </a:gridCol>
                <a:gridCol w="1650773">
                  <a:extLst>
                    <a:ext uri="{9D8B030D-6E8A-4147-A177-3AD203B41FA5}">
                      <a16:colId xmlns:a16="http://schemas.microsoft.com/office/drawing/2014/main" val="2516465577"/>
                    </a:ext>
                  </a:extLst>
                </a:gridCol>
              </a:tblGrid>
              <a:tr h="370840">
                <a:tc gridSpan="4">
                  <a:txBody>
                    <a:bodyPr/>
                    <a:lstStyle/>
                    <a:p>
                      <a:r>
                        <a:rPr lang="en-GB" sz="1400">
                          <a:latin typeface="Roboto" panose="02000000000000000000" pitchFamily="2" charset="0"/>
                          <a:ea typeface="Roboto" panose="02000000000000000000" pitchFamily="2" charset="0"/>
                        </a:rPr>
                        <a:t>Duplicate Meter Points (Gas.) - Escalation</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GB"/>
                    </a:p>
                  </a:txBody>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177111722"/>
                  </a:ext>
                </a:extLst>
              </a:tr>
              <a:tr h="370840">
                <a:tc gridSpan="4">
                  <a:txBody>
                    <a:bodyPr/>
                    <a:lstStyle/>
                    <a:p>
                      <a:r>
                        <a:rPr lang="en-GB" sz="1000" b="1">
                          <a:latin typeface="Roboto" panose="02000000000000000000" pitchFamily="2" charset="0"/>
                          <a:ea typeface="Roboto" panose="02000000000000000000" pitchFamily="2" charset="0"/>
                        </a:rPr>
                        <a:t>Escalation Levels</a:t>
                      </a:r>
                    </a:p>
                  </a:txBody>
                  <a:tcPr anchor="ctr">
                    <a:lnT w="12700" cap="flat" cmpd="sng" algn="ctr">
                      <a:solidFill>
                        <a:schemeClr val="tx1"/>
                      </a:solidFill>
                      <a:prstDash val="solid"/>
                      <a:round/>
                      <a:headEnd type="none" w="med" len="med"/>
                      <a:tailEnd type="none" w="med" len="med"/>
                    </a:lnT>
                    <a:noFill/>
                  </a:tcPr>
                </a:tc>
                <a:tc hMerge="1">
                  <a:txBody>
                    <a:bodyPr/>
                    <a:lstStyle/>
                    <a:p>
                      <a:endParaRPr lang="en-GB" sz="1400">
                        <a:latin typeface="Roboto" panose="02000000000000000000" pitchFamily="2" charset="0"/>
                        <a:ea typeface="Roboto" panose="02000000000000000000" pitchFamily="2" charset="0"/>
                      </a:endParaRPr>
                    </a:p>
                  </a:txBody>
                  <a:tcPr/>
                </a:tc>
                <a:tc hMerge="1">
                  <a:txBody>
                    <a:bodyPr/>
                    <a:lstStyle/>
                    <a:p>
                      <a:endParaRPr lang="en-GB"/>
                    </a:p>
                  </a:txBody>
                  <a:tcPr/>
                </a:tc>
                <a:tc hMerge="1">
                  <a:txBody>
                    <a:bodyPr/>
                    <a:lstStyle/>
                    <a:p>
                      <a:endParaRPr lang="en-GB" sz="1400">
                        <a:latin typeface="Roboto" panose="02000000000000000000" pitchFamily="2" charset="0"/>
                        <a:ea typeface="Roboto" panose="02000000000000000000" pitchFamily="2" charset="0"/>
                      </a:endParaRPr>
                    </a:p>
                  </a:txBody>
                  <a:tcPr/>
                </a:tc>
                <a:extLst>
                  <a:ext uri="{0D108BD9-81ED-4DB2-BD59-A6C34878D82A}">
                    <a16:rowId xmlns:a16="http://schemas.microsoft.com/office/drawing/2014/main" val="2171941982"/>
                  </a:ext>
                </a:extLst>
              </a:tr>
              <a:tr h="370840">
                <a:tc>
                  <a:txBody>
                    <a:bodyPr/>
                    <a:lstStyle/>
                    <a:p>
                      <a:r>
                        <a:rPr lang="en-GB" sz="1000">
                          <a:solidFill>
                            <a:schemeClr val="bg1"/>
                          </a:solidFill>
                          <a:latin typeface="Roboto" panose="02000000000000000000" pitchFamily="2" charset="0"/>
                          <a:ea typeface="Roboto" panose="02000000000000000000" pitchFamily="2" charset="0"/>
                        </a:rPr>
                        <a:t>Escalation Level Name</a:t>
                      </a:r>
                    </a:p>
                  </a:txBody>
                  <a:tcPr anchor="ctr">
                    <a:solidFill>
                      <a:schemeClr val="accent3"/>
                    </a:solidFill>
                  </a:tcPr>
                </a:tc>
                <a:tc gridSpan="2">
                  <a:txBody>
                    <a:bodyPr/>
                    <a:lstStyle/>
                    <a:p>
                      <a:r>
                        <a:rPr lang="en-GB" sz="1000">
                          <a:solidFill>
                            <a:schemeClr val="bg1"/>
                          </a:solidFill>
                          <a:latin typeface="Roboto" panose="02000000000000000000" pitchFamily="2" charset="0"/>
                          <a:ea typeface="Roboto" panose="02000000000000000000" pitchFamily="2" charset="0"/>
                        </a:rPr>
                        <a:t>Escalation Level Label</a:t>
                      </a:r>
                    </a:p>
                  </a:txBody>
                  <a:tcPr anchor="ctr">
                    <a:solidFill>
                      <a:schemeClr val="accent3"/>
                    </a:solidFill>
                  </a:tcPr>
                </a:tc>
                <a:tc hMerge="1">
                  <a:txBody>
                    <a:bodyPr/>
                    <a:lstStyle/>
                    <a:p>
                      <a:endParaRPr lang="en-GB" sz="1200">
                        <a:solidFill>
                          <a:schemeClr val="bg1"/>
                        </a:solidFill>
                        <a:latin typeface="Roboto" panose="02000000000000000000" pitchFamily="2" charset="0"/>
                        <a:ea typeface="Roboto" panose="02000000000000000000" pitchFamily="2" charset="0"/>
                      </a:endParaRPr>
                    </a:p>
                  </a:txBody>
                  <a:tcPr anchor="ctr">
                    <a:solidFill>
                      <a:schemeClr val="accent3"/>
                    </a:solidFill>
                  </a:tcPr>
                </a:tc>
                <a:tc>
                  <a:txBody>
                    <a:bodyPr/>
                    <a:lstStyle/>
                    <a:p>
                      <a:r>
                        <a:rPr lang="en-GB" sz="1000">
                          <a:solidFill>
                            <a:schemeClr val="bg1"/>
                          </a:solidFill>
                          <a:latin typeface="Roboto" panose="02000000000000000000" pitchFamily="2" charset="0"/>
                          <a:ea typeface="Roboto" panose="02000000000000000000" pitchFamily="2" charset="0"/>
                        </a:rPr>
                        <a:t>Days before Escalation</a:t>
                      </a:r>
                    </a:p>
                  </a:txBody>
                  <a:tcPr anchor="ctr">
                    <a:solidFill>
                      <a:schemeClr val="accent3"/>
                    </a:solidFill>
                  </a:tcPr>
                </a:tc>
                <a:extLst>
                  <a:ext uri="{0D108BD9-81ED-4DB2-BD59-A6C34878D82A}">
                    <a16:rowId xmlns:a16="http://schemas.microsoft.com/office/drawing/2014/main" val="3715776156"/>
                  </a:ext>
                </a:extLst>
              </a:tr>
              <a:tr h="370840">
                <a:tc>
                  <a:txBody>
                    <a:bodyPr/>
                    <a:lstStyle/>
                    <a:p>
                      <a:r>
                        <a:rPr lang="en-GB" sz="1000">
                          <a:latin typeface="Roboto" panose="02000000000000000000" pitchFamily="2" charset="0"/>
                          <a:ea typeface="Roboto" panose="02000000000000000000" pitchFamily="2" charset="0"/>
                        </a:rPr>
                        <a:t>First Escalation</a:t>
                      </a:r>
                    </a:p>
                  </a:txBody>
                  <a:tcPr anchor="ctr"/>
                </a:tc>
                <a:tc grid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000">
                          <a:latin typeface="Roboto" panose="02000000000000000000" pitchFamily="2" charset="0"/>
                          <a:ea typeface="Roboto" panose="02000000000000000000" pitchFamily="2" charset="0"/>
                        </a:rPr>
                        <a:t>First Escalation</a:t>
                      </a:r>
                    </a:p>
                  </a:txBody>
                  <a:tcPr anchor="ct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a:latin typeface="Roboto" panose="02000000000000000000" pitchFamily="2" charset="0"/>
                        <a:ea typeface="Roboto" panose="02000000000000000000" pitchFamily="2" charset="0"/>
                      </a:endParaRPr>
                    </a:p>
                  </a:txBody>
                  <a:tcPr anchor="ctr"/>
                </a:tc>
                <a:tc>
                  <a:txBody>
                    <a:bodyPr/>
                    <a:lstStyle/>
                    <a:p>
                      <a:r>
                        <a:rPr lang="en-GB" sz="1000">
                          <a:latin typeface="Roboto" panose="02000000000000000000" pitchFamily="2" charset="0"/>
                          <a:ea typeface="Roboto" panose="02000000000000000000" pitchFamily="2" charset="0"/>
                        </a:rPr>
                        <a:t>n/a</a:t>
                      </a:r>
                    </a:p>
                  </a:txBody>
                  <a:tcPr anchor="ctr"/>
                </a:tc>
                <a:extLst>
                  <a:ext uri="{0D108BD9-81ED-4DB2-BD59-A6C34878D82A}">
                    <a16:rowId xmlns:a16="http://schemas.microsoft.com/office/drawing/2014/main" val="3384644817"/>
                  </a:ext>
                </a:extLst>
              </a:tr>
              <a:tr h="370840">
                <a:tc>
                  <a:txBody>
                    <a:bodyPr/>
                    <a:lstStyle/>
                    <a:p>
                      <a:r>
                        <a:rPr lang="en-GB" sz="1000">
                          <a:latin typeface="Roboto" panose="02000000000000000000" pitchFamily="2" charset="0"/>
                          <a:ea typeface="Roboto" panose="02000000000000000000" pitchFamily="2" charset="0"/>
                        </a:rPr>
                        <a:t>Final Escalation</a:t>
                      </a:r>
                    </a:p>
                  </a:txBody>
                  <a:tcPr anchor="ctr"/>
                </a:tc>
                <a:tc grid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000">
                          <a:latin typeface="Roboto" panose="02000000000000000000" pitchFamily="2" charset="0"/>
                          <a:ea typeface="Roboto" panose="02000000000000000000" pitchFamily="2" charset="0"/>
                        </a:rPr>
                        <a:t>Final Escalation</a:t>
                      </a:r>
                    </a:p>
                  </a:txBody>
                  <a:tcPr anchor="ct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a:latin typeface="Roboto" panose="02000000000000000000" pitchFamily="2" charset="0"/>
                        <a:ea typeface="Roboto" panose="02000000000000000000" pitchFamily="2" charset="0"/>
                      </a:endParaRPr>
                    </a:p>
                  </a:txBody>
                  <a:tcPr anchor="ctr"/>
                </a:tc>
                <a:tc>
                  <a:txBody>
                    <a:bodyPr/>
                    <a:lstStyle/>
                    <a:p>
                      <a:r>
                        <a:rPr lang="en-GB" sz="1000">
                          <a:latin typeface="Roboto" panose="02000000000000000000" pitchFamily="2" charset="0"/>
                          <a:ea typeface="Roboto" panose="02000000000000000000" pitchFamily="2" charset="0"/>
                        </a:rPr>
                        <a:t>5</a:t>
                      </a:r>
                    </a:p>
                  </a:txBody>
                  <a:tcPr anchor="ctr"/>
                </a:tc>
                <a:extLst>
                  <a:ext uri="{0D108BD9-81ED-4DB2-BD59-A6C34878D82A}">
                    <a16:rowId xmlns:a16="http://schemas.microsoft.com/office/drawing/2014/main" val="3002888071"/>
                  </a:ext>
                </a:extLst>
              </a:tr>
              <a:tr h="370840">
                <a:tc gridSpan="4">
                  <a:txBody>
                    <a:bodyPr/>
                    <a:lstStyle/>
                    <a:p>
                      <a:r>
                        <a:rPr lang="en-GB" sz="1000" b="1">
                          <a:latin typeface="Roboto" panose="02000000000000000000" pitchFamily="2" charset="0"/>
                          <a:ea typeface="Roboto" panose="02000000000000000000" pitchFamily="2" charset="0"/>
                        </a:rPr>
                        <a:t>Data Items</a:t>
                      </a:r>
                    </a:p>
                  </a:txBody>
                  <a:tcPr anchor="ctr">
                    <a:noFill/>
                  </a:tcPr>
                </a:tc>
                <a:tc hMerge="1">
                  <a:txBody>
                    <a:bodyPr/>
                    <a:lstStyle/>
                    <a:p>
                      <a:endParaRPr lang="en-GB" sz="1200">
                        <a:latin typeface="Roboto" panose="02000000000000000000" pitchFamily="2" charset="0"/>
                        <a:ea typeface="Roboto" panose="02000000000000000000" pitchFamily="2" charset="0"/>
                      </a:endParaRPr>
                    </a:p>
                  </a:txBody>
                  <a:tcPr anchor="ctr"/>
                </a:tc>
                <a:tc hMerge="1">
                  <a:txBody>
                    <a:bodyPr/>
                    <a:lstStyle/>
                    <a:p>
                      <a:endParaRPr lang="en-GB"/>
                    </a:p>
                  </a:txBody>
                  <a:tcPr/>
                </a:tc>
                <a:tc hMerge="1">
                  <a:txBody>
                    <a:bodyPr/>
                    <a:lstStyle/>
                    <a:p>
                      <a:endParaRPr lang="en-GB" sz="1200">
                        <a:latin typeface="Roboto" panose="02000000000000000000" pitchFamily="2" charset="0"/>
                        <a:ea typeface="Roboto" panose="02000000000000000000" pitchFamily="2" charset="0"/>
                      </a:endParaRPr>
                    </a:p>
                  </a:txBody>
                  <a:tcPr anchor="ctr"/>
                </a:tc>
                <a:extLst>
                  <a:ext uri="{0D108BD9-81ED-4DB2-BD59-A6C34878D82A}">
                    <a16:rowId xmlns:a16="http://schemas.microsoft.com/office/drawing/2014/main" val="129045029"/>
                  </a:ext>
                </a:extLst>
              </a:tr>
              <a:tr h="370840">
                <a:tc>
                  <a:txBody>
                    <a:bodyPr/>
                    <a:lstStyle/>
                    <a:p>
                      <a:r>
                        <a:rPr lang="en-GB" sz="1000">
                          <a:solidFill>
                            <a:schemeClr val="bg1"/>
                          </a:solidFill>
                          <a:latin typeface="Roboto" panose="02000000000000000000" pitchFamily="2" charset="0"/>
                          <a:ea typeface="Roboto" panose="02000000000000000000" pitchFamily="2" charset="0"/>
                        </a:rPr>
                        <a:t>Data Item Name</a:t>
                      </a:r>
                    </a:p>
                  </a:txBody>
                  <a:tcPr anchor="ctr">
                    <a:solidFill>
                      <a:schemeClr val="accent3"/>
                    </a:solidFill>
                  </a:tcPr>
                </a:tc>
                <a:tc gridSpan="2">
                  <a:txBody>
                    <a:bodyPr/>
                    <a:lstStyle/>
                    <a:p>
                      <a:r>
                        <a:rPr lang="en-GB" sz="1000">
                          <a:solidFill>
                            <a:schemeClr val="bg1"/>
                          </a:solidFill>
                          <a:latin typeface="Roboto" panose="02000000000000000000" pitchFamily="2" charset="0"/>
                          <a:ea typeface="Roboto" panose="02000000000000000000" pitchFamily="2" charset="0"/>
                        </a:rPr>
                        <a:t>Data Item Label</a:t>
                      </a:r>
                    </a:p>
                  </a:txBody>
                  <a:tcPr anchor="ctr">
                    <a:solidFill>
                      <a:schemeClr val="accent3"/>
                    </a:solidFill>
                  </a:tcPr>
                </a:tc>
                <a:tc hMerge="1">
                  <a:txBody>
                    <a:bodyPr/>
                    <a:lstStyle/>
                    <a:p>
                      <a:endParaRPr lang="en-GB" sz="1200">
                        <a:solidFill>
                          <a:schemeClr val="bg1"/>
                        </a:solidFill>
                        <a:latin typeface="Roboto" panose="02000000000000000000" pitchFamily="2" charset="0"/>
                        <a:ea typeface="Roboto" panose="02000000000000000000" pitchFamily="2" charset="0"/>
                      </a:endParaRPr>
                    </a:p>
                  </a:txBody>
                  <a:tcPr anchor="ctr">
                    <a:solidFill>
                      <a:schemeClr val="accent3"/>
                    </a:solidFill>
                  </a:tcPr>
                </a:tc>
                <a:tc>
                  <a:txBody>
                    <a:bodyPr/>
                    <a:lstStyle/>
                    <a:p>
                      <a:r>
                        <a:rPr lang="en-GB" sz="1000">
                          <a:solidFill>
                            <a:schemeClr val="bg1"/>
                          </a:solidFill>
                          <a:latin typeface="Roboto" panose="02000000000000000000" pitchFamily="2" charset="0"/>
                          <a:ea typeface="Roboto" panose="02000000000000000000" pitchFamily="2" charset="0"/>
                        </a:rPr>
                        <a:t>Mandatory</a:t>
                      </a:r>
                    </a:p>
                  </a:txBody>
                  <a:tcPr anchor="ctr">
                    <a:solidFill>
                      <a:schemeClr val="accent3"/>
                    </a:solidFill>
                  </a:tcPr>
                </a:tc>
                <a:extLst>
                  <a:ext uri="{0D108BD9-81ED-4DB2-BD59-A6C34878D82A}">
                    <a16:rowId xmlns:a16="http://schemas.microsoft.com/office/drawing/2014/main" val="2742905599"/>
                  </a:ext>
                </a:extLst>
              </a:tr>
              <a:tr h="370840">
                <a:tc>
                  <a:txBody>
                    <a:bodyPr/>
                    <a:lstStyle/>
                    <a:p>
                      <a:r>
                        <a:rPr lang="en-GB" sz="1000">
                          <a:latin typeface="Roboto" panose="02000000000000000000" pitchFamily="2" charset="0"/>
                          <a:ea typeface="Roboto" panose="02000000000000000000" pitchFamily="2" charset="0"/>
                        </a:rPr>
                        <a:t>MPRN</a:t>
                      </a:r>
                    </a:p>
                  </a:txBody>
                  <a:tcPr anchor="ctr"/>
                </a:tc>
                <a:tc gridSpan="2">
                  <a:txBody>
                    <a:bodyPr/>
                    <a:lstStyle/>
                    <a:p>
                      <a:r>
                        <a:rPr lang="en-GB" sz="1000">
                          <a:latin typeface="Roboto" panose="02000000000000000000" pitchFamily="2" charset="0"/>
                          <a:ea typeface="Roboto" panose="02000000000000000000" pitchFamily="2" charset="0"/>
                        </a:rPr>
                        <a:t>MPRN</a:t>
                      </a:r>
                    </a:p>
                  </a:txBody>
                  <a:tcPr anchor="ctr"/>
                </a:tc>
                <a:tc hMerge="1">
                  <a:txBody>
                    <a:bodyPr/>
                    <a:lstStyle/>
                    <a:p>
                      <a:endParaRPr lang="en-GB" sz="1200">
                        <a:latin typeface="Roboto" panose="02000000000000000000" pitchFamily="2" charset="0"/>
                        <a:ea typeface="Roboto" panose="02000000000000000000" pitchFamily="2" charset="0"/>
                      </a:endParaRPr>
                    </a:p>
                  </a:txBody>
                  <a:tcPr anchor="ctr"/>
                </a:tc>
                <a:tc>
                  <a:txBody>
                    <a:bodyPr/>
                    <a:lstStyle/>
                    <a:p>
                      <a:r>
                        <a:rPr lang="en-GB" sz="1000">
                          <a:latin typeface="Roboto" panose="02000000000000000000" pitchFamily="2" charset="0"/>
                          <a:ea typeface="Roboto" panose="02000000000000000000" pitchFamily="2" charset="0"/>
                        </a:rPr>
                        <a:t>false</a:t>
                      </a:r>
                    </a:p>
                  </a:txBody>
                  <a:tcPr anchor="ctr"/>
                </a:tc>
                <a:extLst>
                  <a:ext uri="{0D108BD9-81ED-4DB2-BD59-A6C34878D82A}">
                    <a16:rowId xmlns:a16="http://schemas.microsoft.com/office/drawing/2014/main" val="792834133"/>
                  </a:ext>
                </a:extLst>
              </a:tr>
              <a:tr h="370840">
                <a:tc gridSpan="4">
                  <a:txBody>
                    <a:bodyPr/>
                    <a:lstStyle/>
                    <a:p>
                      <a:r>
                        <a:rPr lang="en-GB" sz="1000" b="1">
                          <a:latin typeface="Roboto" panose="02000000000000000000" pitchFamily="2" charset="0"/>
                          <a:ea typeface="Roboto" panose="02000000000000000000" pitchFamily="2" charset="0"/>
                        </a:rPr>
                        <a:t>Availability</a:t>
                      </a:r>
                    </a:p>
                  </a:txBody>
                  <a:tcPr anchor="ctr">
                    <a:noFill/>
                  </a:tcPr>
                </a:tc>
                <a:tc hMerge="1">
                  <a:txBody>
                    <a:bodyPr/>
                    <a:lstStyle/>
                    <a:p>
                      <a:endParaRPr lang="en-GB" sz="1200">
                        <a:latin typeface="Roboto" panose="02000000000000000000" pitchFamily="2" charset="0"/>
                        <a:ea typeface="Roboto" panose="02000000000000000000" pitchFamily="2" charset="0"/>
                      </a:endParaRPr>
                    </a:p>
                  </a:txBody>
                  <a:tcPr anchor="ctr"/>
                </a:tc>
                <a:tc hMerge="1">
                  <a:txBody>
                    <a:bodyPr/>
                    <a:lstStyle/>
                    <a:p>
                      <a:endParaRPr lang="en-GB"/>
                    </a:p>
                  </a:txBody>
                  <a:tcPr/>
                </a:tc>
                <a:tc hMerge="1">
                  <a:txBody>
                    <a:bodyPr/>
                    <a:lstStyle/>
                    <a:p>
                      <a:endParaRPr lang="en-GB" sz="1200">
                        <a:latin typeface="Roboto" panose="02000000000000000000" pitchFamily="2" charset="0"/>
                        <a:ea typeface="Roboto" panose="02000000000000000000" pitchFamily="2" charset="0"/>
                      </a:endParaRPr>
                    </a:p>
                  </a:txBody>
                  <a:tcPr anchor="ctr"/>
                </a:tc>
                <a:extLst>
                  <a:ext uri="{0D108BD9-81ED-4DB2-BD59-A6C34878D82A}">
                    <a16:rowId xmlns:a16="http://schemas.microsoft.com/office/drawing/2014/main" val="3572699348"/>
                  </a:ext>
                </a:extLst>
              </a:tr>
              <a:tr h="370840">
                <a:tc gridSpan="2">
                  <a:txBody>
                    <a:bodyPr/>
                    <a:lstStyle/>
                    <a:p>
                      <a:r>
                        <a:rPr lang="en-GB" sz="1000">
                          <a:solidFill>
                            <a:schemeClr val="bg1"/>
                          </a:solidFill>
                          <a:latin typeface="Roboto" panose="02000000000000000000" pitchFamily="2" charset="0"/>
                          <a:ea typeface="Roboto" panose="02000000000000000000" pitchFamily="2" charset="0"/>
                        </a:rPr>
                        <a:t>Market Role</a:t>
                      </a:r>
                    </a:p>
                  </a:txBody>
                  <a:tcPr anchor="ctr">
                    <a:solidFill>
                      <a:schemeClr val="accent3"/>
                    </a:solidFill>
                  </a:tcPr>
                </a:tc>
                <a:tc hMerge="1">
                  <a:txBody>
                    <a:bodyPr/>
                    <a:lstStyle/>
                    <a:p>
                      <a:r>
                        <a:rPr lang="en-GB" sz="1200">
                          <a:solidFill>
                            <a:schemeClr val="bg1"/>
                          </a:solidFill>
                          <a:latin typeface="Roboto" panose="02000000000000000000" pitchFamily="2" charset="0"/>
                          <a:ea typeface="Roboto" panose="02000000000000000000" pitchFamily="2" charset="0"/>
                        </a:rPr>
                        <a:t>Market Role Code</a:t>
                      </a:r>
                    </a:p>
                  </a:txBody>
                  <a:tcPr anchor="ctr">
                    <a:solidFill>
                      <a:schemeClr val="accent3"/>
                    </a:solidFill>
                  </a:tcPr>
                </a:tc>
                <a:tc gridSpan="2">
                  <a:txBody>
                    <a:bodyPr/>
                    <a:lstStyle/>
                    <a:p>
                      <a:r>
                        <a:rPr lang="en-GB" sz="1000">
                          <a:solidFill>
                            <a:schemeClr val="bg1"/>
                          </a:solidFill>
                          <a:latin typeface="Roboto" panose="02000000000000000000" pitchFamily="2" charset="0"/>
                          <a:ea typeface="Roboto" panose="02000000000000000000" pitchFamily="2" charset="0"/>
                        </a:rPr>
                        <a:t>Market Role Code</a:t>
                      </a:r>
                      <a:endParaRPr lang="en-GB" sz="1200"/>
                    </a:p>
                  </a:txBody>
                  <a:tcPr anchor="ctr">
                    <a:solidFill>
                      <a:schemeClr val="accent3"/>
                    </a:solidFill>
                  </a:tcPr>
                </a:tc>
                <a:tc hMerge="1">
                  <a:txBody>
                    <a:bodyPr/>
                    <a:lstStyle/>
                    <a:p>
                      <a:endParaRPr lang="en-GB" sz="1200">
                        <a:solidFill>
                          <a:schemeClr val="bg1"/>
                        </a:solidFill>
                        <a:latin typeface="Roboto" panose="02000000000000000000" pitchFamily="2" charset="0"/>
                        <a:ea typeface="Roboto" panose="02000000000000000000" pitchFamily="2" charset="0"/>
                      </a:endParaRPr>
                    </a:p>
                  </a:txBody>
                  <a:tcPr anchor="ctr">
                    <a:solidFill>
                      <a:schemeClr val="accent3"/>
                    </a:solidFill>
                  </a:tcPr>
                </a:tc>
                <a:extLst>
                  <a:ext uri="{0D108BD9-81ED-4DB2-BD59-A6C34878D82A}">
                    <a16:rowId xmlns:a16="http://schemas.microsoft.com/office/drawing/2014/main" val="715318698"/>
                  </a:ext>
                </a:extLst>
              </a:tr>
              <a:tr h="370840">
                <a:tc gridSpan="2">
                  <a:txBody>
                    <a:bodyPr/>
                    <a:lstStyle/>
                    <a:p>
                      <a:r>
                        <a:rPr lang="en-GB" sz="1000">
                          <a:latin typeface="Roboto" panose="02000000000000000000" pitchFamily="2" charset="0"/>
                          <a:ea typeface="Roboto" panose="02000000000000000000" pitchFamily="2" charset="0"/>
                        </a:rPr>
                        <a:t>Gas Supplier</a:t>
                      </a:r>
                    </a:p>
                  </a:txBody>
                  <a:tcPr anchor="ctr"/>
                </a:tc>
                <a:tc hMerge="1">
                  <a:txBody>
                    <a:bodyPr/>
                    <a:lstStyle/>
                    <a:p>
                      <a:r>
                        <a:rPr lang="en-GB" sz="1200">
                          <a:latin typeface="Roboto" panose="02000000000000000000" pitchFamily="2" charset="0"/>
                          <a:ea typeface="Roboto" panose="02000000000000000000" pitchFamily="2" charset="0"/>
                        </a:rPr>
                        <a:t>SUP</a:t>
                      </a:r>
                    </a:p>
                  </a:txBody>
                  <a:tcPr anchor="ctr"/>
                </a:tc>
                <a:tc gridSpan="2">
                  <a:txBody>
                    <a:bodyPr/>
                    <a:lstStyle/>
                    <a:p>
                      <a:r>
                        <a:rPr lang="en-GB" sz="1000">
                          <a:latin typeface="Roboto" panose="02000000000000000000" pitchFamily="2" charset="0"/>
                          <a:ea typeface="Roboto" panose="02000000000000000000" pitchFamily="2" charset="0"/>
                        </a:rPr>
                        <a:t>SUP</a:t>
                      </a:r>
                      <a:endParaRPr lang="en-GB" sz="1200"/>
                    </a:p>
                  </a:txBody>
                  <a:tcPr anchor="ctr"/>
                </a:tc>
                <a:tc hMerge="1">
                  <a:txBody>
                    <a:bodyPr/>
                    <a:lstStyle/>
                    <a:p>
                      <a:endParaRPr lang="en-GB" sz="1200">
                        <a:latin typeface="Roboto" panose="02000000000000000000" pitchFamily="2" charset="0"/>
                        <a:ea typeface="Roboto" panose="02000000000000000000" pitchFamily="2" charset="0"/>
                      </a:endParaRPr>
                    </a:p>
                  </a:txBody>
                  <a:tcPr anchor="ctr"/>
                </a:tc>
                <a:extLst>
                  <a:ext uri="{0D108BD9-81ED-4DB2-BD59-A6C34878D82A}">
                    <a16:rowId xmlns:a16="http://schemas.microsoft.com/office/drawing/2014/main" val="2768227458"/>
                  </a:ext>
                </a:extLst>
              </a:tr>
            </a:tbl>
          </a:graphicData>
        </a:graphic>
      </p:graphicFrame>
      <p:graphicFrame>
        <p:nvGraphicFramePr>
          <p:cNvPr id="8" name="Table 6">
            <a:extLst>
              <a:ext uri="{FF2B5EF4-FFF2-40B4-BE49-F238E27FC236}">
                <a16:creationId xmlns:a16="http://schemas.microsoft.com/office/drawing/2014/main" id="{3EC58420-09FA-D77A-9DB9-F189E5014655}"/>
              </a:ext>
            </a:extLst>
          </p:cNvPr>
          <p:cNvGraphicFramePr>
            <a:graphicFrameLocks noGrp="1"/>
          </p:cNvGraphicFramePr>
          <p:nvPr>
            <p:extLst>
              <p:ext uri="{D42A27DB-BD31-4B8C-83A1-F6EECF244321}">
                <p14:modId xmlns:p14="http://schemas.microsoft.com/office/powerpoint/2010/main" val="2765186397"/>
              </p:ext>
            </p:extLst>
          </p:nvPr>
        </p:nvGraphicFramePr>
        <p:xfrm>
          <a:off x="528308" y="2160959"/>
          <a:ext cx="4952319" cy="3704518"/>
        </p:xfrm>
        <a:graphic>
          <a:graphicData uri="http://schemas.openxmlformats.org/drawingml/2006/table">
            <a:tbl>
              <a:tblPr firstRow="1" bandRow="1">
                <a:tableStyleId>{F5AB1C69-6EDB-4FF4-983F-18BD219EF322}</a:tableStyleId>
              </a:tblPr>
              <a:tblGrid>
                <a:gridCol w="1650773">
                  <a:extLst>
                    <a:ext uri="{9D8B030D-6E8A-4147-A177-3AD203B41FA5}">
                      <a16:colId xmlns:a16="http://schemas.microsoft.com/office/drawing/2014/main" val="2748292803"/>
                    </a:ext>
                  </a:extLst>
                </a:gridCol>
                <a:gridCol w="756309">
                  <a:extLst>
                    <a:ext uri="{9D8B030D-6E8A-4147-A177-3AD203B41FA5}">
                      <a16:colId xmlns:a16="http://schemas.microsoft.com/office/drawing/2014/main" val="3866211187"/>
                    </a:ext>
                  </a:extLst>
                </a:gridCol>
                <a:gridCol w="894464">
                  <a:extLst>
                    <a:ext uri="{9D8B030D-6E8A-4147-A177-3AD203B41FA5}">
                      <a16:colId xmlns:a16="http://schemas.microsoft.com/office/drawing/2014/main" val="3077074682"/>
                    </a:ext>
                  </a:extLst>
                </a:gridCol>
                <a:gridCol w="1650773">
                  <a:extLst>
                    <a:ext uri="{9D8B030D-6E8A-4147-A177-3AD203B41FA5}">
                      <a16:colId xmlns:a16="http://schemas.microsoft.com/office/drawing/2014/main" val="2516465577"/>
                    </a:ext>
                  </a:extLst>
                </a:gridCol>
              </a:tblGrid>
              <a:tr h="370840">
                <a:tc gridSpan="4">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400">
                          <a:solidFill>
                            <a:schemeClr val="tx1"/>
                          </a:solidFill>
                          <a:latin typeface="Roboto" panose="02000000000000000000" pitchFamily="2" charset="0"/>
                          <a:ea typeface="Roboto" panose="02000000000000000000" pitchFamily="2" charset="0"/>
                        </a:rPr>
                        <a:t>Duplicate Meter Points (Elec.) – General Query</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solidFill>
                  </a:tcPr>
                </a:tc>
                <a:tc hMerge="1">
                  <a:txBody>
                    <a:bodyPr/>
                    <a:lstStyle/>
                    <a:p>
                      <a:endParaRPr lang="en-GB"/>
                    </a:p>
                  </a:txBody>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177111722"/>
                  </a:ext>
                </a:extLst>
              </a:tr>
              <a:tr h="370840">
                <a:tc gridSpan="4">
                  <a:txBody>
                    <a:bodyPr/>
                    <a:lstStyle/>
                    <a:p>
                      <a:r>
                        <a:rPr lang="en-GB" sz="1000" b="1">
                          <a:latin typeface="Roboto" panose="02000000000000000000" pitchFamily="2" charset="0"/>
                          <a:ea typeface="Roboto" panose="02000000000000000000" pitchFamily="2" charset="0"/>
                        </a:rPr>
                        <a:t>Escalation Levels</a:t>
                      </a:r>
                    </a:p>
                  </a:txBody>
                  <a:tcPr anchor="ctr">
                    <a:lnT w="12700" cap="flat" cmpd="sng" algn="ctr">
                      <a:solidFill>
                        <a:schemeClr val="tx1"/>
                      </a:solidFill>
                      <a:prstDash val="solid"/>
                      <a:round/>
                      <a:headEnd type="none" w="med" len="med"/>
                      <a:tailEnd type="none" w="med" len="med"/>
                    </a:lnT>
                    <a:noFill/>
                  </a:tcPr>
                </a:tc>
                <a:tc hMerge="1">
                  <a:txBody>
                    <a:bodyPr/>
                    <a:lstStyle/>
                    <a:p>
                      <a:endParaRPr lang="en-GB" sz="1400">
                        <a:latin typeface="Roboto" panose="02000000000000000000" pitchFamily="2" charset="0"/>
                        <a:ea typeface="Roboto" panose="02000000000000000000" pitchFamily="2" charset="0"/>
                      </a:endParaRPr>
                    </a:p>
                  </a:txBody>
                  <a:tcPr/>
                </a:tc>
                <a:tc hMerge="1">
                  <a:txBody>
                    <a:bodyPr/>
                    <a:lstStyle/>
                    <a:p>
                      <a:endParaRPr lang="en-GB"/>
                    </a:p>
                  </a:txBody>
                  <a:tcPr/>
                </a:tc>
                <a:tc hMerge="1">
                  <a:txBody>
                    <a:bodyPr/>
                    <a:lstStyle/>
                    <a:p>
                      <a:endParaRPr lang="en-GB" sz="1400">
                        <a:latin typeface="Roboto" panose="02000000000000000000" pitchFamily="2" charset="0"/>
                        <a:ea typeface="Roboto" panose="02000000000000000000" pitchFamily="2" charset="0"/>
                      </a:endParaRPr>
                    </a:p>
                  </a:txBody>
                  <a:tcPr/>
                </a:tc>
                <a:extLst>
                  <a:ext uri="{0D108BD9-81ED-4DB2-BD59-A6C34878D82A}">
                    <a16:rowId xmlns:a16="http://schemas.microsoft.com/office/drawing/2014/main" val="2171941982"/>
                  </a:ext>
                </a:extLst>
              </a:tr>
              <a:tr h="370840">
                <a:tc>
                  <a:txBody>
                    <a:bodyPr/>
                    <a:lstStyle/>
                    <a:p>
                      <a:r>
                        <a:rPr lang="en-GB" sz="1000">
                          <a:solidFill>
                            <a:schemeClr val="tx1"/>
                          </a:solidFill>
                          <a:latin typeface="Roboto" panose="02000000000000000000" pitchFamily="2" charset="0"/>
                          <a:ea typeface="Roboto" panose="02000000000000000000" pitchFamily="2" charset="0"/>
                        </a:rPr>
                        <a:t>Escalation Level Name</a:t>
                      </a:r>
                    </a:p>
                  </a:txBody>
                  <a:tcPr anchor="ctr">
                    <a:solidFill>
                      <a:schemeClr val="accent6"/>
                    </a:solidFill>
                  </a:tcPr>
                </a:tc>
                <a:tc gridSpan="2">
                  <a:txBody>
                    <a:bodyPr/>
                    <a:lstStyle/>
                    <a:p>
                      <a:r>
                        <a:rPr lang="en-GB" sz="1000">
                          <a:solidFill>
                            <a:schemeClr val="tx1"/>
                          </a:solidFill>
                          <a:latin typeface="Roboto" panose="02000000000000000000" pitchFamily="2" charset="0"/>
                          <a:ea typeface="Roboto" panose="02000000000000000000" pitchFamily="2" charset="0"/>
                        </a:rPr>
                        <a:t>Escalation Level Label</a:t>
                      </a:r>
                    </a:p>
                  </a:txBody>
                  <a:tcPr anchor="ctr">
                    <a:solidFill>
                      <a:schemeClr val="accent6"/>
                    </a:solidFill>
                  </a:tcPr>
                </a:tc>
                <a:tc hMerge="1">
                  <a:txBody>
                    <a:bodyPr/>
                    <a:lstStyle/>
                    <a:p>
                      <a:endParaRPr lang="en-GB" sz="1200">
                        <a:solidFill>
                          <a:schemeClr val="bg1"/>
                        </a:solidFill>
                        <a:latin typeface="Roboto" panose="02000000000000000000" pitchFamily="2" charset="0"/>
                        <a:ea typeface="Roboto" panose="02000000000000000000" pitchFamily="2" charset="0"/>
                      </a:endParaRPr>
                    </a:p>
                  </a:txBody>
                  <a:tcPr anchor="ctr">
                    <a:solidFill>
                      <a:schemeClr val="accent3"/>
                    </a:solidFill>
                  </a:tcPr>
                </a:tc>
                <a:tc>
                  <a:txBody>
                    <a:bodyPr/>
                    <a:lstStyle/>
                    <a:p>
                      <a:r>
                        <a:rPr lang="en-GB" sz="1000">
                          <a:solidFill>
                            <a:schemeClr val="tx1"/>
                          </a:solidFill>
                          <a:latin typeface="Roboto" panose="02000000000000000000" pitchFamily="2" charset="0"/>
                          <a:ea typeface="Roboto" panose="02000000000000000000" pitchFamily="2" charset="0"/>
                        </a:rPr>
                        <a:t>Days before Escalation</a:t>
                      </a:r>
                    </a:p>
                  </a:txBody>
                  <a:tcPr anchor="ctr">
                    <a:solidFill>
                      <a:schemeClr val="accent6"/>
                    </a:solidFill>
                  </a:tcPr>
                </a:tc>
                <a:extLst>
                  <a:ext uri="{0D108BD9-81ED-4DB2-BD59-A6C34878D82A}">
                    <a16:rowId xmlns:a16="http://schemas.microsoft.com/office/drawing/2014/main" val="3715776156"/>
                  </a:ext>
                </a:extLst>
              </a:tr>
              <a:tr h="370840">
                <a:tc>
                  <a:txBody>
                    <a:bodyPr/>
                    <a:lstStyle/>
                    <a:p>
                      <a:r>
                        <a:rPr lang="en-GB" sz="1000">
                          <a:latin typeface="Roboto" panose="02000000000000000000" pitchFamily="2" charset="0"/>
                          <a:ea typeface="Roboto" panose="02000000000000000000" pitchFamily="2" charset="0"/>
                        </a:rPr>
                        <a:t>General Query</a:t>
                      </a:r>
                    </a:p>
                  </a:txBody>
                  <a:tcPr anchor="ctr">
                    <a:solidFill>
                      <a:schemeClr val="accent6">
                        <a:lumMod val="40000"/>
                        <a:lumOff val="60000"/>
                      </a:schemeClr>
                    </a:solidFill>
                  </a:tcPr>
                </a:tc>
                <a:tc grid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000">
                          <a:latin typeface="Roboto" panose="02000000000000000000" pitchFamily="2" charset="0"/>
                          <a:ea typeface="Roboto" panose="02000000000000000000" pitchFamily="2" charset="0"/>
                        </a:rPr>
                        <a:t>First Escalation</a:t>
                      </a:r>
                    </a:p>
                  </a:txBody>
                  <a:tcPr anchor="ctr">
                    <a:solidFill>
                      <a:schemeClr val="accent6">
                        <a:lumMod val="40000"/>
                        <a:lumOff val="60000"/>
                      </a:schemeClr>
                    </a:solidFill>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a:latin typeface="Roboto" panose="02000000000000000000" pitchFamily="2" charset="0"/>
                        <a:ea typeface="Roboto" panose="02000000000000000000" pitchFamily="2" charset="0"/>
                      </a:endParaRPr>
                    </a:p>
                  </a:txBody>
                  <a:tcPr anchor="ctr"/>
                </a:tc>
                <a:tc>
                  <a:txBody>
                    <a:bodyPr/>
                    <a:lstStyle/>
                    <a:p>
                      <a:r>
                        <a:rPr lang="en-GB" sz="1000">
                          <a:latin typeface="Roboto" panose="02000000000000000000" pitchFamily="2" charset="0"/>
                          <a:ea typeface="Roboto" panose="02000000000000000000" pitchFamily="2" charset="0"/>
                        </a:rPr>
                        <a:t>n/a</a:t>
                      </a:r>
                    </a:p>
                  </a:txBody>
                  <a:tcPr anchor="ctr">
                    <a:solidFill>
                      <a:schemeClr val="accent6">
                        <a:lumMod val="40000"/>
                        <a:lumOff val="60000"/>
                      </a:schemeClr>
                    </a:solidFill>
                  </a:tcPr>
                </a:tc>
                <a:extLst>
                  <a:ext uri="{0D108BD9-81ED-4DB2-BD59-A6C34878D82A}">
                    <a16:rowId xmlns:a16="http://schemas.microsoft.com/office/drawing/2014/main" val="3384644817"/>
                  </a:ext>
                </a:extLst>
              </a:tr>
              <a:tr h="370840">
                <a:tc gridSpan="4">
                  <a:txBody>
                    <a:bodyPr/>
                    <a:lstStyle/>
                    <a:p>
                      <a:r>
                        <a:rPr lang="en-GB" sz="1000" b="1">
                          <a:latin typeface="Roboto" panose="02000000000000000000" pitchFamily="2" charset="0"/>
                          <a:ea typeface="Roboto" panose="02000000000000000000" pitchFamily="2" charset="0"/>
                        </a:rPr>
                        <a:t>Data Items</a:t>
                      </a:r>
                    </a:p>
                  </a:txBody>
                  <a:tcPr anchor="ctr">
                    <a:noFill/>
                  </a:tcPr>
                </a:tc>
                <a:tc hMerge="1">
                  <a:txBody>
                    <a:bodyPr/>
                    <a:lstStyle/>
                    <a:p>
                      <a:endParaRPr lang="en-GB" sz="1200">
                        <a:latin typeface="Roboto" panose="02000000000000000000" pitchFamily="2" charset="0"/>
                        <a:ea typeface="Roboto" panose="02000000000000000000" pitchFamily="2" charset="0"/>
                      </a:endParaRPr>
                    </a:p>
                  </a:txBody>
                  <a:tcPr anchor="ctr"/>
                </a:tc>
                <a:tc hMerge="1">
                  <a:txBody>
                    <a:bodyPr/>
                    <a:lstStyle/>
                    <a:p>
                      <a:endParaRPr lang="en-GB"/>
                    </a:p>
                  </a:txBody>
                  <a:tcPr/>
                </a:tc>
                <a:tc hMerge="1">
                  <a:txBody>
                    <a:bodyPr/>
                    <a:lstStyle/>
                    <a:p>
                      <a:endParaRPr lang="en-GB" sz="1200">
                        <a:latin typeface="Roboto" panose="02000000000000000000" pitchFamily="2" charset="0"/>
                        <a:ea typeface="Roboto" panose="02000000000000000000" pitchFamily="2" charset="0"/>
                      </a:endParaRPr>
                    </a:p>
                  </a:txBody>
                  <a:tcPr anchor="ctr"/>
                </a:tc>
                <a:extLst>
                  <a:ext uri="{0D108BD9-81ED-4DB2-BD59-A6C34878D82A}">
                    <a16:rowId xmlns:a16="http://schemas.microsoft.com/office/drawing/2014/main" val="129045029"/>
                  </a:ext>
                </a:extLst>
              </a:tr>
              <a:tr h="370840">
                <a:tc>
                  <a:txBody>
                    <a:bodyPr/>
                    <a:lstStyle/>
                    <a:p>
                      <a:r>
                        <a:rPr lang="en-GB" sz="1000">
                          <a:solidFill>
                            <a:schemeClr val="tx1"/>
                          </a:solidFill>
                          <a:latin typeface="Roboto" panose="02000000000000000000" pitchFamily="2" charset="0"/>
                          <a:ea typeface="Roboto" panose="02000000000000000000" pitchFamily="2" charset="0"/>
                        </a:rPr>
                        <a:t>Data Item Name</a:t>
                      </a:r>
                    </a:p>
                  </a:txBody>
                  <a:tcPr anchor="ctr">
                    <a:solidFill>
                      <a:schemeClr val="accent6"/>
                    </a:solidFill>
                  </a:tcPr>
                </a:tc>
                <a:tc gridSpan="2">
                  <a:txBody>
                    <a:bodyPr/>
                    <a:lstStyle/>
                    <a:p>
                      <a:r>
                        <a:rPr lang="en-GB" sz="1000">
                          <a:solidFill>
                            <a:schemeClr val="tx1"/>
                          </a:solidFill>
                          <a:latin typeface="Roboto" panose="02000000000000000000" pitchFamily="2" charset="0"/>
                          <a:ea typeface="Roboto" panose="02000000000000000000" pitchFamily="2" charset="0"/>
                        </a:rPr>
                        <a:t>Data Item Label</a:t>
                      </a:r>
                    </a:p>
                  </a:txBody>
                  <a:tcPr anchor="ctr">
                    <a:solidFill>
                      <a:schemeClr val="accent6"/>
                    </a:solidFill>
                  </a:tcPr>
                </a:tc>
                <a:tc hMerge="1">
                  <a:txBody>
                    <a:bodyPr/>
                    <a:lstStyle/>
                    <a:p>
                      <a:endParaRPr lang="en-GB" sz="1200">
                        <a:solidFill>
                          <a:schemeClr val="bg1"/>
                        </a:solidFill>
                        <a:latin typeface="Roboto" panose="02000000000000000000" pitchFamily="2" charset="0"/>
                        <a:ea typeface="Roboto" panose="02000000000000000000" pitchFamily="2" charset="0"/>
                      </a:endParaRPr>
                    </a:p>
                  </a:txBody>
                  <a:tcPr anchor="ctr">
                    <a:solidFill>
                      <a:schemeClr val="accent3"/>
                    </a:solidFill>
                  </a:tcPr>
                </a:tc>
                <a:tc>
                  <a:txBody>
                    <a:bodyPr/>
                    <a:lstStyle/>
                    <a:p>
                      <a:r>
                        <a:rPr lang="en-GB" sz="1000">
                          <a:solidFill>
                            <a:schemeClr val="tx1"/>
                          </a:solidFill>
                          <a:latin typeface="Roboto" panose="02000000000000000000" pitchFamily="2" charset="0"/>
                          <a:ea typeface="Roboto" panose="02000000000000000000" pitchFamily="2" charset="0"/>
                        </a:rPr>
                        <a:t>Mandatory</a:t>
                      </a:r>
                    </a:p>
                  </a:txBody>
                  <a:tcPr anchor="ctr">
                    <a:solidFill>
                      <a:schemeClr val="accent6"/>
                    </a:solidFill>
                  </a:tcPr>
                </a:tc>
                <a:extLst>
                  <a:ext uri="{0D108BD9-81ED-4DB2-BD59-A6C34878D82A}">
                    <a16:rowId xmlns:a16="http://schemas.microsoft.com/office/drawing/2014/main" val="2742905599"/>
                  </a:ext>
                </a:extLst>
              </a:tr>
              <a:tr h="366958">
                <a:tc>
                  <a:txBody>
                    <a:bodyPr/>
                    <a:lstStyle/>
                    <a:p>
                      <a:r>
                        <a:rPr lang="en-GB" sz="1000">
                          <a:latin typeface="Roboto" panose="02000000000000000000" pitchFamily="2" charset="0"/>
                          <a:ea typeface="Roboto" panose="02000000000000000000" pitchFamily="2" charset="0"/>
                        </a:rPr>
                        <a:t>MPAN</a:t>
                      </a:r>
                    </a:p>
                  </a:txBody>
                  <a:tcPr anchor="ctr">
                    <a:solidFill>
                      <a:schemeClr val="accent6">
                        <a:lumMod val="20000"/>
                        <a:lumOff val="80000"/>
                      </a:schemeClr>
                    </a:solidFill>
                  </a:tcPr>
                </a:tc>
                <a:tc gridSpan="2">
                  <a:txBody>
                    <a:bodyPr/>
                    <a:lstStyle/>
                    <a:p>
                      <a:r>
                        <a:rPr lang="en-GB" sz="1000">
                          <a:latin typeface="Roboto" panose="02000000000000000000" pitchFamily="2" charset="0"/>
                          <a:ea typeface="Roboto" panose="02000000000000000000" pitchFamily="2" charset="0"/>
                        </a:rPr>
                        <a:t>MPAN</a:t>
                      </a:r>
                    </a:p>
                  </a:txBody>
                  <a:tcPr anchor="ctr">
                    <a:solidFill>
                      <a:schemeClr val="accent6">
                        <a:lumMod val="20000"/>
                        <a:lumOff val="80000"/>
                      </a:schemeClr>
                    </a:solidFill>
                  </a:tcPr>
                </a:tc>
                <a:tc hMerge="1">
                  <a:txBody>
                    <a:bodyPr/>
                    <a:lstStyle/>
                    <a:p>
                      <a:endParaRPr lang="en-GB" sz="1200">
                        <a:latin typeface="Roboto" panose="02000000000000000000" pitchFamily="2" charset="0"/>
                        <a:ea typeface="Roboto" panose="02000000000000000000" pitchFamily="2" charset="0"/>
                      </a:endParaRPr>
                    </a:p>
                  </a:txBody>
                  <a:tcPr anchor="ctr"/>
                </a:tc>
                <a:tc>
                  <a:txBody>
                    <a:bodyPr/>
                    <a:lstStyle/>
                    <a:p>
                      <a:r>
                        <a:rPr lang="en-GB" sz="1000">
                          <a:latin typeface="Roboto" panose="02000000000000000000" pitchFamily="2" charset="0"/>
                          <a:ea typeface="Roboto" panose="02000000000000000000" pitchFamily="2" charset="0"/>
                        </a:rPr>
                        <a:t>false</a:t>
                      </a:r>
                    </a:p>
                  </a:txBody>
                  <a:tcPr anchor="ctr">
                    <a:solidFill>
                      <a:schemeClr val="accent6">
                        <a:lumMod val="20000"/>
                        <a:lumOff val="80000"/>
                      </a:schemeClr>
                    </a:solidFill>
                  </a:tcPr>
                </a:tc>
                <a:extLst>
                  <a:ext uri="{0D108BD9-81ED-4DB2-BD59-A6C34878D82A}">
                    <a16:rowId xmlns:a16="http://schemas.microsoft.com/office/drawing/2014/main" val="792834133"/>
                  </a:ext>
                </a:extLst>
              </a:tr>
              <a:tr h="370840">
                <a:tc gridSpan="4">
                  <a:txBody>
                    <a:bodyPr/>
                    <a:lstStyle/>
                    <a:p>
                      <a:r>
                        <a:rPr lang="en-GB" sz="1000" b="1">
                          <a:latin typeface="Roboto" panose="02000000000000000000" pitchFamily="2" charset="0"/>
                          <a:ea typeface="Roboto" panose="02000000000000000000" pitchFamily="2" charset="0"/>
                        </a:rPr>
                        <a:t>Availability</a:t>
                      </a:r>
                    </a:p>
                  </a:txBody>
                  <a:tcPr anchor="ctr">
                    <a:noFill/>
                  </a:tcPr>
                </a:tc>
                <a:tc hMerge="1">
                  <a:txBody>
                    <a:bodyPr/>
                    <a:lstStyle/>
                    <a:p>
                      <a:endParaRPr lang="en-GB" sz="1200">
                        <a:latin typeface="Roboto" panose="02000000000000000000" pitchFamily="2" charset="0"/>
                        <a:ea typeface="Roboto" panose="02000000000000000000" pitchFamily="2" charset="0"/>
                      </a:endParaRPr>
                    </a:p>
                  </a:txBody>
                  <a:tcPr anchor="ctr"/>
                </a:tc>
                <a:tc hMerge="1">
                  <a:txBody>
                    <a:bodyPr/>
                    <a:lstStyle/>
                    <a:p>
                      <a:endParaRPr lang="en-GB"/>
                    </a:p>
                  </a:txBody>
                  <a:tcPr/>
                </a:tc>
                <a:tc hMerge="1">
                  <a:txBody>
                    <a:bodyPr/>
                    <a:lstStyle/>
                    <a:p>
                      <a:endParaRPr lang="en-GB" sz="1200">
                        <a:latin typeface="Roboto" panose="02000000000000000000" pitchFamily="2" charset="0"/>
                        <a:ea typeface="Roboto" panose="02000000000000000000" pitchFamily="2" charset="0"/>
                      </a:endParaRPr>
                    </a:p>
                  </a:txBody>
                  <a:tcPr anchor="ctr"/>
                </a:tc>
                <a:extLst>
                  <a:ext uri="{0D108BD9-81ED-4DB2-BD59-A6C34878D82A}">
                    <a16:rowId xmlns:a16="http://schemas.microsoft.com/office/drawing/2014/main" val="3572699348"/>
                  </a:ext>
                </a:extLst>
              </a:tr>
              <a:tr h="370840">
                <a:tc gridSpan="2">
                  <a:txBody>
                    <a:bodyPr/>
                    <a:lstStyle/>
                    <a:p>
                      <a:r>
                        <a:rPr lang="en-GB" sz="1000">
                          <a:solidFill>
                            <a:schemeClr val="tx1"/>
                          </a:solidFill>
                          <a:latin typeface="Roboto" panose="02000000000000000000" pitchFamily="2" charset="0"/>
                          <a:ea typeface="Roboto" panose="02000000000000000000" pitchFamily="2" charset="0"/>
                        </a:rPr>
                        <a:t>Market Role</a:t>
                      </a:r>
                    </a:p>
                  </a:txBody>
                  <a:tcPr anchor="ctr">
                    <a:solidFill>
                      <a:schemeClr val="accent6"/>
                    </a:solidFill>
                  </a:tcPr>
                </a:tc>
                <a:tc hMerge="1">
                  <a:txBody>
                    <a:bodyPr/>
                    <a:lstStyle/>
                    <a:p>
                      <a:r>
                        <a:rPr lang="en-GB" sz="1200">
                          <a:solidFill>
                            <a:schemeClr val="bg1"/>
                          </a:solidFill>
                          <a:latin typeface="Roboto" panose="02000000000000000000" pitchFamily="2" charset="0"/>
                          <a:ea typeface="Roboto" panose="02000000000000000000" pitchFamily="2" charset="0"/>
                        </a:rPr>
                        <a:t>Market Role Code</a:t>
                      </a:r>
                    </a:p>
                  </a:txBody>
                  <a:tcPr anchor="ctr">
                    <a:solidFill>
                      <a:schemeClr val="accent3"/>
                    </a:solidFill>
                  </a:tcPr>
                </a:tc>
                <a:tc gridSpan="2">
                  <a:txBody>
                    <a:bodyPr/>
                    <a:lstStyle/>
                    <a:p>
                      <a:r>
                        <a:rPr lang="en-GB" sz="1000">
                          <a:solidFill>
                            <a:schemeClr val="tx1"/>
                          </a:solidFill>
                          <a:latin typeface="Roboto" panose="02000000000000000000" pitchFamily="2" charset="0"/>
                          <a:ea typeface="Roboto" panose="02000000000000000000" pitchFamily="2" charset="0"/>
                        </a:rPr>
                        <a:t>Market Role Code</a:t>
                      </a:r>
                      <a:endParaRPr lang="en-GB" sz="1200">
                        <a:solidFill>
                          <a:schemeClr val="tx1"/>
                        </a:solidFill>
                      </a:endParaRPr>
                    </a:p>
                  </a:txBody>
                  <a:tcPr anchor="ctr">
                    <a:solidFill>
                      <a:schemeClr val="accent6"/>
                    </a:solidFill>
                  </a:tcPr>
                </a:tc>
                <a:tc hMerge="1">
                  <a:txBody>
                    <a:bodyPr/>
                    <a:lstStyle/>
                    <a:p>
                      <a:endParaRPr lang="en-GB" sz="1200">
                        <a:solidFill>
                          <a:schemeClr val="bg1"/>
                        </a:solidFill>
                        <a:latin typeface="Roboto" panose="02000000000000000000" pitchFamily="2" charset="0"/>
                        <a:ea typeface="Roboto" panose="02000000000000000000" pitchFamily="2" charset="0"/>
                      </a:endParaRPr>
                    </a:p>
                  </a:txBody>
                  <a:tcPr anchor="ctr">
                    <a:solidFill>
                      <a:schemeClr val="accent3"/>
                    </a:solidFill>
                  </a:tcPr>
                </a:tc>
                <a:extLst>
                  <a:ext uri="{0D108BD9-81ED-4DB2-BD59-A6C34878D82A}">
                    <a16:rowId xmlns:a16="http://schemas.microsoft.com/office/drawing/2014/main" val="715318698"/>
                  </a:ext>
                </a:extLst>
              </a:tr>
              <a:tr h="370840">
                <a:tc gridSpan="2">
                  <a:txBody>
                    <a:bodyPr/>
                    <a:lstStyle/>
                    <a:p>
                      <a:r>
                        <a:rPr lang="en-GB" sz="1000">
                          <a:latin typeface="Roboto" panose="02000000000000000000" pitchFamily="2" charset="0"/>
                          <a:ea typeface="Roboto" panose="02000000000000000000" pitchFamily="2" charset="0"/>
                        </a:rPr>
                        <a:t>Electricity Supplier</a:t>
                      </a:r>
                    </a:p>
                  </a:txBody>
                  <a:tcPr anchor="ctr">
                    <a:solidFill>
                      <a:schemeClr val="accent6">
                        <a:lumMod val="40000"/>
                        <a:lumOff val="60000"/>
                      </a:schemeClr>
                    </a:solidFill>
                  </a:tcPr>
                </a:tc>
                <a:tc hMerge="1">
                  <a:txBody>
                    <a:bodyPr/>
                    <a:lstStyle/>
                    <a:p>
                      <a:r>
                        <a:rPr lang="en-GB" sz="1200">
                          <a:latin typeface="Roboto" panose="02000000000000000000" pitchFamily="2" charset="0"/>
                          <a:ea typeface="Roboto" panose="02000000000000000000" pitchFamily="2" charset="0"/>
                        </a:rPr>
                        <a:t>SUP</a:t>
                      </a:r>
                    </a:p>
                  </a:txBody>
                  <a:tcPr anchor="ctr"/>
                </a:tc>
                <a:tc gridSpan="2">
                  <a:txBody>
                    <a:bodyPr/>
                    <a:lstStyle/>
                    <a:p>
                      <a:r>
                        <a:rPr lang="en-GB" sz="1000">
                          <a:latin typeface="Roboto" panose="02000000000000000000" pitchFamily="2" charset="0"/>
                          <a:ea typeface="Roboto" panose="02000000000000000000" pitchFamily="2" charset="0"/>
                        </a:rPr>
                        <a:t>X</a:t>
                      </a:r>
                      <a:endParaRPr lang="en-GB" sz="1200"/>
                    </a:p>
                  </a:txBody>
                  <a:tcPr anchor="ctr">
                    <a:solidFill>
                      <a:schemeClr val="accent6">
                        <a:lumMod val="40000"/>
                        <a:lumOff val="60000"/>
                      </a:schemeClr>
                    </a:solidFill>
                  </a:tcPr>
                </a:tc>
                <a:tc hMerge="1">
                  <a:txBody>
                    <a:bodyPr/>
                    <a:lstStyle/>
                    <a:p>
                      <a:endParaRPr lang="en-GB" sz="1200">
                        <a:latin typeface="Roboto" panose="02000000000000000000" pitchFamily="2" charset="0"/>
                        <a:ea typeface="Roboto" panose="02000000000000000000" pitchFamily="2" charset="0"/>
                      </a:endParaRPr>
                    </a:p>
                  </a:txBody>
                  <a:tcPr anchor="ctr"/>
                </a:tc>
                <a:extLst>
                  <a:ext uri="{0D108BD9-81ED-4DB2-BD59-A6C34878D82A}">
                    <a16:rowId xmlns:a16="http://schemas.microsoft.com/office/drawing/2014/main" val="2768227458"/>
                  </a:ext>
                </a:extLst>
              </a:tr>
            </a:tbl>
          </a:graphicData>
        </a:graphic>
      </p:graphicFrame>
    </p:spTree>
    <p:extLst>
      <p:ext uri="{BB962C8B-B14F-4D97-AF65-F5344CB8AC3E}">
        <p14:creationId xmlns:p14="http://schemas.microsoft.com/office/powerpoint/2010/main" val="230421359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930F32-BECA-D82C-C070-DF1A96769683}"/>
              </a:ext>
            </a:extLst>
          </p:cNvPr>
          <p:cNvSpPr>
            <a:spLocks noGrp="1"/>
          </p:cNvSpPr>
          <p:nvPr>
            <p:ph type="title"/>
          </p:nvPr>
        </p:nvSpPr>
        <p:spPr/>
        <p:txBody>
          <a:bodyPr/>
          <a:lstStyle/>
          <a:p>
            <a:r>
              <a:rPr lang="en-GB"/>
              <a:t>Scope of the Changes</a:t>
            </a:r>
          </a:p>
        </p:txBody>
      </p:sp>
      <p:sp>
        <p:nvSpPr>
          <p:cNvPr id="5" name="Text Placeholder 3">
            <a:extLst>
              <a:ext uri="{FF2B5EF4-FFF2-40B4-BE49-F238E27FC236}">
                <a16:creationId xmlns:a16="http://schemas.microsoft.com/office/drawing/2014/main" id="{73BE413B-7F78-E4DD-4339-E31F8B446C3F}"/>
              </a:ext>
            </a:extLst>
          </p:cNvPr>
          <p:cNvSpPr>
            <a:spLocks noGrp="1"/>
          </p:cNvSpPr>
          <p:nvPr>
            <p:ph type="body" sz="quarter" idx="11"/>
          </p:nvPr>
        </p:nvSpPr>
        <p:spPr>
          <a:xfrm>
            <a:off x="772212" y="1267000"/>
            <a:ext cx="10027187" cy="1061793"/>
          </a:xfrm>
        </p:spPr>
        <p:txBody>
          <a:bodyPr>
            <a:noAutofit/>
          </a:bodyPr>
          <a:lstStyle/>
          <a:p>
            <a:pPr marL="0" indent="0">
              <a:buNone/>
            </a:pPr>
            <a:r>
              <a:rPr lang="en-GB" sz="1600" b="1"/>
              <a:t>2</a:t>
            </a:r>
            <a:r>
              <a:rPr lang="en-GB" sz="1600" b="1">
                <a:effectLst/>
              </a:rPr>
              <a:t>. New Messages</a:t>
            </a:r>
          </a:p>
          <a:p>
            <a:pPr marL="0" indent="0">
              <a:buNone/>
            </a:pPr>
            <a:r>
              <a:rPr lang="en-GB" sz="1600"/>
              <a:t>Four new messages </a:t>
            </a:r>
            <a:r>
              <a:rPr lang="en-GB" sz="1600">
                <a:effectLst/>
              </a:rPr>
              <a:t>are required to support new processes introduced by REC V3</a:t>
            </a:r>
            <a:endParaRPr lang="en-GB" sz="1600"/>
          </a:p>
          <a:p>
            <a:pPr marL="0" indent="0" hangingPunct="0">
              <a:lnSpc>
                <a:spcPct val="105000"/>
              </a:lnSpc>
              <a:buNone/>
            </a:pPr>
            <a:endParaRPr lang="en-GB" sz="1200">
              <a:effectLst/>
            </a:endParaRPr>
          </a:p>
          <a:p>
            <a:pPr marL="0" indent="0">
              <a:buNone/>
            </a:pPr>
            <a:endParaRPr lang="en-GB"/>
          </a:p>
        </p:txBody>
      </p:sp>
      <p:graphicFrame>
        <p:nvGraphicFramePr>
          <p:cNvPr id="8" name="Table 6">
            <a:extLst>
              <a:ext uri="{FF2B5EF4-FFF2-40B4-BE49-F238E27FC236}">
                <a16:creationId xmlns:a16="http://schemas.microsoft.com/office/drawing/2014/main" id="{E63B0FD7-DEB8-4D05-A083-9DC5821D703A}"/>
              </a:ext>
            </a:extLst>
          </p:cNvPr>
          <p:cNvGraphicFramePr>
            <a:graphicFrameLocks noGrp="1"/>
          </p:cNvGraphicFramePr>
          <p:nvPr>
            <p:extLst>
              <p:ext uri="{D42A27DB-BD31-4B8C-83A1-F6EECF244321}">
                <p14:modId xmlns:p14="http://schemas.microsoft.com/office/powerpoint/2010/main" val="952987231"/>
              </p:ext>
            </p:extLst>
          </p:nvPr>
        </p:nvGraphicFramePr>
        <p:xfrm>
          <a:off x="528308" y="2226274"/>
          <a:ext cx="4952319" cy="4079240"/>
        </p:xfrm>
        <a:graphic>
          <a:graphicData uri="http://schemas.openxmlformats.org/drawingml/2006/table">
            <a:tbl>
              <a:tblPr firstRow="1" bandRow="1">
                <a:tableStyleId>{F5AB1C69-6EDB-4FF4-983F-18BD219EF322}</a:tableStyleId>
              </a:tblPr>
              <a:tblGrid>
                <a:gridCol w="1650773">
                  <a:extLst>
                    <a:ext uri="{9D8B030D-6E8A-4147-A177-3AD203B41FA5}">
                      <a16:colId xmlns:a16="http://schemas.microsoft.com/office/drawing/2014/main" val="2748292803"/>
                    </a:ext>
                  </a:extLst>
                </a:gridCol>
                <a:gridCol w="756309">
                  <a:extLst>
                    <a:ext uri="{9D8B030D-6E8A-4147-A177-3AD203B41FA5}">
                      <a16:colId xmlns:a16="http://schemas.microsoft.com/office/drawing/2014/main" val="3866211187"/>
                    </a:ext>
                  </a:extLst>
                </a:gridCol>
                <a:gridCol w="894464">
                  <a:extLst>
                    <a:ext uri="{9D8B030D-6E8A-4147-A177-3AD203B41FA5}">
                      <a16:colId xmlns:a16="http://schemas.microsoft.com/office/drawing/2014/main" val="3077074682"/>
                    </a:ext>
                  </a:extLst>
                </a:gridCol>
                <a:gridCol w="1650773">
                  <a:extLst>
                    <a:ext uri="{9D8B030D-6E8A-4147-A177-3AD203B41FA5}">
                      <a16:colId xmlns:a16="http://schemas.microsoft.com/office/drawing/2014/main" val="2516465577"/>
                    </a:ext>
                  </a:extLst>
                </a:gridCol>
              </a:tblGrid>
              <a:tr h="370840">
                <a:tc gridSpan="4">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400">
                          <a:latin typeface="Roboto" panose="02000000000000000000" pitchFamily="2" charset="0"/>
                          <a:ea typeface="Roboto" panose="02000000000000000000" pitchFamily="2" charset="0"/>
                        </a:rPr>
                        <a:t>Duplicate Meter Points (Elec.) - Escalation</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tc hMerge="1">
                  <a:txBody>
                    <a:bodyPr/>
                    <a:lstStyle/>
                    <a:p>
                      <a:endParaRPr lang="en-GB"/>
                    </a:p>
                  </a:txBody>
                  <a:tcPr/>
                </a:tc>
                <a:tc hMerge="1">
                  <a:txBody>
                    <a:bodyPr/>
                    <a:lstStyle/>
                    <a:p>
                      <a:endParaRPr lang="en-GB"/>
                    </a:p>
                  </a:txBody>
                  <a:tcPr>
                    <a:lnL w="12700" cap="flat" cmpd="sng" algn="ctr">
                      <a:solidFill>
                        <a:schemeClr val="tx1"/>
                      </a:solidFill>
                      <a:prstDash val="solid"/>
                      <a:round/>
                      <a:headEnd type="none" w="med" len="med"/>
                      <a:tailEnd type="none" w="med" len="med"/>
                    </a:lnL>
                  </a:tcPr>
                </a:tc>
                <a:tc hMerge="1">
                  <a:txBody>
                    <a:bodyPr/>
                    <a:lstStyle/>
                    <a:p>
                      <a:endParaRPr lang="en-GB"/>
                    </a:p>
                  </a:txBody>
                  <a:tcPr/>
                </a:tc>
                <a:extLst>
                  <a:ext uri="{0D108BD9-81ED-4DB2-BD59-A6C34878D82A}">
                    <a16:rowId xmlns:a16="http://schemas.microsoft.com/office/drawing/2014/main" val="177111722"/>
                  </a:ext>
                </a:extLst>
              </a:tr>
              <a:tr h="370840">
                <a:tc gridSpan="4">
                  <a:txBody>
                    <a:bodyPr/>
                    <a:lstStyle/>
                    <a:p>
                      <a:r>
                        <a:rPr lang="en-GB" sz="1000" b="1">
                          <a:latin typeface="Roboto" panose="02000000000000000000" pitchFamily="2" charset="0"/>
                          <a:ea typeface="Roboto" panose="02000000000000000000" pitchFamily="2" charset="0"/>
                        </a:rPr>
                        <a:t>Escalation Levels</a:t>
                      </a:r>
                    </a:p>
                  </a:txBody>
                  <a:tcPr anchor="ctr">
                    <a:lnT w="12700" cap="flat" cmpd="sng" algn="ctr">
                      <a:solidFill>
                        <a:schemeClr val="tx1"/>
                      </a:solidFill>
                      <a:prstDash val="solid"/>
                      <a:round/>
                      <a:headEnd type="none" w="med" len="med"/>
                      <a:tailEnd type="none" w="med" len="med"/>
                    </a:lnT>
                    <a:noFill/>
                  </a:tcPr>
                </a:tc>
                <a:tc hMerge="1">
                  <a:txBody>
                    <a:bodyPr/>
                    <a:lstStyle/>
                    <a:p>
                      <a:endParaRPr lang="en-GB" sz="1400">
                        <a:latin typeface="Roboto" panose="02000000000000000000" pitchFamily="2" charset="0"/>
                        <a:ea typeface="Roboto" panose="02000000000000000000" pitchFamily="2" charset="0"/>
                      </a:endParaRPr>
                    </a:p>
                  </a:txBody>
                  <a:tcPr/>
                </a:tc>
                <a:tc hMerge="1">
                  <a:txBody>
                    <a:bodyPr/>
                    <a:lstStyle/>
                    <a:p>
                      <a:endParaRPr lang="en-GB"/>
                    </a:p>
                  </a:txBody>
                  <a:tcPr/>
                </a:tc>
                <a:tc hMerge="1">
                  <a:txBody>
                    <a:bodyPr/>
                    <a:lstStyle/>
                    <a:p>
                      <a:endParaRPr lang="en-GB" sz="1400">
                        <a:latin typeface="Roboto" panose="02000000000000000000" pitchFamily="2" charset="0"/>
                        <a:ea typeface="Roboto" panose="02000000000000000000" pitchFamily="2" charset="0"/>
                      </a:endParaRPr>
                    </a:p>
                  </a:txBody>
                  <a:tcPr/>
                </a:tc>
                <a:extLst>
                  <a:ext uri="{0D108BD9-81ED-4DB2-BD59-A6C34878D82A}">
                    <a16:rowId xmlns:a16="http://schemas.microsoft.com/office/drawing/2014/main" val="2171941982"/>
                  </a:ext>
                </a:extLst>
              </a:tr>
              <a:tr h="370840">
                <a:tc>
                  <a:txBody>
                    <a:bodyPr/>
                    <a:lstStyle/>
                    <a:p>
                      <a:r>
                        <a:rPr lang="en-GB" sz="1000">
                          <a:solidFill>
                            <a:schemeClr val="bg1"/>
                          </a:solidFill>
                          <a:latin typeface="Roboto" panose="02000000000000000000" pitchFamily="2" charset="0"/>
                          <a:ea typeface="Roboto" panose="02000000000000000000" pitchFamily="2" charset="0"/>
                        </a:rPr>
                        <a:t>Escalation Level Name</a:t>
                      </a:r>
                    </a:p>
                  </a:txBody>
                  <a:tcPr anchor="ctr">
                    <a:solidFill>
                      <a:schemeClr val="accent1"/>
                    </a:solidFill>
                  </a:tcPr>
                </a:tc>
                <a:tc gridSpan="2">
                  <a:txBody>
                    <a:bodyPr/>
                    <a:lstStyle/>
                    <a:p>
                      <a:r>
                        <a:rPr lang="en-GB" sz="1000">
                          <a:solidFill>
                            <a:schemeClr val="bg1"/>
                          </a:solidFill>
                          <a:latin typeface="Roboto" panose="02000000000000000000" pitchFamily="2" charset="0"/>
                          <a:ea typeface="Roboto" panose="02000000000000000000" pitchFamily="2" charset="0"/>
                        </a:rPr>
                        <a:t>Escalation Level Label</a:t>
                      </a:r>
                    </a:p>
                  </a:txBody>
                  <a:tcPr anchor="ctr">
                    <a:solidFill>
                      <a:schemeClr val="accent1"/>
                    </a:solidFill>
                  </a:tcPr>
                </a:tc>
                <a:tc hMerge="1">
                  <a:txBody>
                    <a:bodyPr/>
                    <a:lstStyle/>
                    <a:p>
                      <a:endParaRPr lang="en-GB" sz="1200">
                        <a:solidFill>
                          <a:schemeClr val="bg1"/>
                        </a:solidFill>
                        <a:latin typeface="Roboto" panose="02000000000000000000" pitchFamily="2" charset="0"/>
                        <a:ea typeface="Roboto" panose="02000000000000000000" pitchFamily="2" charset="0"/>
                      </a:endParaRPr>
                    </a:p>
                  </a:txBody>
                  <a:tcPr anchor="ctr">
                    <a:solidFill>
                      <a:schemeClr val="accent3"/>
                    </a:solidFill>
                  </a:tcPr>
                </a:tc>
                <a:tc>
                  <a:txBody>
                    <a:bodyPr/>
                    <a:lstStyle/>
                    <a:p>
                      <a:r>
                        <a:rPr lang="en-GB" sz="1000">
                          <a:solidFill>
                            <a:schemeClr val="bg1"/>
                          </a:solidFill>
                          <a:latin typeface="Roboto" panose="02000000000000000000" pitchFamily="2" charset="0"/>
                          <a:ea typeface="Roboto" panose="02000000000000000000" pitchFamily="2" charset="0"/>
                        </a:rPr>
                        <a:t>Days before Escalation</a:t>
                      </a:r>
                    </a:p>
                  </a:txBody>
                  <a:tcPr anchor="ctr">
                    <a:solidFill>
                      <a:schemeClr val="accent1"/>
                    </a:solidFill>
                  </a:tcPr>
                </a:tc>
                <a:extLst>
                  <a:ext uri="{0D108BD9-81ED-4DB2-BD59-A6C34878D82A}">
                    <a16:rowId xmlns:a16="http://schemas.microsoft.com/office/drawing/2014/main" val="3715776156"/>
                  </a:ext>
                </a:extLst>
              </a:tr>
              <a:tr h="370840">
                <a:tc>
                  <a:txBody>
                    <a:bodyPr/>
                    <a:lstStyle/>
                    <a:p>
                      <a:r>
                        <a:rPr lang="en-GB" sz="1000">
                          <a:latin typeface="Roboto" panose="02000000000000000000" pitchFamily="2" charset="0"/>
                          <a:ea typeface="Roboto" panose="02000000000000000000" pitchFamily="2" charset="0"/>
                        </a:rPr>
                        <a:t>First Escalation</a:t>
                      </a:r>
                    </a:p>
                  </a:txBody>
                  <a:tcPr anchor="ctr">
                    <a:solidFill>
                      <a:schemeClr val="accent1">
                        <a:lumMod val="40000"/>
                        <a:lumOff val="60000"/>
                      </a:schemeClr>
                    </a:solidFill>
                  </a:tcPr>
                </a:tc>
                <a:tc grid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000">
                          <a:latin typeface="Roboto" panose="02000000000000000000" pitchFamily="2" charset="0"/>
                          <a:ea typeface="Roboto" panose="02000000000000000000" pitchFamily="2" charset="0"/>
                        </a:rPr>
                        <a:t>First Escalation</a:t>
                      </a:r>
                    </a:p>
                  </a:txBody>
                  <a:tcPr anchor="ctr">
                    <a:solidFill>
                      <a:schemeClr val="accent1">
                        <a:lumMod val="40000"/>
                        <a:lumOff val="60000"/>
                      </a:schemeClr>
                    </a:solidFill>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a:latin typeface="Roboto" panose="02000000000000000000" pitchFamily="2" charset="0"/>
                        <a:ea typeface="Roboto" panose="02000000000000000000" pitchFamily="2" charset="0"/>
                      </a:endParaRPr>
                    </a:p>
                  </a:txBody>
                  <a:tcPr anchor="ctr"/>
                </a:tc>
                <a:tc>
                  <a:txBody>
                    <a:bodyPr/>
                    <a:lstStyle/>
                    <a:p>
                      <a:r>
                        <a:rPr lang="en-GB" sz="1000">
                          <a:latin typeface="Roboto" panose="02000000000000000000" pitchFamily="2" charset="0"/>
                          <a:ea typeface="Roboto" panose="02000000000000000000" pitchFamily="2" charset="0"/>
                        </a:rPr>
                        <a:t>n/a</a:t>
                      </a:r>
                    </a:p>
                  </a:txBody>
                  <a:tcPr anchor="ctr">
                    <a:solidFill>
                      <a:schemeClr val="accent1">
                        <a:lumMod val="40000"/>
                        <a:lumOff val="60000"/>
                      </a:schemeClr>
                    </a:solidFill>
                  </a:tcPr>
                </a:tc>
                <a:extLst>
                  <a:ext uri="{0D108BD9-81ED-4DB2-BD59-A6C34878D82A}">
                    <a16:rowId xmlns:a16="http://schemas.microsoft.com/office/drawing/2014/main" val="3384644817"/>
                  </a:ext>
                </a:extLst>
              </a:tr>
              <a:tr h="370840">
                <a:tc>
                  <a:txBody>
                    <a:bodyPr/>
                    <a:lstStyle/>
                    <a:p>
                      <a:r>
                        <a:rPr lang="en-GB" sz="1000">
                          <a:latin typeface="Roboto" panose="02000000000000000000" pitchFamily="2" charset="0"/>
                          <a:ea typeface="Roboto" panose="02000000000000000000" pitchFamily="2" charset="0"/>
                        </a:rPr>
                        <a:t>Final Escalation</a:t>
                      </a:r>
                    </a:p>
                  </a:txBody>
                  <a:tcPr anchor="ctr">
                    <a:solidFill>
                      <a:schemeClr val="accent1">
                        <a:lumMod val="20000"/>
                        <a:lumOff val="80000"/>
                      </a:schemeClr>
                    </a:solidFill>
                  </a:tcPr>
                </a:tc>
                <a:tc grid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000">
                          <a:latin typeface="Roboto" panose="02000000000000000000" pitchFamily="2" charset="0"/>
                          <a:ea typeface="Roboto" panose="02000000000000000000" pitchFamily="2" charset="0"/>
                        </a:rPr>
                        <a:t>Final Escalation</a:t>
                      </a:r>
                    </a:p>
                  </a:txBody>
                  <a:tcPr anchor="ctr">
                    <a:solidFill>
                      <a:schemeClr val="accent1">
                        <a:lumMod val="20000"/>
                        <a:lumOff val="80000"/>
                      </a:schemeClr>
                    </a:solidFill>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a:latin typeface="Roboto" panose="02000000000000000000" pitchFamily="2" charset="0"/>
                        <a:ea typeface="Roboto" panose="02000000000000000000" pitchFamily="2" charset="0"/>
                      </a:endParaRPr>
                    </a:p>
                  </a:txBody>
                  <a:tcPr anchor="ctr"/>
                </a:tc>
                <a:tc>
                  <a:txBody>
                    <a:bodyPr/>
                    <a:lstStyle/>
                    <a:p>
                      <a:r>
                        <a:rPr lang="en-GB" sz="1000">
                          <a:latin typeface="Roboto" panose="02000000000000000000" pitchFamily="2" charset="0"/>
                          <a:ea typeface="Roboto" panose="02000000000000000000" pitchFamily="2" charset="0"/>
                        </a:rPr>
                        <a:t>5</a:t>
                      </a:r>
                    </a:p>
                  </a:txBody>
                  <a:tcPr anchor="ctr">
                    <a:solidFill>
                      <a:schemeClr val="accent1">
                        <a:lumMod val="20000"/>
                        <a:lumOff val="80000"/>
                      </a:schemeClr>
                    </a:solidFill>
                  </a:tcPr>
                </a:tc>
                <a:extLst>
                  <a:ext uri="{0D108BD9-81ED-4DB2-BD59-A6C34878D82A}">
                    <a16:rowId xmlns:a16="http://schemas.microsoft.com/office/drawing/2014/main" val="3002888071"/>
                  </a:ext>
                </a:extLst>
              </a:tr>
              <a:tr h="370840">
                <a:tc gridSpan="4">
                  <a:txBody>
                    <a:bodyPr/>
                    <a:lstStyle/>
                    <a:p>
                      <a:r>
                        <a:rPr lang="en-GB" sz="1000" b="1">
                          <a:latin typeface="Roboto" panose="02000000000000000000" pitchFamily="2" charset="0"/>
                          <a:ea typeface="Roboto" panose="02000000000000000000" pitchFamily="2" charset="0"/>
                        </a:rPr>
                        <a:t>Data Items</a:t>
                      </a:r>
                    </a:p>
                  </a:txBody>
                  <a:tcPr anchor="ctr">
                    <a:noFill/>
                  </a:tcPr>
                </a:tc>
                <a:tc hMerge="1">
                  <a:txBody>
                    <a:bodyPr/>
                    <a:lstStyle/>
                    <a:p>
                      <a:endParaRPr lang="en-GB" sz="1200">
                        <a:latin typeface="Roboto" panose="02000000000000000000" pitchFamily="2" charset="0"/>
                        <a:ea typeface="Roboto" panose="02000000000000000000" pitchFamily="2" charset="0"/>
                      </a:endParaRPr>
                    </a:p>
                  </a:txBody>
                  <a:tcPr anchor="ctr"/>
                </a:tc>
                <a:tc hMerge="1">
                  <a:txBody>
                    <a:bodyPr/>
                    <a:lstStyle/>
                    <a:p>
                      <a:endParaRPr lang="en-GB"/>
                    </a:p>
                  </a:txBody>
                  <a:tcPr/>
                </a:tc>
                <a:tc hMerge="1">
                  <a:txBody>
                    <a:bodyPr/>
                    <a:lstStyle/>
                    <a:p>
                      <a:endParaRPr lang="en-GB" sz="1200">
                        <a:latin typeface="Roboto" panose="02000000000000000000" pitchFamily="2" charset="0"/>
                        <a:ea typeface="Roboto" panose="02000000000000000000" pitchFamily="2" charset="0"/>
                      </a:endParaRPr>
                    </a:p>
                  </a:txBody>
                  <a:tcPr anchor="ctr"/>
                </a:tc>
                <a:extLst>
                  <a:ext uri="{0D108BD9-81ED-4DB2-BD59-A6C34878D82A}">
                    <a16:rowId xmlns:a16="http://schemas.microsoft.com/office/drawing/2014/main" val="129045029"/>
                  </a:ext>
                </a:extLst>
              </a:tr>
              <a:tr h="370840">
                <a:tc>
                  <a:txBody>
                    <a:bodyPr/>
                    <a:lstStyle/>
                    <a:p>
                      <a:r>
                        <a:rPr lang="en-GB" sz="1000">
                          <a:solidFill>
                            <a:schemeClr val="bg1"/>
                          </a:solidFill>
                          <a:latin typeface="Roboto" panose="02000000000000000000" pitchFamily="2" charset="0"/>
                          <a:ea typeface="Roboto" panose="02000000000000000000" pitchFamily="2" charset="0"/>
                        </a:rPr>
                        <a:t>Data Item Name</a:t>
                      </a:r>
                    </a:p>
                  </a:txBody>
                  <a:tcPr anchor="ctr">
                    <a:solidFill>
                      <a:schemeClr val="accent1"/>
                    </a:solidFill>
                  </a:tcPr>
                </a:tc>
                <a:tc gridSpan="2">
                  <a:txBody>
                    <a:bodyPr/>
                    <a:lstStyle/>
                    <a:p>
                      <a:r>
                        <a:rPr lang="en-GB" sz="1000">
                          <a:solidFill>
                            <a:schemeClr val="bg1"/>
                          </a:solidFill>
                          <a:latin typeface="Roboto" panose="02000000000000000000" pitchFamily="2" charset="0"/>
                          <a:ea typeface="Roboto" panose="02000000000000000000" pitchFamily="2" charset="0"/>
                        </a:rPr>
                        <a:t>Data Item Label</a:t>
                      </a:r>
                    </a:p>
                  </a:txBody>
                  <a:tcPr anchor="ctr">
                    <a:solidFill>
                      <a:schemeClr val="accent1"/>
                    </a:solidFill>
                  </a:tcPr>
                </a:tc>
                <a:tc hMerge="1">
                  <a:txBody>
                    <a:bodyPr/>
                    <a:lstStyle/>
                    <a:p>
                      <a:endParaRPr lang="en-GB" sz="1200">
                        <a:solidFill>
                          <a:schemeClr val="bg1"/>
                        </a:solidFill>
                        <a:latin typeface="Roboto" panose="02000000000000000000" pitchFamily="2" charset="0"/>
                        <a:ea typeface="Roboto" panose="02000000000000000000" pitchFamily="2" charset="0"/>
                      </a:endParaRPr>
                    </a:p>
                  </a:txBody>
                  <a:tcPr anchor="ctr">
                    <a:solidFill>
                      <a:schemeClr val="accent3"/>
                    </a:solidFill>
                  </a:tcPr>
                </a:tc>
                <a:tc>
                  <a:txBody>
                    <a:bodyPr/>
                    <a:lstStyle/>
                    <a:p>
                      <a:r>
                        <a:rPr lang="en-GB" sz="1000">
                          <a:solidFill>
                            <a:schemeClr val="bg1"/>
                          </a:solidFill>
                          <a:latin typeface="Roboto" panose="02000000000000000000" pitchFamily="2" charset="0"/>
                          <a:ea typeface="Roboto" panose="02000000000000000000" pitchFamily="2" charset="0"/>
                        </a:rPr>
                        <a:t>Mandatory</a:t>
                      </a:r>
                    </a:p>
                  </a:txBody>
                  <a:tcPr anchor="ctr">
                    <a:solidFill>
                      <a:schemeClr val="accent1"/>
                    </a:solidFill>
                  </a:tcPr>
                </a:tc>
                <a:extLst>
                  <a:ext uri="{0D108BD9-81ED-4DB2-BD59-A6C34878D82A}">
                    <a16:rowId xmlns:a16="http://schemas.microsoft.com/office/drawing/2014/main" val="2742905599"/>
                  </a:ext>
                </a:extLst>
              </a:tr>
              <a:tr h="370840">
                <a:tc>
                  <a:txBody>
                    <a:bodyPr/>
                    <a:lstStyle/>
                    <a:p>
                      <a:r>
                        <a:rPr lang="en-GB" sz="1000">
                          <a:latin typeface="Roboto" panose="02000000000000000000" pitchFamily="2" charset="0"/>
                          <a:ea typeface="Roboto" panose="02000000000000000000" pitchFamily="2" charset="0"/>
                        </a:rPr>
                        <a:t>MPAN</a:t>
                      </a:r>
                    </a:p>
                  </a:txBody>
                  <a:tcPr anchor="ctr">
                    <a:solidFill>
                      <a:schemeClr val="accent1">
                        <a:lumMod val="40000"/>
                        <a:lumOff val="60000"/>
                      </a:schemeClr>
                    </a:solidFill>
                  </a:tcPr>
                </a:tc>
                <a:tc gridSpan="2">
                  <a:txBody>
                    <a:bodyPr/>
                    <a:lstStyle/>
                    <a:p>
                      <a:r>
                        <a:rPr lang="en-GB" sz="1000">
                          <a:latin typeface="Roboto" panose="02000000000000000000" pitchFamily="2" charset="0"/>
                          <a:ea typeface="Roboto" panose="02000000000000000000" pitchFamily="2" charset="0"/>
                        </a:rPr>
                        <a:t>MPAN</a:t>
                      </a:r>
                    </a:p>
                  </a:txBody>
                  <a:tcPr anchor="ctr">
                    <a:solidFill>
                      <a:schemeClr val="accent1">
                        <a:lumMod val="40000"/>
                        <a:lumOff val="60000"/>
                      </a:schemeClr>
                    </a:solidFill>
                  </a:tcPr>
                </a:tc>
                <a:tc hMerge="1">
                  <a:txBody>
                    <a:bodyPr/>
                    <a:lstStyle/>
                    <a:p>
                      <a:endParaRPr lang="en-GB" sz="1200">
                        <a:latin typeface="Roboto" panose="02000000000000000000" pitchFamily="2" charset="0"/>
                        <a:ea typeface="Roboto" panose="02000000000000000000" pitchFamily="2" charset="0"/>
                      </a:endParaRPr>
                    </a:p>
                  </a:txBody>
                  <a:tcPr anchor="ctr"/>
                </a:tc>
                <a:tc>
                  <a:txBody>
                    <a:bodyPr/>
                    <a:lstStyle/>
                    <a:p>
                      <a:r>
                        <a:rPr lang="en-GB" sz="1000">
                          <a:latin typeface="Roboto" panose="02000000000000000000" pitchFamily="2" charset="0"/>
                          <a:ea typeface="Roboto" panose="02000000000000000000" pitchFamily="2" charset="0"/>
                        </a:rPr>
                        <a:t>false</a:t>
                      </a:r>
                    </a:p>
                  </a:txBody>
                  <a:tcPr anchor="ctr">
                    <a:solidFill>
                      <a:schemeClr val="accent1">
                        <a:lumMod val="40000"/>
                        <a:lumOff val="60000"/>
                      </a:schemeClr>
                    </a:solidFill>
                  </a:tcPr>
                </a:tc>
                <a:extLst>
                  <a:ext uri="{0D108BD9-81ED-4DB2-BD59-A6C34878D82A}">
                    <a16:rowId xmlns:a16="http://schemas.microsoft.com/office/drawing/2014/main" val="792834133"/>
                  </a:ext>
                </a:extLst>
              </a:tr>
              <a:tr h="370840">
                <a:tc gridSpan="4">
                  <a:txBody>
                    <a:bodyPr/>
                    <a:lstStyle/>
                    <a:p>
                      <a:r>
                        <a:rPr lang="en-GB" sz="1000" b="1">
                          <a:latin typeface="Roboto" panose="02000000000000000000" pitchFamily="2" charset="0"/>
                          <a:ea typeface="Roboto" panose="02000000000000000000" pitchFamily="2" charset="0"/>
                        </a:rPr>
                        <a:t>Availability</a:t>
                      </a:r>
                    </a:p>
                  </a:txBody>
                  <a:tcPr anchor="ctr">
                    <a:noFill/>
                  </a:tcPr>
                </a:tc>
                <a:tc hMerge="1">
                  <a:txBody>
                    <a:bodyPr/>
                    <a:lstStyle/>
                    <a:p>
                      <a:endParaRPr lang="en-GB" sz="1200">
                        <a:latin typeface="Roboto" panose="02000000000000000000" pitchFamily="2" charset="0"/>
                        <a:ea typeface="Roboto" panose="02000000000000000000" pitchFamily="2" charset="0"/>
                      </a:endParaRPr>
                    </a:p>
                  </a:txBody>
                  <a:tcPr anchor="ctr"/>
                </a:tc>
                <a:tc hMerge="1">
                  <a:txBody>
                    <a:bodyPr/>
                    <a:lstStyle/>
                    <a:p>
                      <a:endParaRPr lang="en-GB"/>
                    </a:p>
                  </a:txBody>
                  <a:tcPr/>
                </a:tc>
                <a:tc hMerge="1">
                  <a:txBody>
                    <a:bodyPr/>
                    <a:lstStyle/>
                    <a:p>
                      <a:endParaRPr lang="en-GB" sz="1200">
                        <a:latin typeface="Roboto" panose="02000000000000000000" pitchFamily="2" charset="0"/>
                        <a:ea typeface="Roboto" panose="02000000000000000000" pitchFamily="2" charset="0"/>
                      </a:endParaRPr>
                    </a:p>
                  </a:txBody>
                  <a:tcPr anchor="ctr"/>
                </a:tc>
                <a:extLst>
                  <a:ext uri="{0D108BD9-81ED-4DB2-BD59-A6C34878D82A}">
                    <a16:rowId xmlns:a16="http://schemas.microsoft.com/office/drawing/2014/main" val="3572699348"/>
                  </a:ext>
                </a:extLst>
              </a:tr>
              <a:tr h="370840">
                <a:tc gridSpan="2">
                  <a:txBody>
                    <a:bodyPr/>
                    <a:lstStyle/>
                    <a:p>
                      <a:r>
                        <a:rPr lang="en-GB" sz="1000">
                          <a:solidFill>
                            <a:schemeClr val="bg1"/>
                          </a:solidFill>
                          <a:latin typeface="Roboto" panose="02000000000000000000" pitchFamily="2" charset="0"/>
                          <a:ea typeface="Roboto" panose="02000000000000000000" pitchFamily="2" charset="0"/>
                        </a:rPr>
                        <a:t>Market Role</a:t>
                      </a:r>
                    </a:p>
                  </a:txBody>
                  <a:tcPr anchor="ctr">
                    <a:solidFill>
                      <a:schemeClr val="accent1"/>
                    </a:solidFill>
                  </a:tcPr>
                </a:tc>
                <a:tc hMerge="1">
                  <a:txBody>
                    <a:bodyPr/>
                    <a:lstStyle/>
                    <a:p>
                      <a:r>
                        <a:rPr lang="en-GB" sz="1200">
                          <a:solidFill>
                            <a:schemeClr val="bg1"/>
                          </a:solidFill>
                          <a:latin typeface="Roboto" panose="02000000000000000000" pitchFamily="2" charset="0"/>
                          <a:ea typeface="Roboto" panose="02000000000000000000" pitchFamily="2" charset="0"/>
                        </a:rPr>
                        <a:t>Market Role Code</a:t>
                      </a:r>
                    </a:p>
                  </a:txBody>
                  <a:tcPr anchor="ctr">
                    <a:solidFill>
                      <a:schemeClr val="accent3"/>
                    </a:solidFill>
                  </a:tcPr>
                </a:tc>
                <a:tc gridSpan="2">
                  <a:txBody>
                    <a:bodyPr/>
                    <a:lstStyle/>
                    <a:p>
                      <a:r>
                        <a:rPr lang="en-GB" sz="1000">
                          <a:solidFill>
                            <a:schemeClr val="bg1"/>
                          </a:solidFill>
                          <a:latin typeface="Roboto" panose="02000000000000000000" pitchFamily="2" charset="0"/>
                          <a:ea typeface="Roboto" panose="02000000000000000000" pitchFamily="2" charset="0"/>
                        </a:rPr>
                        <a:t>Market Role Code</a:t>
                      </a:r>
                      <a:endParaRPr lang="en-GB" sz="1200"/>
                    </a:p>
                  </a:txBody>
                  <a:tcPr anchor="ctr">
                    <a:solidFill>
                      <a:schemeClr val="accent1"/>
                    </a:solidFill>
                  </a:tcPr>
                </a:tc>
                <a:tc hMerge="1">
                  <a:txBody>
                    <a:bodyPr/>
                    <a:lstStyle/>
                    <a:p>
                      <a:endParaRPr lang="en-GB" sz="1200">
                        <a:solidFill>
                          <a:schemeClr val="bg1"/>
                        </a:solidFill>
                        <a:latin typeface="Roboto" panose="02000000000000000000" pitchFamily="2" charset="0"/>
                        <a:ea typeface="Roboto" panose="02000000000000000000" pitchFamily="2" charset="0"/>
                      </a:endParaRPr>
                    </a:p>
                  </a:txBody>
                  <a:tcPr anchor="ctr">
                    <a:solidFill>
                      <a:schemeClr val="accent3"/>
                    </a:solidFill>
                  </a:tcPr>
                </a:tc>
                <a:extLst>
                  <a:ext uri="{0D108BD9-81ED-4DB2-BD59-A6C34878D82A}">
                    <a16:rowId xmlns:a16="http://schemas.microsoft.com/office/drawing/2014/main" val="715318698"/>
                  </a:ext>
                </a:extLst>
              </a:tr>
              <a:tr h="370840">
                <a:tc gridSpan="2">
                  <a:txBody>
                    <a:bodyPr/>
                    <a:lstStyle/>
                    <a:p>
                      <a:r>
                        <a:rPr lang="en-GB" sz="1000">
                          <a:latin typeface="Roboto" panose="02000000000000000000" pitchFamily="2" charset="0"/>
                          <a:ea typeface="Roboto" panose="02000000000000000000" pitchFamily="2" charset="0"/>
                        </a:rPr>
                        <a:t>Electricity Supplier</a:t>
                      </a:r>
                    </a:p>
                  </a:txBody>
                  <a:tcPr anchor="ctr">
                    <a:solidFill>
                      <a:schemeClr val="accent1">
                        <a:lumMod val="20000"/>
                        <a:lumOff val="80000"/>
                      </a:schemeClr>
                    </a:solidFill>
                  </a:tcPr>
                </a:tc>
                <a:tc hMerge="1">
                  <a:txBody>
                    <a:bodyPr/>
                    <a:lstStyle/>
                    <a:p>
                      <a:r>
                        <a:rPr lang="en-GB" sz="1200">
                          <a:latin typeface="Roboto" panose="02000000000000000000" pitchFamily="2" charset="0"/>
                          <a:ea typeface="Roboto" panose="02000000000000000000" pitchFamily="2" charset="0"/>
                        </a:rPr>
                        <a:t>SUP</a:t>
                      </a:r>
                    </a:p>
                  </a:txBody>
                  <a:tcPr anchor="ctr"/>
                </a:tc>
                <a:tc gridSpan="2">
                  <a:txBody>
                    <a:bodyPr/>
                    <a:lstStyle/>
                    <a:p>
                      <a:r>
                        <a:rPr lang="en-GB" sz="1000">
                          <a:latin typeface="Roboto" panose="02000000000000000000" pitchFamily="2" charset="0"/>
                          <a:ea typeface="Roboto" panose="02000000000000000000" pitchFamily="2" charset="0"/>
                        </a:rPr>
                        <a:t>X</a:t>
                      </a:r>
                      <a:endParaRPr lang="en-GB" sz="1200"/>
                    </a:p>
                  </a:txBody>
                  <a:tcPr anchor="ctr">
                    <a:solidFill>
                      <a:schemeClr val="accent1">
                        <a:lumMod val="20000"/>
                        <a:lumOff val="80000"/>
                      </a:schemeClr>
                    </a:solidFill>
                  </a:tcPr>
                </a:tc>
                <a:tc hMerge="1">
                  <a:txBody>
                    <a:bodyPr/>
                    <a:lstStyle/>
                    <a:p>
                      <a:endParaRPr lang="en-GB" sz="1200">
                        <a:latin typeface="Roboto" panose="02000000000000000000" pitchFamily="2" charset="0"/>
                        <a:ea typeface="Roboto" panose="02000000000000000000" pitchFamily="2" charset="0"/>
                      </a:endParaRPr>
                    </a:p>
                  </a:txBody>
                  <a:tcPr anchor="ctr"/>
                </a:tc>
                <a:extLst>
                  <a:ext uri="{0D108BD9-81ED-4DB2-BD59-A6C34878D82A}">
                    <a16:rowId xmlns:a16="http://schemas.microsoft.com/office/drawing/2014/main" val="2768227458"/>
                  </a:ext>
                </a:extLst>
              </a:tr>
            </a:tbl>
          </a:graphicData>
        </a:graphic>
      </p:graphicFrame>
      <p:graphicFrame>
        <p:nvGraphicFramePr>
          <p:cNvPr id="6" name="Table 5">
            <a:extLst>
              <a:ext uri="{FF2B5EF4-FFF2-40B4-BE49-F238E27FC236}">
                <a16:creationId xmlns:a16="http://schemas.microsoft.com/office/drawing/2014/main" id="{8EA7ED66-D8CF-DA73-9145-152A01B87DBC}"/>
              </a:ext>
            </a:extLst>
          </p:cNvPr>
          <p:cNvGraphicFramePr>
            <a:graphicFrameLocks noGrp="1"/>
          </p:cNvGraphicFramePr>
          <p:nvPr>
            <p:extLst>
              <p:ext uri="{D42A27DB-BD31-4B8C-83A1-F6EECF244321}">
                <p14:modId xmlns:p14="http://schemas.microsoft.com/office/powerpoint/2010/main" val="715659105"/>
              </p:ext>
            </p:extLst>
          </p:nvPr>
        </p:nvGraphicFramePr>
        <p:xfrm>
          <a:off x="5785805" y="2210091"/>
          <a:ext cx="4952319" cy="4602960"/>
        </p:xfrm>
        <a:graphic>
          <a:graphicData uri="http://schemas.openxmlformats.org/drawingml/2006/table">
            <a:tbl>
              <a:tblPr firstRow="1" bandRow="1">
                <a:tableStyleId>{F5AB1C69-6EDB-4FF4-983F-18BD219EF322}</a:tableStyleId>
              </a:tblPr>
              <a:tblGrid>
                <a:gridCol w="1650773">
                  <a:extLst>
                    <a:ext uri="{9D8B030D-6E8A-4147-A177-3AD203B41FA5}">
                      <a16:colId xmlns:a16="http://schemas.microsoft.com/office/drawing/2014/main" val="2748292803"/>
                    </a:ext>
                  </a:extLst>
                </a:gridCol>
                <a:gridCol w="756309">
                  <a:extLst>
                    <a:ext uri="{9D8B030D-6E8A-4147-A177-3AD203B41FA5}">
                      <a16:colId xmlns:a16="http://schemas.microsoft.com/office/drawing/2014/main" val="3866211187"/>
                    </a:ext>
                  </a:extLst>
                </a:gridCol>
                <a:gridCol w="894464">
                  <a:extLst>
                    <a:ext uri="{9D8B030D-6E8A-4147-A177-3AD203B41FA5}">
                      <a16:colId xmlns:a16="http://schemas.microsoft.com/office/drawing/2014/main" val="3077074682"/>
                    </a:ext>
                  </a:extLst>
                </a:gridCol>
                <a:gridCol w="1650773">
                  <a:extLst>
                    <a:ext uri="{9D8B030D-6E8A-4147-A177-3AD203B41FA5}">
                      <a16:colId xmlns:a16="http://schemas.microsoft.com/office/drawing/2014/main" val="2516465577"/>
                    </a:ext>
                  </a:extLst>
                </a:gridCol>
              </a:tblGrid>
              <a:tr h="383580">
                <a:tc gridSpan="4">
                  <a:txBody>
                    <a:bodyPr/>
                    <a:lstStyle/>
                    <a:p>
                      <a:r>
                        <a:rPr lang="en-GB" sz="1400">
                          <a:latin typeface="Roboto" panose="02000000000000000000" pitchFamily="2" charset="0"/>
                          <a:ea typeface="Roboto" panose="02000000000000000000" pitchFamily="2" charset="0"/>
                        </a:rPr>
                        <a:t>Crossed Meters (Elec.) - Escalation</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solidFill>
                  </a:tcPr>
                </a:tc>
                <a:tc hMerge="1">
                  <a:txBody>
                    <a:bodyPr/>
                    <a:lstStyle/>
                    <a:p>
                      <a:endParaRPr lang="en-GB"/>
                    </a:p>
                  </a:txBody>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177111722"/>
                  </a:ext>
                </a:extLst>
              </a:tr>
              <a:tr h="383580">
                <a:tc gridSpan="4">
                  <a:txBody>
                    <a:bodyPr/>
                    <a:lstStyle/>
                    <a:p>
                      <a:r>
                        <a:rPr lang="en-GB" sz="1000" b="1">
                          <a:latin typeface="Roboto" panose="02000000000000000000" pitchFamily="2" charset="0"/>
                          <a:ea typeface="Roboto" panose="02000000000000000000" pitchFamily="2" charset="0"/>
                        </a:rPr>
                        <a:t>Escalation Levels</a:t>
                      </a:r>
                    </a:p>
                  </a:txBody>
                  <a:tcPr anchor="ctr">
                    <a:lnT w="12700" cap="flat" cmpd="sng" algn="ctr">
                      <a:solidFill>
                        <a:schemeClr val="tx1"/>
                      </a:solidFill>
                      <a:prstDash val="solid"/>
                      <a:round/>
                      <a:headEnd type="none" w="med" len="med"/>
                      <a:tailEnd type="none" w="med" len="med"/>
                    </a:lnT>
                    <a:noFill/>
                  </a:tcPr>
                </a:tc>
                <a:tc hMerge="1">
                  <a:txBody>
                    <a:bodyPr/>
                    <a:lstStyle/>
                    <a:p>
                      <a:endParaRPr lang="en-GB" sz="1400">
                        <a:latin typeface="Roboto" panose="02000000000000000000" pitchFamily="2" charset="0"/>
                        <a:ea typeface="Roboto" panose="02000000000000000000" pitchFamily="2" charset="0"/>
                      </a:endParaRPr>
                    </a:p>
                  </a:txBody>
                  <a:tcPr/>
                </a:tc>
                <a:tc hMerge="1">
                  <a:txBody>
                    <a:bodyPr/>
                    <a:lstStyle/>
                    <a:p>
                      <a:endParaRPr lang="en-GB"/>
                    </a:p>
                  </a:txBody>
                  <a:tcPr/>
                </a:tc>
                <a:tc hMerge="1">
                  <a:txBody>
                    <a:bodyPr/>
                    <a:lstStyle/>
                    <a:p>
                      <a:endParaRPr lang="en-GB" sz="1400">
                        <a:latin typeface="Roboto" panose="02000000000000000000" pitchFamily="2" charset="0"/>
                        <a:ea typeface="Roboto" panose="02000000000000000000" pitchFamily="2" charset="0"/>
                      </a:endParaRPr>
                    </a:p>
                  </a:txBody>
                  <a:tcPr/>
                </a:tc>
                <a:extLst>
                  <a:ext uri="{0D108BD9-81ED-4DB2-BD59-A6C34878D82A}">
                    <a16:rowId xmlns:a16="http://schemas.microsoft.com/office/drawing/2014/main" val="2171941982"/>
                  </a:ext>
                </a:extLst>
              </a:tr>
              <a:tr h="383580">
                <a:tc>
                  <a:txBody>
                    <a:bodyPr/>
                    <a:lstStyle/>
                    <a:p>
                      <a:r>
                        <a:rPr lang="en-GB" sz="1000">
                          <a:solidFill>
                            <a:schemeClr val="bg1"/>
                          </a:solidFill>
                          <a:latin typeface="Roboto" panose="02000000000000000000" pitchFamily="2" charset="0"/>
                          <a:ea typeface="Roboto" panose="02000000000000000000" pitchFamily="2" charset="0"/>
                        </a:rPr>
                        <a:t>Escalation Level Name</a:t>
                      </a:r>
                    </a:p>
                  </a:txBody>
                  <a:tcPr anchor="ctr">
                    <a:solidFill>
                      <a:schemeClr val="accent4"/>
                    </a:solidFill>
                  </a:tcPr>
                </a:tc>
                <a:tc gridSpan="2">
                  <a:txBody>
                    <a:bodyPr/>
                    <a:lstStyle/>
                    <a:p>
                      <a:r>
                        <a:rPr lang="en-GB" sz="1000">
                          <a:solidFill>
                            <a:schemeClr val="bg1"/>
                          </a:solidFill>
                          <a:latin typeface="Roboto" panose="02000000000000000000" pitchFamily="2" charset="0"/>
                          <a:ea typeface="Roboto" panose="02000000000000000000" pitchFamily="2" charset="0"/>
                        </a:rPr>
                        <a:t>Escalation Level Label</a:t>
                      </a:r>
                    </a:p>
                  </a:txBody>
                  <a:tcPr anchor="ctr">
                    <a:solidFill>
                      <a:schemeClr val="accent4"/>
                    </a:solidFill>
                  </a:tcPr>
                </a:tc>
                <a:tc hMerge="1">
                  <a:txBody>
                    <a:bodyPr/>
                    <a:lstStyle/>
                    <a:p>
                      <a:endParaRPr lang="en-GB" sz="1200">
                        <a:solidFill>
                          <a:schemeClr val="bg1"/>
                        </a:solidFill>
                        <a:latin typeface="Roboto" panose="02000000000000000000" pitchFamily="2" charset="0"/>
                        <a:ea typeface="Roboto" panose="02000000000000000000" pitchFamily="2" charset="0"/>
                      </a:endParaRPr>
                    </a:p>
                  </a:txBody>
                  <a:tcPr anchor="ctr">
                    <a:solidFill>
                      <a:schemeClr val="accent3"/>
                    </a:solidFill>
                  </a:tcPr>
                </a:tc>
                <a:tc>
                  <a:txBody>
                    <a:bodyPr/>
                    <a:lstStyle/>
                    <a:p>
                      <a:r>
                        <a:rPr lang="en-GB" sz="1000">
                          <a:solidFill>
                            <a:schemeClr val="bg1"/>
                          </a:solidFill>
                          <a:latin typeface="Roboto" panose="02000000000000000000" pitchFamily="2" charset="0"/>
                          <a:ea typeface="Roboto" panose="02000000000000000000" pitchFamily="2" charset="0"/>
                        </a:rPr>
                        <a:t>Days before Escalation</a:t>
                      </a:r>
                    </a:p>
                  </a:txBody>
                  <a:tcPr anchor="ctr">
                    <a:solidFill>
                      <a:schemeClr val="accent4"/>
                    </a:solidFill>
                  </a:tcPr>
                </a:tc>
                <a:extLst>
                  <a:ext uri="{0D108BD9-81ED-4DB2-BD59-A6C34878D82A}">
                    <a16:rowId xmlns:a16="http://schemas.microsoft.com/office/drawing/2014/main" val="3715776156"/>
                  </a:ext>
                </a:extLst>
              </a:tr>
              <a:tr h="383580">
                <a:tc>
                  <a:txBody>
                    <a:bodyPr/>
                    <a:lstStyle/>
                    <a:p>
                      <a:r>
                        <a:rPr lang="en-GB" sz="1000">
                          <a:latin typeface="Roboto" panose="02000000000000000000" pitchFamily="2" charset="0"/>
                          <a:ea typeface="Roboto" panose="02000000000000000000" pitchFamily="2" charset="0"/>
                        </a:rPr>
                        <a:t>First Escalation</a:t>
                      </a:r>
                    </a:p>
                  </a:txBody>
                  <a:tcPr anchor="ctr">
                    <a:solidFill>
                      <a:schemeClr val="accent4">
                        <a:lumMod val="40000"/>
                        <a:lumOff val="60000"/>
                      </a:schemeClr>
                    </a:solidFill>
                  </a:tcPr>
                </a:tc>
                <a:tc grid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000">
                          <a:latin typeface="Roboto" panose="02000000000000000000" pitchFamily="2" charset="0"/>
                          <a:ea typeface="Roboto" panose="02000000000000000000" pitchFamily="2" charset="0"/>
                        </a:rPr>
                        <a:t>First Escalation</a:t>
                      </a:r>
                    </a:p>
                  </a:txBody>
                  <a:tcPr anchor="ctr">
                    <a:solidFill>
                      <a:schemeClr val="accent4">
                        <a:lumMod val="40000"/>
                        <a:lumOff val="60000"/>
                      </a:schemeClr>
                    </a:solidFill>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a:latin typeface="Roboto" panose="02000000000000000000" pitchFamily="2" charset="0"/>
                        <a:ea typeface="Roboto" panose="02000000000000000000" pitchFamily="2" charset="0"/>
                      </a:endParaRPr>
                    </a:p>
                  </a:txBody>
                  <a:tcPr anchor="ctr"/>
                </a:tc>
                <a:tc>
                  <a:txBody>
                    <a:bodyPr/>
                    <a:lstStyle/>
                    <a:p>
                      <a:r>
                        <a:rPr lang="en-GB" sz="1000">
                          <a:latin typeface="Roboto" panose="02000000000000000000" pitchFamily="2" charset="0"/>
                          <a:ea typeface="Roboto" panose="02000000000000000000" pitchFamily="2" charset="0"/>
                        </a:rPr>
                        <a:t>n/a</a:t>
                      </a:r>
                    </a:p>
                  </a:txBody>
                  <a:tcPr anchor="ctr">
                    <a:solidFill>
                      <a:schemeClr val="accent4">
                        <a:lumMod val="40000"/>
                        <a:lumOff val="60000"/>
                      </a:schemeClr>
                    </a:solidFill>
                  </a:tcPr>
                </a:tc>
                <a:extLst>
                  <a:ext uri="{0D108BD9-81ED-4DB2-BD59-A6C34878D82A}">
                    <a16:rowId xmlns:a16="http://schemas.microsoft.com/office/drawing/2014/main" val="3384644817"/>
                  </a:ext>
                </a:extLst>
              </a:tr>
              <a:tr h="383580">
                <a:tc>
                  <a:txBody>
                    <a:bodyPr/>
                    <a:lstStyle/>
                    <a:p>
                      <a:r>
                        <a:rPr lang="en-GB" sz="1000">
                          <a:latin typeface="Roboto" panose="02000000000000000000" pitchFamily="2" charset="0"/>
                          <a:ea typeface="Roboto" panose="02000000000000000000" pitchFamily="2" charset="0"/>
                        </a:rPr>
                        <a:t>Final Escalation</a:t>
                      </a:r>
                    </a:p>
                  </a:txBody>
                  <a:tcPr anchor="ctr">
                    <a:solidFill>
                      <a:schemeClr val="accent4">
                        <a:lumMod val="20000"/>
                        <a:lumOff val="80000"/>
                      </a:schemeClr>
                    </a:solidFill>
                  </a:tcPr>
                </a:tc>
                <a:tc grid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000">
                          <a:latin typeface="Roboto" panose="02000000000000000000" pitchFamily="2" charset="0"/>
                          <a:ea typeface="Roboto" panose="02000000000000000000" pitchFamily="2" charset="0"/>
                        </a:rPr>
                        <a:t>Final Escalation</a:t>
                      </a:r>
                    </a:p>
                  </a:txBody>
                  <a:tcPr anchor="ctr">
                    <a:solidFill>
                      <a:schemeClr val="accent4">
                        <a:lumMod val="20000"/>
                        <a:lumOff val="80000"/>
                      </a:schemeClr>
                    </a:solidFill>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a:latin typeface="Roboto" panose="02000000000000000000" pitchFamily="2" charset="0"/>
                        <a:ea typeface="Roboto" panose="02000000000000000000" pitchFamily="2" charset="0"/>
                      </a:endParaRPr>
                    </a:p>
                  </a:txBody>
                  <a:tcPr anchor="ctr"/>
                </a:tc>
                <a:tc>
                  <a:txBody>
                    <a:bodyPr/>
                    <a:lstStyle/>
                    <a:p>
                      <a:r>
                        <a:rPr lang="en-GB" sz="1000">
                          <a:latin typeface="Roboto" panose="02000000000000000000" pitchFamily="2" charset="0"/>
                          <a:ea typeface="Roboto" panose="02000000000000000000" pitchFamily="2" charset="0"/>
                        </a:rPr>
                        <a:t>5</a:t>
                      </a:r>
                    </a:p>
                  </a:txBody>
                  <a:tcPr anchor="ctr">
                    <a:solidFill>
                      <a:schemeClr val="accent4">
                        <a:lumMod val="20000"/>
                        <a:lumOff val="80000"/>
                      </a:schemeClr>
                    </a:solidFill>
                  </a:tcPr>
                </a:tc>
                <a:extLst>
                  <a:ext uri="{0D108BD9-81ED-4DB2-BD59-A6C34878D82A}">
                    <a16:rowId xmlns:a16="http://schemas.microsoft.com/office/drawing/2014/main" val="3002888071"/>
                  </a:ext>
                </a:extLst>
              </a:tr>
              <a:tr h="383580">
                <a:tc gridSpan="4">
                  <a:txBody>
                    <a:bodyPr/>
                    <a:lstStyle/>
                    <a:p>
                      <a:r>
                        <a:rPr lang="en-GB" sz="1000" b="1">
                          <a:latin typeface="Roboto" panose="02000000000000000000" pitchFamily="2" charset="0"/>
                          <a:ea typeface="Roboto" panose="02000000000000000000" pitchFamily="2" charset="0"/>
                        </a:rPr>
                        <a:t>Data Items</a:t>
                      </a:r>
                    </a:p>
                  </a:txBody>
                  <a:tcPr anchor="ctr">
                    <a:noFill/>
                  </a:tcPr>
                </a:tc>
                <a:tc hMerge="1">
                  <a:txBody>
                    <a:bodyPr/>
                    <a:lstStyle/>
                    <a:p>
                      <a:endParaRPr lang="en-GB" sz="1200">
                        <a:latin typeface="Roboto" panose="02000000000000000000" pitchFamily="2" charset="0"/>
                        <a:ea typeface="Roboto" panose="02000000000000000000" pitchFamily="2" charset="0"/>
                      </a:endParaRPr>
                    </a:p>
                  </a:txBody>
                  <a:tcPr anchor="ctr"/>
                </a:tc>
                <a:tc hMerge="1">
                  <a:txBody>
                    <a:bodyPr/>
                    <a:lstStyle/>
                    <a:p>
                      <a:endParaRPr lang="en-GB"/>
                    </a:p>
                  </a:txBody>
                  <a:tcPr/>
                </a:tc>
                <a:tc hMerge="1">
                  <a:txBody>
                    <a:bodyPr/>
                    <a:lstStyle/>
                    <a:p>
                      <a:endParaRPr lang="en-GB" sz="1200">
                        <a:latin typeface="Roboto" panose="02000000000000000000" pitchFamily="2" charset="0"/>
                        <a:ea typeface="Roboto" panose="02000000000000000000" pitchFamily="2" charset="0"/>
                      </a:endParaRPr>
                    </a:p>
                  </a:txBody>
                  <a:tcPr anchor="ctr"/>
                </a:tc>
                <a:extLst>
                  <a:ext uri="{0D108BD9-81ED-4DB2-BD59-A6C34878D82A}">
                    <a16:rowId xmlns:a16="http://schemas.microsoft.com/office/drawing/2014/main" val="129045029"/>
                  </a:ext>
                </a:extLst>
              </a:tr>
              <a:tr h="383580">
                <a:tc>
                  <a:txBody>
                    <a:bodyPr/>
                    <a:lstStyle/>
                    <a:p>
                      <a:r>
                        <a:rPr lang="en-GB" sz="1000">
                          <a:solidFill>
                            <a:schemeClr val="bg1"/>
                          </a:solidFill>
                          <a:latin typeface="Roboto" panose="02000000000000000000" pitchFamily="2" charset="0"/>
                          <a:ea typeface="Roboto" panose="02000000000000000000" pitchFamily="2" charset="0"/>
                        </a:rPr>
                        <a:t>Data Item Name</a:t>
                      </a:r>
                    </a:p>
                  </a:txBody>
                  <a:tcPr anchor="ctr">
                    <a:solidFill>
                      <a:schemeClr val="accent4"/>
                    </a:solidFill>
                  </a:tcPr>
                </a:tc>
                <a:tc gridSpan="2">
                  <a:txBody>
                    <a:bodyPr/>
                    <a:lstStyle/>
                    <a:p>
                      <a:r>
                        <a:rPr lang="en-GB" sz="1000">
                          <a:solidFill>
                            <a:schemeClr val="bg1"/>
                          </a:solidFill>
                          <a:latin typeface="Roboto" panose="02000000000000000000" pitchFamily="2" charset="0"/>
                          <a:ea typeface="Roboto" panose="02000000000000000000" pitchFamily="2" charset="0"/>
                        </a:rPr>
                        <a:t>Data Item Label</a:t>
                      </a:r>
                    </a:p>
                  </a:txBody>
                  <a:tcPr anchor="ctr">
                    <a:solidFill>
                      <a:schemeClr val="accent4"/>
                    </a:solidFill>
                  </a:tcPr>
                </a:tc>
                <a:tc hMerge="1">
                  <a:txBody>
                    <a:bodyPr/>
                    <a:lstStyle/>
                    <a:p>
                      <a:endParaRPr lang="en-GB" sz="1200">
                        <a:solidFill>
                          <a:schemeClr val="bg1"/>
                        </a:solidFill>
                        <a:latin typeface="Roboto" panose="02000000000000000000" pitchFamily="2" charset="0"/>
                        <a:ea typeface="Roboto" panose="02000000000000000000" pitchFamily="2" charset="0"/>
                      </a:endParaRPr>
                    </a:p>
                  </a:txBody>
                  <a:tcPr anchor="ctr">
                    <a:solidFill>
                      <a:schemeClr val="accent3"/>
                    </a:solidFill>
                  </a:tcPr>
                </a:tc>
                <a:tc>
                  <a:txBody>
                    <a:bodyPr/>
                    <a:lstStyle/>
                    <a:p>
                      <a:r>
                        <a:rPr lang="en-GB" sz="1000">
                          <a:solidFill>
                            <a:schemeClr val="bg1"/>
                          </a:solidFill>
                          <a:latin typeface="Roboto" panose="02000000000000000000" pitchFamily="2" charset="0"/>
                          <a:ea typeface="Roboto" panose="02000000000000000000" pitchFamily="2" charset="0"/>
                        </a:rPr>
                        <a:t>Mandatory</a:t>
                      </a:r>
                    </a:p>
                  </a:txBody>
                  <a:tcPr anchor="ctr">
                    <a:solidFill>
                      <a:schemeClr val="accent4"/>
                    </a:solidFill>
                  </a:tcPr>
                </a:tc>
                <a:extLst>
                  <a:ext uri="{0D108BD9-81ED-4DB2-BD59-A6C34878D82A}">
                    <a16:rowId xmlns:a16="http://schemas.microsoft.com/office/drawing/2014/main" val="2742905599"/>
                  </a:ext>
                </a:extLst>
              </a:tr>
              <a:tr h="383580">
                <a:tc>
                  <a:txBody>
                    <a:bodyPr/>
                    <a:lstStyle/>
                    <a:p>
                      <a:r>
                        <a:rPr lang="en-GB" sz="1000" dirty="0">
                          <a:latin typeface="Roboto" panose="02000000000000000000" pitchFamily="2" charset="0"/>
                          <a:ea typeface="Roboto" panose="02000000000000000000" pitchFamily="2" charset="0"/>
                        </a:rPr>
                        <a:t>MPAN</a:t>
                      </a:r>
                    </a:p>
                  </a:txBody>
                  <a:tcPr anchor="ctr">
                    <a:solidFill>
                      <a:schemeClr val="accent4">
                        <a:lumMod val="40000"/>
                        <a:lumOff val="60000"/>
                      </a:schemeClr>
                    </a:solidFill>
                  </a:tcPr>
                </a:tc>
                <a:tc gridSpan="2">
                  <a:txBody>
                    <a:bodyPr/>
                    <a:lstStyle/>
                    <a:p>
                      <a:r>
                        <a:rPr lang="en-GB" sz="1000" dirty="0">
                          <a:latin typeface="Roboto" panose="02000000000000000000" pitchFamily="2" charset="0"/>
                          <a:ea typeface="Roboto" panose="02000000000000000000" pitchFamily="2" charset="0"/>
                        </a:rPr>
                        <a:t>MPAN</a:t>
                      </a:r>
                    </a:p>
                  </a:txBody>
                  <a:tcPr anchor="ctr">
                    <a:solidFill>
                      <a:schemeClr val="accent4">
                        <a:lumMod val="40000"/>
                        <a:lumOff val="60000"/>
                      </a:schemeClr>
                    </a:solidFill>
                  </a:tcPr>
                </a:tc>
                <a:tc hMerge="1">
                  <a:txBody>
                    <a:bodyPr/>
                    <a:lstStyle/>
                    <a:p>
                      <a:endParaRPr lang="en-GB" sz="1200">
                        <a:latin typeface="Roboto" panose="02000000000000000000" pitchFamily="2" charset="0"/>
                        <a:ea typeface="Roboto" panose="02000000000000000000" pitchFamily="2" charset="0"/>
                      </a:endParaRPr>
                    </a:p>
                  </a:txBody>
                  <a:tcPr anchor="ctr"/>
                </a:tc>
                <a:tc>
                  <a:txBody>
                    <a:bodyPr/>
                    <a:lstStyle/>
                    <a:p>
                      <a:r>
                        <a:rPr lang="en-GB" sz="1000">
                          <a:latin typeface="Roboto" panose="02000000000000000000" pitchFamily="2" charset="0"/>
                          <a:ea typeface="Roboto" panose="02000000000000000000" pitchFamily="2" charset="0"/>
                        </a:rPr>
                        <a:t>false</a:t>
                      </a:r>
                    </a:p>
                  </a:txBody>
                  <a:tcPr anchor="ctr">
                    <a:solidFill>
                      <a:schemeClr val="accent4">
                        <a:lumMod val="40000"/>
                        <a:lumOff val="60000"/>
                      </a:schemeClr>
                    </a:solidFill>
                  </a:tcPr>
                </a:tc>
                <a:extLst>
                  <a:ext uri="{0D108BD9-81ED-4DB2-BD59-A6C34878D82A}">
                    <a16:rowId xmlns:a16="http://schemas.microsoft.com/office/drawing/2014/main" val="792834133"/>
                  </a:ext>
                </a:extLst>
              </a:tr>
              <a:tr h="383580">
                <a:tc>
                  <a:txBody>
                    <a:bodyPr/>
                    <a:lstStyle/>
                    <a:p>
                      <a:r>
                        <a:rPr lang="en-GB" sz="1000">
                          <a:latin typeface="Roboto" panose="02000000000000000000" pitchFamily="2" charset="0"/>
                          <a:ea typeface="Roboto" panose="02000000000000000000" pitchFamily="2" charset="0"/>
                        </a:rPr>
                        <a:t>Case Reference</a:t>
                      </a:r>
                    </a:p>
                  </a:txBody>
                  <a:tcPr anchor="ctr">
                    <a:solidFill>
                      <a:schemeClr val="accent4">
                        <a:lumMod val="20000"/>
                        <a:lumOff val="80000"/>
                      </a:schemeClr>
                    </a:solidFill>
                  </a:tcPr>
                </a:tc>
                <a:tc gridSpan="2">
                  <a:txBody>
                    <a:bodyPr/>
                    <a:lstStyle/>
                    <a:p>
                      <a:r>
                        <a:rPr lang="en-GB" sz="1000">
                          <a:latin typeface="Roboto" panose="02000000000000000000" pitchFamily="2" charset="0"/>
                          <a:ea typeface="Roboto" panose="02000000000000000000" pitchFamily="2" charset="0"/>
                        </a:rPr>
                        <a:t>Case Reference</a:t>
                      </a:r>
                    </a:p>
                  </a:txBody>
                  <a:tcPr anchor="ctr">
                    <a:solidFill>
                      <a:schemeClr val="accent4">
                        <a:lumMod val="20000"/>
                        <a:lumOff val="80000"/>
                      </a:schemeClr>
                    </a:solidFill>
                  </a:tcPr>
                </a:tc>
                <a:tc hMerge="1">
                  <a:txBody>
                    <a:bodyPr/>
                    <a:lstStyle/>
                    <a:p>
                      <a:endParaRPr lang="en-GB"/>
                    </a:p>
                  </a:txBody>
                  <a:tcPr/>
                </a:tc>
                <a:tc>
                  <a:txBody>
                    <a:bodyPr/>
                    <a:lstStyle/>
                    <a:p>
                      <a:r>
                        <a:rPr lang="en-GB" sz="1000">
                          <a:latin typeface="Roboto" panose="02000000000000000000" pitchFamily="2" charset="0"/>
                          <a:ea typeface="Roboto" panose="02000000000000000000" pitchFamily="2" charset="0"/>
                        </a:rPr>
                        <a:t>false </a:t>
                      </a:r>
                    </a:p>
                  </a:txBody>
                  <a:tcPr anchor="ctr">
                    <a:solidFill>
                      <a:schemeClr val="accent4">
                        <a:lumMod val="20000"/>
                        <a:lumOff val="80000"/>
                      </a:schemeClr>
                    </a:solidFill>
                  </a:tcPr>
                </a:tc>
                <a:extLst>
                  <a:ext uri="{0D108BD9-81ED-4DB2-BD59-A6C34878D82A}">
                    <a16:rowId xmlns:a16="http://schemas.microsoft.com/office/drawing/2014/main" val="2984719322"/>
                  </a:ext>
                </a:extLst>
              </a:tr>
              <a:tr h="383580">
                <a:tc gridSpan="4">
                  <a:txBody>
                    <a:bodyPr/>
                    <a:lstStyle/>
                    <a:p>
                      <a:r>
                        <a:rPr lang="en-GB" sz="1000" b="1">
                          <a:latin typeface="Roboto" panose="02000000000000000000" pitchFamily="2" charset="0"/>
                          <a:ea typeface="Roboto" panose="02000000000000000000" pitchFamily="2" charset="0"/>
                        </a:rPr>
                        <a:t>Availability</a:t>
                      </a:r>
                    </a:p>
                  </a:txBody>
                  <a:tcPr anchor="ctr">
                    <a:noFill/>
                  </a:tcPr>
                </a:tc>
                <a:tc hMerge="1">
                  <a:txBody>
                    <a:bodyPr/>
                    <a:lstStyle/>
                    <a:p>
                      <a:endParaRPr lang="en-GB" sz="1200">
                        <a:latin typeface="Roboto" panose="02000000000000000000" pitchFamily="2" charset="0"/>
                        <a:ea typeface="Roboto" panose="02000000000000000000" pitchFamily="2" charset="0"/>
                      </a:endParaRPr>
                    </a:p>
                  </a:txBody>
                  <a:tcPr anchor="ctr"/>
                </a:tc>
                <a:tc hMerge="1">
                  <a:txBody>
                    <a:bodyPr/>
                    <a:lstStyle/>
                    <a:p>
                      <a:endParaRPr lang="en-GB"/>
                    </a:p>
                  </a:txBody>
                  <a:tcPr/>
                </a:tc>
                <a:tc hMerge="1">
                  <a:txBody>
                    <a:bodyPr/>
                    <a:lstStyle/>
                    <a:p>
                      <a:endParaRPr lang="en-GB" sz="1200">
                        <a:latin typeface="Roboto" panose="02000000000000000000" pitchFamily="2" charset="0"/>
                        <a:ea typeface="Roboto" panose="02000000000000000000" pitchFamily="2" charset="0"/>
                      </a:endParaRPr>
                    </a:p>
                  </a:txBody>
                  <a:tcPr anchor="ctr"/>
                </a:tc>
                <a:extLst>
                  <a:ext uri="{0D108BD9-81ED-4DB2-BD59-A6C34878D82A}">
                    <a16:rowId xmlns:a16="http://schemas.microsoft.com/office/drawing/2014/main" val="3572699348"/>
                  </a:ext>
                </a:extLst>
              </a:tr>
              <a:tr h="383580">
                <a:tc gridSpan="2">
                  <a:txBody>
                    <a:bodyPr/>
                    <a:lstStyle/>
                    <a:p>
                      <a:r>
                        <a:rPr lang="en-GB" sz="1000">
                          <a:solidFill>
                            <a:schemeClr val="bg1"/>
                          </a:solidFill>
                          <a:latin typeface="Roboto" panose="02000000000000000000" pitchFamily="2" charset="0"/>
                          <a:ea typeface="Roboto" panose="02000000000000000000" pitchFamily="2" charset="0"/>
                        </a:rPr>
                        <a:t>Market Role</a:t>
                      </a:r>
                    </a:p>
                  </a:txBody>
                  <a:tcPr anchor="ctr">
                    <a:solidFill>
                      <a:schemeClr val="accent4"/>
                    </a:solidFill>
                  </a:tcPr>
                </a:tc>
                <a:tc hMerge="1">
                  <a:txBody>
                    <a:bodyPr/>
                    <a:lstStyle/>
                    <a:p>
                      <a:r>
                        <a:rPr lang="en-GB" sz="1200">
                          <a:solidFill>
                            <a:schemeClr val="bg1"/>
                          </a:solidFill>
                          <a:latin typeface="Roboto" panose="02000000000000000000" pitchFamily="2" charset="0"/>
                          <a:ea typeface="Roboto" panose="02000000000000000000" pitchFamily="2" charset="0"/>
                        </a:rPr>
                        <a:t>Market Role Code</a:t>
                      </a:r>
                    </a:p>
                  </a:txBody>
                  <a:tcPr anchor="ctr">
                    <a:solidFill>
                      <a:schemeClr val="accent3"/>
                    </a:solidFill>
                  </a:tcPr>
                </a:tc>
                <a:tc gridSpan="2">
                  <a:txBody>
                    <a:bodyPr/>
                    <a:lstStyle/>
                    <a:p>
                      <a:r>
                        <a:rPr lang="en-GB" sz="1000">
                          <a:solidFill>
                            <a:schemeClr val="bg1"/>
                          </a:solidFill>
                          <a:latin typeface="Roboto" panose="02000000000000000000" pitchFamily="2" charset="0"/>
                          <a:ea typeface="Roboto" panose="02000000000000000000" pitchFamily="2" charset="0"/>
                        </a:rPr>
                        <a:t>Market Role Code</a:t>
                      </a:r>
                      <a:endParaRPr lang="en-GB" sz="1200"/>
                    </a:p>
                  </a:txBody>
                  <a:tcPr anchor="ctr">
                    <a:solidFill>
                      <a:schemeClr val="accent4"/>
                    </a:solidFill>
                  </a:tcPr>
                </a:tc>
                <a:tc hMerge="1">
                  <a:txBody>
                    <a:bodyPr/>
                    <a:lstStyle/>
                    <a:p>
                      <a:endParaRPr lang="en-GB" sz="1200">
                        <a:solidFill>
                          <a:schemeClr val="bg1"/>
                        </a:solidFill>
                        <a:latin typeface="Roboto" panose="02000000000000000000" pitchFamily="2" charset="0"/>
                        <a:ea typeface="Roboto" panose="02000000000000000000" pitchFamily="2" charset="0"/>
                      </a:endParaRPr>
                    </a:p>
                  </a:txBody>
                  <a:tcPr anchor="ctr">
                    <a:solidFill>
                      <a:schemeClr val="accent3"/>
                    </a:solidFill>
                  </a:tcPr>
                </a:tc>
                <a:extLst>
                  <a:ext uri="{0D108BD9-81ED-4DB2-BD59-A6C34878D82A}">
                    <a16:rowId xmlns:a16="http://schemas.microsoft.com/office/drawing/2014/main" val="715318698"/>
                  </a:ext>
                </a:extLst>
              </a:tr>
              <a:tr h="383580">
                <a:tc gridSpan="2">
                  <a:txBody>
                    <a:bodyPr/>
                    <a:lstStyle/>
                    <a:p>
                      <a:r>
                        <a:rPr lang="en-GB" sz="1000">
                          <a:latin typeface="Roboto" panose="02000000000000000000" pitchFamily="2" charset="0"/>
                          <a:ea typeface="Roboto" panose="02000000000000000000" pitchFamily="2" charset="0"/>
                        </a:rPr>
                        <a:t>Electricity Supplier</a:t>
                      </a:r>
                    </a:p>
                  </a:txBody>
                  <a:tcPr anchor="ctr">
                    <a:solidFill>
                      <a:schemeClr val="accent4">
                        <a:lumMod val="20000"/>
                        <a:lumOff val="80000"/>
                      </a:schemeClr>
                    </a:solidFill>
                  </a:tcPr>
                </a:tc>
                <a:tc hMerge="1">
                  <a:txBody>
                    <a:bodyPr/>
                    <a:lstStyle/>
                    <a:p>
                      <a:r>
                        <a:rPr lang="en-GB" sz="1200">
                          <a:latin typeface="Roboto" panose="02000000000000000000" pitchFamily="2" charset="0"/>
                          <a:ea typeface="Roboto" panose="02000000000000000000" pitchFamily="2" charset="0"/>
                        </a:rPr>
                        <a:t>SUP</a:t>
                      </a:r>
                    </a:p>
                  </a:txBody>
                  <a:tcPr anchor="ctr"/>
                </a:tc>
                <a:tc gridSpan="2">
                  <a:txBody>
                    <a:bodyPr/>
                    <a:lstStyle/>
                    <a:p>
                      <a:r>
                        <a:rPr lang="en-GB" sz="1000" dirty="0">
                          <a:latin typeface="Roboto" panose="02000000000000000000" pitchFamily="2" charset="0"/>
                          <a:ea typeface="Roboto" panose="02000000000000000000" pitchFamily="2" charset="0"/>
                        </a:rPr>
                        <a:t>X</a:t>
                      </a:r>
                      <a:endParaRPr lang="en-GB" sz="1200" dirty="0"/>
                    </a:p>
                  </a:txBody>
                  <a:tcPr anchor="ctr">
                    <a:solidFill>
                      <a:schemeClr val="accent4">
                        <a:lumMod val="20000"/>
                        <a:lumOff val="80000"/>
                      </a:schemeClr>
                    </a:solidFill>
                  </a:tcPr>
                </a:tc>
                <a:tc hMerge="1">
                  <a:txBody>
                    <a:bodyPr/>
                    <a:lstStyle/>
                    <a:p>
                      <a:endParaRPr lang="en-GB" sz="1200">
                        <a:latin typeface="Roboto" panose="02000000000000000000" pitchFamily="2" charset="0"/>
                        <a:ea typeface="Roboto" panose="02000000000000000000" pitchFamily="2" charset="0"/>
                      </a:endParaRPr>
                    </a:p>
                  </a:txBody>
                  <a:tcPr anchor="ctr"/>
                </a:tc>
                <a:extLst>
                  <a:ext uri="{0D108BD9-81ED-4DB2-BD59-A6C34878D82A}">
                    <a16:rowId xmlns:a16="http://schemas.microsoft.com/office/drawing/2014/main" val="2768227458"/>
                  </a:ext>
                </a:extLst>
              </a:tr>
            </a:tbl>
          </a:graphicData>
        </a:graphic>
      </p:graphicFrame>
    </p:spTree>
    <p:extLst>
      <p:ext uri="{BB962C8B-B14F-4D97-AF65-F5344CB8AC3E}">
        <p14:creationId xmlns:p14="http://schemas.microsoft.com/office/powerpoint/2010/main" val="97409513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827972-69DF-524B-24B8-031A4A37084B}"/>
              </a:ext>
            </a:extLst>
          </p:cNvPr>
          <p:cNvSpPr>
            <a:spLocks noGrp="1"/>
          </p:cNvSpPr>
          <p:nvPr>
            <p:ph type="title"/>
          </p:nvPr>
        </p:nvSpPr>
        <p:spPr/>
        <p:txBody>
          <a:bodyPr/>
          <a:lstStyle/>
          <a:p>
            <a:r>
              <a:rPr lang="en-GB"/>
              <a:t>Scope of the changes</a:t>
            </a:r>
          </a:p>
        </p:txBody>
      </p:sp>
      <p:sp>
        <p:nvSpPr>
          <p:cNvPr id="4" name="Text Placeholder 3">
            <a:extLst>
              <a:ext uri="{FF2B5EF4-FFF2-40B4-BE49-F238E27FC236}">
                <a16:creationId xmlns:a16="http://schemas.microsoft.com/office/drawing/2014/main" id="{C5B71C73-0A60-6476-20A8-E8139ACE901B}"/>
              </a:ext>
            </a:extLst>
          </p:cNvPr>
          <p:cNvSpPr>
            <a:spLocks noGrp="1"/>
          </p:cNvSpPr>
          <p:nvPr>
            <p:ph type="body" sz="quarter" idx="11"/>
          </p:nvPr>
        </p:nvSpPr>
        <p:spPr>
          <a:xfrm>
            <a:off x="838200" y="1593131"/>
            <a:ext cx="10876280" cy="4695328"/>
          </a:xfrm>
        </p:spPr>
        <p:txBody>
          <a:bodyPr>
            <a:noAutofit/>
          </a:bodyPr>
          <a:lstStyle/>
          <a:p>
            <a:pPr marL="0" indent="0">
              <a:buNone/>
            </a:pPr>
            <a:r>
              <a:rPr lang="en-GB" sz="1600" b="1">
                <a:effectLst/>
              </a:rPr>
              <a:t>3. Removal of Messages</a:t>
            </a:r>
            <a:endParaRPr lang="en-GB" sz="1600" b="1"/>
          </a:p>
          <a:p>
            <a:pPr marL="0" indent="0">
              <a:buNone/>
            </a:pPr>
            <a:r>
              <a:rPr lang="en-GB" sz="1600"/>
              <a:t>There are two messages that are no longer relevant following the introduction of the new switching arrangements and will be removed. </a:t>
            </a:r>
          </a:p>
          <a:p>
            <a:pPr marL="0" indent="0">
              <a:buNone/>
            </a:pPr>
            <a:endParaRPr lang="en-GB" sz="1600"/>
          </a:p>
          <a:p>
            <a:pPr marL="742950" lvl="1" indent="-285750" hangingPunct="0">
              <a:lnSpc>
                <a:spcPct val="105000"/>
              </a:lnSpc>
              <a:buFont typeface="+mj-lt"/>
              <a:buAutoNum type="alphaLcPeriod"/>
            </a:pPr>
            <a:r>
              <a:rPr lang="en-GB" b="1"/>
              <a:t>Customer Requested Objections (Elec.) - General Query</a:t>
            </a:r>
          </a:p>
          <a:p>
            <a:pPr marL="742950" lvl="1" indent="-285750" hangingPunct="0">
              <a:lnSpc>
                <a:spcPct val="105000"/>
              </a:lnSpc>
              <a:buFont typeface="+mj-lt"/>
              <a:buAutoNum type="alphaLcPeriod"/>
            </a:pPr>
            <a:r>
              <a:rPr lang="en-GB" b="1"/>
              <a:t>Customer Requested Objections (Gas.) - General Query</a:t>
            </a:r>
          </a:p>
          <a:p>
            <a:pPr marL="457200" lvl="1" indent="0" hangingPunct="0">
              <a:lnSpc>
                <a:spcPct val="105000"/>
              </a:lnSpc>
              <a:buNone/>
            </a:pPr>
            <a:endParaRPr lang="en-GB" b="1"/>
          </a:p>
          <a:p>
            <a:pPr marL="0" indent="0" hangingPunct="0">
              <a:lnSpc>
                <a:spcPct val="105000"/>
              </a:lnSpc>
              <a:buNone/>
            </a:pPr>
            <a:r>
              <a:rPr lang="en-GB" sz="1600"/>
              <a:t>Data will still be available historic messages, to allow users to resolve any outstanding queries or complaints, and address this through the relevant equivalent process under the new arrangements, however actions will be limited to viewing the messages and attachments and new messages won’t be able to be raised.</a:t>
            </a:r>
            <a:br>
              <a:rPr lang="en-GB" sz="1600"/>
            </a:br>
            <a:endParaRPr lang="en-GB" sz="1600"/>
          </a:p>
          <a:p>
            <a:pPr marL="0" indent="0" hangingPunct="0">
              <a:lnSpc>
                <a:spcPct val="105000"/>
              </a:lnSpc>
              <a:buNone/>
            </a:pPr>
            <a:endParaRPr lang="en-GB" sz="1600"/>
          </a:p>
          <a:p>
            <a:pPr marL="0" lvl="0" indent="0" hangingPunct="0">
              <a:lnSpc>
                <a:spcPct val="105000"/>
              </a:lnSpc>
              <a:buNone/>
            </a:pPr>
            <a:r>
              <a:rPr lang="en-GB" sz="1600" b="1">
                <a:effectLst/>
              </a:rPr>
              <a:t>4. Amendment to Message name</a:t>
            </a:r>
            <a:endParaRPr lang="en-GB" sz="1600" b="1"/>
          </a:p>
          <a:p>
            <a:pPr marL="0" lvl="0" indent="0" hangingPunct="0">
              <a:lnSpc>
                <a:spcPct val="105000"/>
              </a:lnSpc>
              <a:buNone/>
            </a:pPr>
            <a:r>
              <a:rPr lang="en-GB" sz="1600">
                <a:effectLst/>
              </a:rPr>
              <a:t>The message name for </a:t>
            </a:r>
            <a:r>
              <a:rPr lang="en-GB" sz="1600" b="1">
                <a:effectLst/>
              </a:rPr>
              <a:t>“CSS Data Cleanse (Elec.) – General Query” </a:t>
            </a:r>
            <a:r>
              <a:rPr lang="en-GB" sz="1600">
                <a:effectLst/>
              </a:rPr>
              <a:t>is being amended to </a:t>
            </a:r>
            <a:r>
              <a:rPr lang="en-GB" sz="1600" b="1">
                <a:effectLst/>
              </a:rPr>
              <a:t>“Supplier Data Error Resolution (Elec.) – General Query”</a:t>
            </a:r>
          </a:p>
          <a:p>
            <a:pPr marL="0" indent="0" hangingPunct="0">
              <a:lnSpc>
                <a:spcPct val="105000"/>
              </a:lnSpc>
              <a:buNone/>
            </a:pPr>
            <a:endParaRPr lang="en-GB" sz="1600"/>
          </a:p>
          <a:p>
            <a:pPr marL="0" indent="0">
              <a:buNone/>
            </a:pPr>
            <a:endParaRPr lang="en-GB" sz="1600"/>
          </a:p>
        </p:txBody>
      </p:sp>
    </p:spTree>
    <p:extLst>
      <p:ext uri="{BB962C8B-B14F-4D97-AF65-F5344CB8AC3E}">
        <p14:creationId xmlns:p14="http://schemas.microsoft.com/office/powerpoint/2010/main" val="270577292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10DABB-9296-FDB0-E562-D1B45488F158}"/>
              </a:ext>
            </a:extLst>
          </p:cNvPr>
          <p:cNvSpPr>
            <a:spLocks noGrp="1"/>
          </p:cNvSpPr>
          <p:nvPr>
            <p:ph type="title"/>
          </p:nvPr>
        </p:nvSpPr>
        <p:spPr/>
        <p:txBody>
          <a:bodyPr/>
          <a:lstStyle/>
          <a:p>
            <a:r>
              <a:rPr lang="en-GB"/>
              <a:t>Impacts to REC Parties</a:t>
            </a:r>
          </a:p>
        </p:txBody>
      </p:sp>
      <p:sp>
        <p:nvSpPr>
          <p:cNvPr id="3" name="Text Placeholder 2">
            <a:extLst>
              <a:ext uri="{FF2B5EF4-FFF2-40B4-BE49-F238E27FC236}">
                <a16:creationId xmlns:a16="http://schemas.microsoft.com/office/drawing/2014/main" id="{153C8D1C-9736-081E-4D60-57FAF1DD1D92}"/>
              </a:ext>
            </a:extLst>
          </p:cNvPr>
          <p:cNvSpPr>
            <a:spLocks noGrp="1"/>
          </p:cNvSpPr>
          <p:nvPr>
            <p:ph type="body" sz="quarter" idx="10"/>
          </p:nvPr>
        </p:nvSpPr>
        <p:spPr/>
        <p:txBody>
          <a:bodyPr/>
          <a:lstStyle/>
          <a:p>
            <a:r>
              <a:rPr lang="en-GB"/>
              <a:t>Ann Perry – Change Delivery Manager</a:t>
            </a:r>
          </a:p>
        </p:txBody>
      </p:sp>
    </p:spTree>
    <p:extLst>
      <p:ext uri="{BB962C8B-B14F-4D97-AF65-F5344CB8AC3E}">
        <p14:creationId xmlns:p14="http://schemas.microsoft.com/office/powerpoint/2010/main" val="218166347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827972-69DF-524B-24B8-031A4A37084B}"/>
              </a:ext>
            </a:extLst>
          </p:cNvPr>
          <p:cNvSpPr>
            <a:spLocks noGrp="1"/>
          </p:cNvSpPr>
          <p:nvPr>
            <p:ph type="title"/>
          </p:nvPr>
        </p:nvSpPr>
        <p:spPr/>
        <p:txBody>
          <a:bodyPr/>
          <a:lstStyle/>
          <a:p>
            <a:r>
              <a:rPr lang="en-GB"/>
              <a:t>Impacts to REC Parties</a:t>
            </a:r>
          </a:p>
        </p:txBody>
      </p:sp>
      <p:sp>
        <p:nvSpPr>
          <p:cNvPr id="4" name="Text Placeholder 3">
            <a:extLst>
              <a:ext uri="{FF2B5EF4-FFF2-40B4-BE49-F238E27FC236}">
                <a16:creationId xmlns:a16="http://schemas.microsoft.com/office/drawing/2014/main" id="{C5B71C73-0A60-6476-20A8-E8139ACE901B}"/>
              </a:ext>
            </a:extLst>
          </p:cNvPr>
          <p:cNvSpPr>
            <a:spLocks noGrp="1"/>
          </p:cNvSpPr>
          <p:nvPr>
            <p:ph type="body" sz="quarter" idx="11"/>
          </p:nvPr>
        </p:nvSpPr>
        <p:spPr>
          <a:xfrm>
            <a:off x="838200" y="1533525"/>
            <a:ext cx="10876280" cy="3726537"/>
          </a:xfrm>
        </p:spPr>
        <p:txBody>
          <a:bodyPr>
            <a:noAutofit/>
          </a:bodyPr>
          <a:lstStyle/>
          <a:p>
            <a:pPr marL="0" indent="0">
              <a:lnSpc>
                <a:spcPct val="150000"/>
              </a:lnSpc>
              <a:buNone/>
            </a:pPr>
            <a:r>
              <a:rPr lang="en-GB" b="1" dirty="0"/>
              <a:t>Impacted Parties: </a:t>
            </a:r>
            <a:r>
              <a:rPr lang="en-GB" dirty="0"/>
              <a:t>Energy Suppliers and Distribution Network Operators</a:t>
            </a:r>
          </a:p>
          <a:p>
            <a:pPr marL="457200" lvl="1" indent="0">
              <a:lnSpc>
                <a:spcPct val="150000"/>
              </a:lnSpc>
              <a:buNone/>
            </a:pPr>
            <a:br>
              <a:rPr lang="en-GB" sz="1800" b="1" dirty="0"/>
            </a:br>
            <a:r>
              <a:rPr lang="en-GB" sz="1800" b="1" dirty="0"/>
              <a:t>Escalation routes: </a:t>
            </a:r>
            <a:r>
              <a:rPr lang="en-GB" sz="1800"/>
              <a:t>Escalation levels </a:t>
            </a:r>
            <a:r>
              <a:rPr lang="en-GB" sz="1800" dirty="0"/>
              <a:t>have changed</a:t>
            </a:r>
            <a:r>
              <a:rPr lang="en-GB" sz="1800"/>
              <a:t>, with the second escalation levels removed, ultimately</a:t>
            </a:r>
            <a:r>
              <a:rPr lang="en-GB" sz="1800" dirty="0"/>
              <a:t> to provide </a:t>
            </a:r>
            <a:r>
              <a:rPr lang="en-GB" sz="1800"/>
              <a:t>quicker resolution and</a:t>
            </a:r>
            <a:r>
              <a:rPr lang="en-GB" sz="1800" dirty="0"/>
              <a:t> better service to consumers</a:t>
            </a:r>
          </a:p>
          <a:p>
            <a:pPr marL="457200" lvl="1" indent="0">
              <a:lnSpc>
                <a:spcPct val="150000"/>
              </a:lnSpc>
              <a:buNone/>
            </a:pPr>
            <a:r>
              <a:rPr lang="en-GB" sz="1800" b="1" dirty="0"/>
              <a:t>Removal of messages: </a:t>
            </a:r>
            <a:r>
              <a:rPr lang="en-GB" sz="1800"/>
              <a:t>Suppliers will</a:t>
            </a:r>
            <a:r>
              <a:rPr lang="en-GB" sz="1800" dirty="0"/>
              <a:t> be able to view historical escalations, but not be able to assign people or raise new escalations</a:t>
            </a:r>
            <a:endParaRPr lang="en-GB" sz="1800" b="1" dirty="0"/>
          </a:p>
          <a:p>
            <a:pPr marL="457200" lvl="1" indent="0">
              <a:lnSpc>
                <a:spcPct val="150000"/>
              </a:lnSpc>
              <a:buNone/>
            </a:pPr>
            <a:r>
              <a:rPr lang="en-GB" sz="1800" b="1" dirty="0"/>
              <a:t>New messages: </a:t>
            </a:r>
            <a:r>
              <a:rPr lang="en-GB" sz="1800" dirty="0"/>
              <a:t>A dedicated contact will need to be set up to receive messages</a:t>
            </a:r>
          </a:p>
          <a:p>
            <a:pPr marL="457200" lvl="1" indent="0">
              <a:lnSpc>
                <a:spcPct val="150000"/>
              </a:lnSpc>
              <a:buNone/>
            </a:pPr>
            <a:r>
              <a:rPr lang="en-GB" sz="1800" b="1" dirty="0"/>
              <a:t>Amendment to the message name: </a:t>
            </a:r>
            <a:r>
              <a:rPr lang="en-GB" sz="1800" dirty="0"/>
              <a:t>When looking for the messages they will be under a different name (this the only element of the changes that will impact DNOs)</a:t>
            </a:r>
          </a:p>
          <a:p>
            <a:pPr marL="0" indent="0">
              <a:buNone/>
            </a:pPr>
            <a:r>
              <a:rPr lang="en-GB" sz="1600" dirty="0">
                <a:effectLst/>
              </a:rPr>
              <a:t>	</a:t>
            </a:r>
          </a:p>
          <a:p>
            <a:pPr marL="0" indent="0" hangingPunct="0">
              <a:lnSpc>
                <a:spcPct val="105000"/>
              </a:lnSpc>
              <a:buNone/>
            </a:pPr>
            <a:endParaRPr lang="en-GB" sz="1600" dirty="0"/>
          </a:p>
          <a:p>
            <a:pPr marL="0" indent="0">
              <a:buNone/>
            </a:pPr>
            <a:endParaRPr lang="en-GB" sz="1600" dirty="0"/>
          </a:p>
        </p:txBody>
      </p:sp>
    </p:spTree>
    <p:extLst>
      <p:ext uri="{BB962C8B-B14F-4D97-AF65-F5344CB8AC3E}">
        <p14:creationId xmlns:p14="http://schemas.microsoft.com/office/powerpoint/2010/main" val="279122415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10DABB-9296-FDB0-E562-D1B45488F158}"/>
              </a:ext>
            </a:extLst>
          </p:cNvPr>
          <p:cNvSpPr>
            <a:spLocks noGrp="1"/>
          </p:cNvSpPr>
          <p:nvPr>
            <p:ph type="title"/>
          </p:nvPr>
        </p:nvSpPr>
        <p:spPr/>
        <p:txBody>
          <a:bodyPr/>
          <a:lstStyle/>
          <a:p>
            <a:r>
              <a:rPr lang="en-GB"/>
              <a:t>In-flight messages</a:t>
            </a:r>
          </a:p>
        </p:txBody>
      </p:sp>
      <p:sp>
        <p:nvSpPr>
          <p:cNvPr id="3" name="Text Placeholder 2">
            <a:extLst>
              <a:ext uri="{FF2B5EF4-FFF2-40B4-BE49-F238E27FC236}">
                <a16:creationId xmlns:a16="http://schemas.microsoft.com/office/drawing/2014/main" id="{153C8D1C-9736-081E-4D60-57FAF1DD1D92}"/>
              </a:ext>
            </a:extLst>
          </p:cNvPr>
          <p:cNvSpPr>
            <a:spLocks noGrp="1"/>
          </p:cNvSpPr>
          <p:nvPr>
            <p:ph type="body" sz="quarter" idx="10"/>
          </p:nvPr>
        </p:nvSpPr>
        <p:spPr/>
        <p:txBody>
          <a:bodyPr/>
          <a:lstStyle/>
          <a:p>
            <a:r>
              <a:rPr lang="en-GB"/>
              <a:t>Ann Perry – Change Delivery Manager</a:t>
            </a:r>
          </a:p>
        </p:txBody>
      </p:sp>
    </p:spTree>
    <p:extLst>
      <p:ext uri="{BB962C8B-B14F-4D97-AF65-F5344CB8AC3E}">
        <p14:creationId xmlns:p14="http://schemas.microsoft.com/office/powerpoint/2010/main" val="388637350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827972-69DF-524B-24B8-031A4A37084B}"/>
              </a:ext>
            </a:extLst>
          </p:cNvPr>
          <p:cNvSpPr>
            <a:spLocks noGrp="1"/>
          </p:cNvSpPr>
          <p:nvPr>
            <p:ph type="title"/>
          </p:nvPr>
        </p:nvSpPr>
        <p:spPr/>
        <p:txBody>
          <a:bodyPr/>
          <a:lstStyle/>
          <a:p>
            <a:r>
              <a:rPr lang="en-GB"/>
              <a:t>In-flight messages</a:t>
            </a:r>
          </a:p>
        </p:txBody>
      </p:sp>
      <p:sp>
        <p:nvSpPr>
          <p:cNvPr id="4" name="Text Placeholder 3">
            <a:extLst>
              <a:ext uri="{FF2B5EF4-FFF2-40B4-BE49-F238E27FC236}">
                <a16:creationId xmlns:a16="http://schemas.microsoft.com/office/drawing/2014/main" id="{C5B71C73-0A60-6476-20A8-E8139ACE901B}"/>
              </a:ext>
            </a:extLst>
          </p:cNvPr>
          <p:cNvSpPr>
            <a:spLocks noGrp="1"/>
          </p:cNvSpPr>
          <p:nvPr>
            <p:ph type="body" sz="quarter" idx="11"/>
          </p:nvPr>
        </p:nvSpPr>
        <p:spPr>
          <a:xfrm>
            <a:off x="838200" y="1753387"/>
            <a:ext cx="10876280" cy="4582206"/>
          </a:xfrm>
        </p:spPr>
        <p:txBody>
          <a:bodyPr vert="horz" lIns="91440" tIns="45720" rIns="91440" bIns="45720" rtlCol="0" anchor="t">
            <a:noAutofit/>
          </a:bodyPr>
          <a:lstStyle/>
          <a:p>
            <a:pPr marL="0" indent="0" hangingPunct="0">
              <a:lnSpc>
                <a:spcPct val="105000"/>
              </a:lnSpc>
              <a:buNone/>
            </a:pPr>
            <a:r>
              <a:rPr lang="en-GB" sz="1600" dirty="0">
                <a:cs typeface="Calibri"/>
              </a:rPr>
              <a:t>All in-flight escalations that are at stage two will </a:t>
            </a:r>
            <a:r>
              <a:rPr lang="en-GB" sz="1600" b="1" dirty="0">
                <a:cs typeface="Calibri"/>
              </a:rPr>
              <a:t>revert to the first escalation point</a:t>
            </a:r>
            <a:r>
              <a:rPr lang="en-GB" sz="1600" dirty="0">
                <a:cs typeface="Calibri"/>
              </a:rPr>
              <a:t>. </a:t>
            </a:r>
          </a:p>
          <a:p>
            <a:pPr marL="0" indent="0" hangingPunct="0">
              <a:lnSpc>
                <a:spcPct val="105000"/>
              </a:lnSpc>
              <a:buNone/>
            </a:pPr>
            <a:r>
              <a:rPr lang="en-GB" sz="1600" dirty="0">
                <a:cs typeface="Calibri"/>
              </a:rPr>
              <a:t>This transition will happen automatically. </a:t>
            </a:r>
          </a:p>
          <a:p>
            <a:pPr marL="0" indent="0" hangingPunct="0">
              <a:lnSpc>
                <a:spcPct val="105000"/>
              </a:lnSpc>
              <a:buNone/>
            </a:pPr>
            <a:r>
              <a:rPr lang="en-GB" sz="1600" dirty="0">
                <a:cs typeface="Calibri"/>
              </a:rPr>
              <a:t>If the person assigned to the second escalation is also a first escalation point, the in-flight escalation will be assigned to them. If they are not, they will be removed from the escalation.</a:t>
            </a:r>
          </a:p>
          <a:p>
            <a:pPr marL="0" indent="0" hangingPunct="0">
              <a:lnSpc>
                <a:spcPct val="105000"/>
              </a:lnSpc>
              <a:buNone/>
            </a:pPr>
            <a:r>
              <a:rPr lang="en-GB" sz="1600" dirty="0">
                <a:cs typeface="Calibri"/>
              </a:rPr>
              <a:t>The in-flight escalations will follow the new escalation routes, i.e. the contact has five working days to resolve the escalation before it can move to the final escalation stage.</a:t>
            </a:r>
          </a:p>
          <a:p>
            <a:pPr marL="0" indent="0">
              <a:lnSpc>
                <a:spcPct val="105000"/>
              </a:lnSpc>
              <a:buNone/>
            </a:pPr>
            <a:endParaRPr lang="en-GB" sz="1600" dirty="0">
              <a:cs typeface="Calibri"/>
            </a:endParaRPr>
          </a:p>
          <a:p>
            <a:pPr marL="0" indent="0">
              <a:lnSpc>
                <a:spcPct val="105000"/>
              </a:lnSpc>
              <a:buNone/>
            </a:pPr>
            <a:r>
              <a:rPr lang="en-GB" sz="1600" b="1" u="sng" dirty="0">
                <a:cs typeface="Calibri"/>
              </a:rPr>
              <a:t>Call to action</a:t>
            </a:r>
          </a:p>
          <a:p>
            <a:pPr marL="0" indent="0">
              <a:lnSpc>
                <a:spcPct val="105000"/>
              </a:lnSpc>
              <a:buNone/>
            </a:pPr>
            <a:r>
              <a:rPr lang="en-GB" sz="1600" dirty="0">
                <a:cs typeface="Calibri"/>
              </a:rPr>
              <a:t>To avoid inflight stage two escalations reverting to a different first escalation point, </a:t>
            </a:r>
            <a:r>
              <a:rPr lang="en-GB" sz="1600" b="1" dirty="0">
                <a:cs typeface="Calibri"/>
              </a:rPr>
              <a:t>second line escalation contacts should be set up in the system as a first escalation points</a:t>
            </a:r>
            <a:r>
              <a:rPr lang="en-GB" sz="1600" dirty="0">
                <a:cs typeface="Calibri"/>
              </a:rPr>
              <a:t>, to retain ownership of in-flight stage two escalations.</a:t>
            </a:r>
          </a:p>
          <a:p>
            <a:pPr marL="0" indent="0" hangingPunct="0">
              <a:lnSpc>
                <a:spcPct val="105000"/>
              </a:lnSpc>
              <a:buNone/>
            </a:pPr>
            <a:r>
              <a:rPr lang="en-GB" sz="1600" dirty="0">
                <a:cs typeface="Calibri"/>
              </a:rPr>
              <a:t>REC Parties will also need to consider if they have sufficient resource assigned within SDEP to manage the final escalations.</a:t>
            </a:r>
          </a:p>
        </p:txBody>
      </p:sp>
    </p:spTree>
    <p:extLst>
      <p:ext uri="{BB962C8B-B14F-4D97-AF65-F5344CB8AC3E}">
        <p14:creationId xmlns:p14="http://schemas.microsoft.com/office/powerpoint/2010/main" val="195390852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p:cSld>
    <p:bg>
      <p:bgPr>
        <a:solidFill>
          <a:srgbClr val="FFFFFF"/>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48AB2996-EDA5-C40B-F6F4-6CD2F2BCF708}"/>
              </a:ext>
            </a:extLst>
          </p:cNvPr>
          <p:cNvPicPr>
            <a:picLocks/>
          </p:cNvPicPr>
          <p:nvPr>
            <p:custDataLst>
              <p:tags r:id="rId2"/>
            </p:custDataLst>
          </p:nvPr>
        </p:nvPicPr>
        <p:blipFill>
          <a:blip r:embed="rId7">
            <a:extLst>
              <a:ext uri="{28A0092B-C50C-407E-A947-70E740481C1C}">
                <a14:useLocalDpi xmlns:a14="http://schemas.microsoft.com/office/drawing/2010/main" val="0"/>
              </a:ext>
            </a:extLst>
          </a:blip>
          <a:stretch>
            <a:fillRect/>
          </a:stretch>
        </p:blipFill>
        <p:spPr>
          <a:xfrm>
            <a:off x="3201670" y="508000"/>
            <a:ext cx="1219200" cy="510126"/>
          </a:xfrm>
          <a:prstGeom prst="rect">
            <a:avLst/>
          </a:prstGeom>
        </p:spPr>
      </p:pic>
      <p:pic>
        <p:nvPicPr>
          <p:cNvPr id="5" name="Picture 4">
            <a:extLst>
              <a:ext uri="{FF2B5EF4-FFF2-40B4-BE49-F238E27FC236}">
                <a16:creationId xmlns:a16="http://schemas.microsoft.com/office/drawing/2014/main" id="{EA5A20EA-6FE0-D95F-26EE-A115C331E5C3}"/>
              </a:ext>
            </a:extLst>
          </p:cNvPr>
          <p:cNvPicPr>
            <a:picLocks/>
          </p:cNvPicPr>
          <p:nvPr>
            <p:custDataLst>
              <p:tags r:id="rId3"/>
            </p:custDataLst>
          </p:nvPr>
        </p:nvPicPr>
        <p:blipFill>
          <a:blip r:embed="rId8">
            <a:extLst>
              <a:ext uri="{28A0092B-C50C-407E-A947-70E740481C1C}">
                <a14:useLocalDpi xmlns:a14="http://schemas.microsoft.com/office/drawing/2010/main" val="0"/>
              </a:ext>
            </a:extLst>
          </a:blip>
          <a:stretch>
            <a:fillRect/>
          </a:stretch>
        </p:blipFill>
        <p:spPr>
          <a:xfrm>
            <a:off x="508000" y="2209800"/>
            <a:ext cx="2438400" cy="2438400"/>
          </a:xfrm>
          <a:prstGeom prst="rect">
            <a:avLst/>
          </a:prstGeom>
        </p:spPr>
      </p:pic>
      <p:sp>
        <p:nvSpPr>
          <p:cNvPr id="6" name="Rectangle 5">
            <a:extLst>
              <a:ext uri="{FF2B5EF4-FFF2-40B4-BE49-F238E27FC236}">
                <a16:creationId xmlns:a16="http://schemas.microsoft.com/office/drawing/2014/main" id="{292AB137-7CC8-E5F4-2259-104CD1FDBECC}"/>
              </a:ext>
            </a:extLst>
          </p:cNvPr>
          <p:cNvSpPr/>
          <p:nvPr>
            <p:custDataLst>
              <p:tags r:id="rId4"/>
            </p:custDataLst>
          </p:nvPr>
        </p:nvSpPr>
        <p:spPr>
          <a:xfrm>
            <a:off x="3200400" y="2571750"/>
            <a:ext cx="8483600" cy="1714500"/>
          </a:xfrm>
          <a:prstGeom prst="rect">
            <a:avLst/>
          </a:prstGeom>
          <a:noFill/>
          <a:ln w="12700" cap="flat" cmpd="sng" algn="ctr">
            <a:solidFill>
              <a:srgbClr val="FFFFFF"/>
            </a:solidFill>
            <a:prstDash val="solid"/>
            <a:miter lim="800000"/>
          </a:ln>
          <a:effectLst/>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da-DK" sz="3600" b="1">
                <a:solidFill>
                  <a:srgbClr val="5B5B5B"/>
                </a:solidFill>
              </a:rPr>
              <a:t>Join at slido.com</a:t>
            </a:r>
            <a:br>
              <a:rPr lang="da-DK" sz="3600" b="1">
                <a:solidFill>
                  <a:srgbClr val="5B5B5B"/>
                </a:solidFill>
              </a:rPr>
            </a:br>
            <a:r>
              <a:rPr lang="da-DK" sz="3600" b="1">
                <a:solidFill>
                  <a:srgbClr val="5B5B5B"/>
                </a:solidFill>
              </a:rPr>
              <a:t>#3050295</a:t>
            </a:r>
            <a:endParaRPr lang="en-GB" sz="3600" b="1">
              <a:solidFill>
                <a:srgbClr val="5B5B5B"/>
              </a:solidFill>
            </a:endParaRPr>
          </a:p>
        </p:txBody>
      </p:sp>
      <p:sp>
        <p:nvSpPr>
          <p:cNvPr id="7" name="Rectangle 6">
            <a:extLst>
              <a:ext uri="{FF2B5EF4-FFF2-40B4-BE49-F238E27FC236}">
                <a16:creationId xmlns:a16="http://schemas.microsoft.com/office/drawing/2014/main" id="{992827F1-5023-5CC3-DE99-761E5DB9D216}"/>
              </a:ext>
            </a:extLst>
          </p:cNvPr>
          <p:cNvSpPr/>
          <p:nvPr>
            <p:custDataLst>
              <p:tags r:id="rId5"/>
            </p:custDataLst>
          </p:nvPr>
        </p:nvSpPr>
        <p:spPr>
          <a:xfrm>
            <a:off x="3200400" y="6096000"/>
            <a:ext cx="8737600" cy="510125"/>
          </a:xfrm>
          <a:prstGeom prst="rect">
            <a:avLst/>
          </a:prstGeom>
          <a:noFill/>
          <a:ln w="12700" cap="flat" cmpd="sng" algn="ctr">
            <a:noFill/>
            <a:prstDash val="solid"/>
            <a:miter lim="800000"/>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300" b="1">
                <a:solidFill>
                  <a:srgbClr val="5B5B5B"/>
                </a:solidFill>
              </a:rPr>
              <a:t>ⓘ</a:t>
            </a:r>
            <a:r>
              <a:rPr lang="en-GB" sz="1400">
                <a:solidFill>
                  <a:srgbClr val="5B5B5B"/>
                </a:solidFill>
              </a:rPr>
              <a:t> Start presenting to display the joining instructions on this slide.</a:t>
            </a:r>
          </a:p>
        </p:txBody>
      </p:sp>
    </p:spTree>
    <p:custDataLst>
      <p:tags r:id="rId1"/>
    </p:custDataLst>
    <p:extLst>
      <p:ext uri="{BB962C8B-B14F-4D97-AF65-F5344CB8AC3E}">
        <p14:creationId xmlns:p14="http://schemas.microsoft.com/office/powerpoint/2010/main" val="354769686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10DABB-9296-FDB0-E562-D1B45488F158}"/>
              </a:ext>
            </a:extLst>
          </p:cNvPr>
          <p:cNvSpPr>
            <a:spLocks noGrp="1"/>
          </p:cNvSpPr>
          <p:nvPr>
            <p:ph type="title"/>
          </p:nvPr>
        </p:nvSpPr>
        <p:spPr>
          <a:xfrm>
            <a:off x="4031673" y="2766218"/>
            <a:ext cx="6966527" cy="1325563"/>
          </a:xfrm>
        </p:spPr>
        <p:txBody>
          <a:bodyPr/>
          <a:lstStyle/>
          <a:p>
            <a:r>
              <a:rPr lang="en-GB"/>
              <a:t>Questions</a:t>
            </a:r>
          </a:p>
        </p:txBody>
      </p:sp>
      <p:sp>
        <p:nvSpPr>
          <p:cNvPr id="3" name="Text Placeholder 2">
            <a:extLst>
              <a:ext uri="{FF2B5EF4-FFF2-40B4-BE49-F238E27FC236}">
                <a16:creationId xmlns:a16="http://schemas.microsoft.com/office/drawing/2014/main" id="{153C8D1C-9736-081E-4D60-57FAF1DD1D92}"/>
              </a:ext>
            </a:extLst>
          </p:cNvPr>
          <p:cNvSpPr>
            <a:spLocks noGrp="1"/>
          </p:cNvSpPr>
          <p:nvPr>
            <p:ph type="body" sz="quarter" idx="10"/>
          </p:nvPr>
        </p:nvSpPr>
        <p:spPr/>
        <p:txBody>
          <a:bodyPr/>
          <a:lstStyle/>
          <a:p>
            <a:r>
              <a:rPr lang="en-GB"/>
              <a:t>Code manager and recco</a:t>
            </a:r>
          </a:p>
        </p:txBody>
      </p:sp>
    </p:spTree>
    <p:extLst>
      <p:ext uri="{BB962C8B-B14F-4D97-AF65-F5344CB8AC3E}">
        <p14:creationId xmlns:p14="http://schemas.microsoft.com/office/powerpoint/2010/main" val="73315008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showMasterSp="0">
  <p:cSld>
    <p:bg>
      <p:bgPr>
        <a:solidFill>
          <a:srgbClr val="FFFFFF"/>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77A71201-A7F0-58BB-701D-96E6C6392CCE}"/>
              </a:ext>
            </a:extLst>
          </p:cNvPr>
          <p:cNvPicPr>
            <a:picLocks/>
          </p:cNvPicPr>
          <p:nvPr>
            <p:custDataLst>
              <p:tags r:id="rId2"/>
            </p:custDataLst>
          </p:nvPr>
        </p:nvPicPr>
        <p:blipFill>
          <a:blip r:embed="rId7">
            <a:extLst>
              <a:ext uri="{28A0092B-C50C-407E-A947-70E740481C1C}">
                <a14:useLocalDpi xmlns:a14="http://schemas.microsoft.com/office/drawing/2010/main" val="0"/>
              </a:ext>
            </a:extLst>
          </a:blip>
          <a:stretch>
            <a:fillRect/>
          </a:stretch>
        </p:blipFill>
        <p:spPr>
          <a:xfrm>
            <a:off x="3201670" y="508000"/>
            <a:ext cx="1219200" cy="510126"/>
          </a:xfrm>
          <a:prstGeom prst="rect">
            <a:avLst/>
          </a:prstGeom>
        </p:spPr>
      </p:pic>
      <p:pic>
        <p:nvPicPr>
          <p:cNvPr id="5" name="Picture 4">
            <a:extLst>
              <a:ext uri="{FF2B5EF4-FFF2-40B4-BE49-F238E27FC236}">
                <a16:creationId xmlns:a16="http://schemas.microsoft.com/office/drawing/2014/main" id="{F53935F1-DE31-7CDD-9E2B-A65450B56D9E}"/>
              </a:ext>
            </a:extLst>
          </p:cNvPr>
          <p:cNvPicPr>
            <a:picLocks/>
          </p:cNvPicPr>
          <p:nvPr>
            <p:custDataLst>
              <p:tags r:id="rId3"/>
            </p:custDataLst>
          </p:nvPr>
        </p:nvPicPr>
        <p:blipFill>
          <a:blip r:embed="rId8">
            <a:extLst>
              <a:ext uri="{28A0092B-C50C-407E-A947-70E740481C1C}">
                <a14:useLocalDpi xmlns:a14="http://schemas.microsoft.com/office/drawing/2010/main" val="0"/>
              </a:ext>
            </a:extLst>
          </a:blip>
          <a:stretch>
            <a:fillRect/>
          </a:stretch>
        </p:blipFill>
        <p:spPr>
          <a:xfrm>
            <a:off x="508000" y="2209800"/>
            <a:ext cx="2438400" cy="2438400"/>
          </a:xfrm>
          <a:prstGeom prst="rect">
            <a:avLst/>
          </a:prstGeom>
        </p:spPr>
      </p:pic>
      <p:sp>
        <p:nvSpPr>
          <p:cNvPr id="6" name="Rectangle 5">
            <a:extLst>
              <a:ext uri="{FF2B5EF4-FFF2-40B4-BE49-F238E27FC236}">
                <a16:creationId xmlns:a16="http://schemas.microsoft.com/office/drawing/2014/main" id="{517C3467-7DE6-7125-953D-BFC7757F4CF3}"/>
              </a:ext>
            </a:extLst>
          </p:cNvPr>
          <p:cNvSpPr/>
          <p:nvPr>
            <p:custDataLst>
              <p:tags r:id="rId4"/>
            </p:custDataLst>
          </p:nvPr>
        </p:nvSpPr>
        <p:spPr>
          <a:xfrm>
            <a:off x="3200400" y="2571750"/>
            <a:ext cx="8483600" cy="1714500"/>
          </a:xfrm>
          <a:prstGeom prst="rect">
            <a:avLst/>
          </a:prstGeom>
          <a:noFill/>
          <a:ln w="12700" cap="flat" cmpd="sng" algn="ctr">
            <a:solidFill>
              <a:srgbClr val="FFFFFF"/>
            </a:solidFill>
            <a:prstDash val="solid"/>
            <a:miter lim="800000"/>
          </a:ln>
          <a:effectLst/>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3600" b="1">
                <a:solidFill>
                  <a:srgbClr val="5B5B5B"/>
                </a:solidFill>
              </a:rPr>
              <a:t>Audience Q&amp;A Session</a:t>
            </a:r>
          </a:p>
        </p:txBody>
      </p:sp>
      <p:sp>
        <p:nvSpPr>
          <p:cNvPr id="7" name="Rectangle 6">
            <a:extLst>
              <a:ext uri="{FF2B5EF4-FFF2-40B4-BE49-F238E27FC236}">
                <a16:creationId xmlns:a16="http://schemas.microsoft.com/office/drawing/2014/main" id="{5066BE25-7331-A78F-9180-7BBCAD1300CD}"/>
              </a:ext>
            </a:extLst>
          </p:cNvPr>
          <p:cNvSpPr/>
          <p:nvPr>
            <p:custDataLst>
              <p:tags r:id="rId5"/>
            </p:custDataLst>
          </p:nvPr>
        </p:nvSpPr>
        <p:spPr>
          <a:xfrm>
            <a:off x="3200400" y="6096000"/>
            <a:ext cx="8737600" cy="510125"/>
          </a:xfrm>
          <a:prstGeom prst="rect">
            <a:avLst/>
          </a:prstGeom>
          <a:noFill/>
          <a:ln w="12700" cap="flat" cmpd="sng" algn="ctr">
            <a:noFill/>
            <a:prstDash val="solid"/>
            <a:miter lim="800000"/>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300" b="1">
                <a:solidFill>
                  <a:srgbClr val="5B5B5B"/>
                </a:solidFill>
              </a:rPr>
              <a:t>ⓘ</a:t>
            </a:r>
            <a:r>
              <a:rPr lang="en-GB" sz="1400">
                <a:solidFill>
                  <a:srgbClr val="5B5B5B"/>
                </a:solidFill>
              </a:rPr>
              <a:t> Start presenting to display the audience questions on this slide.</a:t>
            </a:r>
          </a:p>
        </p:txBody>
      </p:sp>
    </p:spTree>
    <p:custDataLst>
      <p:tags r:id="rId1"/>
    </p:custDataLst>
    <p:extLst>
      <p:ext uri="{BB962C8B-B14F-4D97-AF65-F5344CB8AC3E}">
        <p14:creationId xmlns:p14="http://schemas.microsoft.com/office/powerpoint/2010/main" val="356633844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showMasterSp="0">
  <p:cSld>
    <p:bg>
      <p:bgPr>
        <a:solidFill>
          <a:srgbClr val="FFFFFF"/>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9BED448C-EE92-BED5-465C-8D3205B35C8D}"/>
              </a:ext>
            </a:extLst>
          </p:cNvPr>
          <p:cNvPicPr>
            <a:picLocks/>
          </p:cNvPicPr>
          <p:nvPr>
            <p:custDataLst>
              <p:tags r:id="rId2"/>
            </p:custDataLst>
          </p:nvPr>
        </p:nvPicPr>
        <p:blipFill>
          <a:blip r:embed="rId7">
            <a:extLst>
              <a:ext uri="{28A0092B-C50C-407E-A947-70E740481C1C}">
                <a14:useLocalDpi xmlns:a14="http://schemas.microsoft.com/office/drawing/2010/main" val="0"/>
              </a:ext>
            </a:extLst>
          </a:blip>
          <a:stretch>
            <a:fillRect/>
          </a:stretch>
        </p:blipFill>
        <p:spPr>
          <a:xfrm>
            <a:off x="3201670" y="508000"/>
            <a:ext cx="1219200" cy="510126"/>
          </a:xfrm>
          <a:prstGeom prst="rect">
            <a:avLst/>
          </a:prstGeom>
        </p:spPr>
      </p:pic>
      <p:pic>
        <p:nvPicPr>
          <p:cNvPr id="5" name="Picture 4">
            <a:extLst>
              <a:ext uri="{FF2B5EF4-FFF2-40B4-BE49-F238E27FC236}">
                <a16:creationId xmlns:a16="http://schemas.microsoft.com/office/drawing/2014/main" id="{EF12A564-3FBA-750E-05E0-CC0212F608D1}"/>
              </a:ext>
            </a:extLst>
          </p:cNvPr>
          <p:cNvPicPr>
            <a:picLocks/>
          </p:cNvPicPr>
          <p:nvPr>
            <p:custDataLst>
              <p:tags r:id="rId3"/>
            </p:custDataLst>
          </p:nvPr>
        </p:nvPicPr>
        <p:blipFill>
          <a:blip r:embed="rId8">
            <a:extLst>
              <a:ext uri="{28A0092B-C50C-407E-A947-70E740481C1C}">
                <a14:useLocalDpi xmlns:a14="http://schemas.microsoft.com/office/drawing/2010/main" val="0"/>
              </a:ext>
            </a:extLst>
          </a:blip>
          <a:stretch>
            <a:fillRect/>
          </a:stretch>
        </p:blipFill>
        <p:spPr>
          <a:xfrm>
            <a:off x="508000" y="2209800"/>
            <a:ext cx="2438400" cy="2438400"/>
          </a:xfrm>
          <a:prstGeom prst="rect">
            <a:avLst/>
          </a:prstGeom>
        </p:spPr>
      </p:pic>
      <p:sp>
        <p:nvSpPr>
          <p:cNvPr id="6" name="Rectangle 5">
            <a:extLst>
              <a:ext uri="{FF2B5EF4-FFF2-40B4-BE49-F238E27FC236}">
                <a16:creationId xmlns:a16="http://schemas.microsoft.com/office/drawing/2014/main" id="{41F8234C-7193-6D6A-BA35-4AA8A535FEF7}"/>
              </a:ext>
            </a:extLst>
          </p:cNvPr>
          <p:cNvSpPr/>
          <p:nvPr>
            <p:custDataLst>
              <p:tags r:id="rId4"/>
            </p:custDataLst>
          </p:nvPr>
        </p:nvSpPr>
        <p:spPr>
          <a:xfrm>
            <a:off x="3200400" y="2571750"/>
            <a:ext cx="8483600" cy="1714500"/>
          </a:xfrm>
          <a:prstGeom prst="rect">
            <a:avLst/>
          </a:prstGeom>
          <a:noFill/>
          <a:ln w="12700" cap="flat" cmpd="sng" algn="ctr">
            <a:solidFill>
              <a:srgbClr val="FFFFFF"/>
            </a:solidFill>
            <a:prstDash val="solid"/>
            <a:miter lim="800000"/>
          </a:ln>
          <a:effectLst/>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3600" b="1">
                <a:solidFill>
                  <a:srgbClr val="5B5B5B"/>
                </a:solidFill>
              </a:rPr>
              <a:t>Feedback</a:t>
            </a:r>
          </a:p>
        </p:txBody>
      </p:sp>
      <p:sp>
        <p:nvSpPr>
          <p:cNvPr id="7" name="Rectangle 6">
            <a:extLst>
              <a:ext uri="{FF2B5EF4-FFF2-40B4-BE49-F238E27FC236}">
                <a16:creationId xmlns:a16="http://schemas.microsoft.com/office/drawing/2014/main" id="{690B71B5-C9E1-0AD5-A5BF-556CD1A5BAE4}"/>
              </a:ext>
            </a:extLst>
          </p:cNvPr>
          <p:cNvSpPr/>
          <p:nvPr>
            <p:custDataLst>
              <p:tags r:id="rId5"/>
            </p:custDataLst>
          </p:nvPr>
        </p:nvSpPr>
        <p:spPr>
          <a:xfrm>
            <a:off x="3200400" y="6096000"/>
            <a:ext cx="8737600" cy="510125"/>
          </a:xfrm>
          <a:prstGeom prst="rect">
            <a:avLst/>
          </a:prstGeom>
          <a:noFill/>
          <a:ln w="12700" cap="flat" cmpd="sng" algn="ctr">
            <a:noFill/>
            <a:prstDash val="solid"/>
            <a:miter lim="800000"/>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300" b="1">
                <a:solidFill>
                  <a:srgbClr val="5B5B5B"/>
                </a:solidFill>
              </a:rPr>
              <a:t>ⓘ</a:t>
            </a:r>
            <a:r>
              <a:rPr lang="en-GB" sz="1400">
                <a:solidFill>
                  <a:srgbClr val="5B5B5B"/>
                </a:solidFill>
              </a:rPr>
              <a:t> Start presenting to display the poll results on this slide.</a:t>
            </a:r>
          </a:p>
        </p:txBody>
      </p:sp>
    </p:spTree>
    <p:custDataLst>
      <p:tags r:id="rId1"/>
    </p:custDataLst>
    <p:extLst>
      <p:ext uri="{BB962C8B-B14F-4D97-AF65-F5344CB8AC3E}">
        <p14:creationId xmlns:p14="http://schemas.microsoft.com/office/powerpoint/2010/main" val="339205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mph" presetSubtype="0" fill="hold" grpId="0" nodeType="clickEffect">
                                  <p:stCondLst>
                                    <p:cond delay="0"/>
                                  </p:stCondLst>
                                  <p:childTnLst>
                                    <p:animEffect transition="out" filter="fade">
                                      <p:cBhvr>
                                        <p:cTn id="6" dur="50" tmFilter="0, 0; .2, .5; .8, .5; 1, 0"/>
                                        <p:tgtEl>
                                          <p:spTgt spid="6"/>
                                        </p:tgtEl>
                                      </p:cBhvr>
                                    </p:animEffect>
                                    <p:animScale>
                                      <p:cBhvr>
                                        <p:cTn id="7" dur="25" autoRev="1" fill="hold"/>
                                        <p:tgtEl>
                                          <p:spTgt spid="6"/>
                                        </p:tgtEl>
                                      </p:cBhvr>
                                      <p:by x="105000" y="105000"/>
                                    </p:animScale>
                                  </p:childTnLst>
                                </p:cTn>
                              </p:par>
                            </p:childTnLst>
                          </p:cTn>
                        </p:par>
                      </p:childTnLst>
                    </p:cTn>
                  </p:par>
                  <p:par>
                    <p:cTn id="8" fill="hold">
                      <p:stCondLst>
                        <p:cond delay="indefinite"/>
                      </p:stCondLst>
                      <p:childTnLst>
                        <p:par>
                          <p:cTn id="9" fill="hold">
                            <p:stCondLst>
                              <p:cond delay="0"/>
                            </p:stCondLst>
                            <p:childTnLst>
                              <p:par>
                                <p:cTn id="10" presetID="26" presetClass="emph" presetSubtype="0" fill="hold" grpId="1" nodeType="clickEffect">
                                  <p:stCondLst>
                                    <p:cond delay="0"/>
                                  </p:stCondLst>
                                  <p:childTnLst>
                                    <p:animEffect transition="out" filter="fade">
                                      <p:cBhvr>
                                        <p:cTn id="11" dur="50" tmFilter="0, 0; .2, .5; .8, .5; 1, 0"/>
                                        <p:tgtEl>
                                          <p:spTgt spid="6"/>
                                        </p:tgtEl>
                                      </p:cBhvr>
                                    </p:animEffect>
                                    <p:animScale>
                                      <p:cBhvr>
                                        <p:cTn id="12" dur="25" autoRev="1" fill="hold"/>
                                        <p:tgtEl>
                                          <p:spTgt spid="6"/>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6" grpId="1"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02A7D5-1EE1-44B5-DC76-072639BE3655}"/>
              </a:ext>
            </a:extLst>
          </p:cNvPr>
          <p:cNvSpPr>
            <a:spLocks noGrp="1"/>
          </p:cNvSpPr>
          <p:nvPr>
            <p:ph type="ctrTitle"/>
          </p:nvPr>
        </p:nvSpPr>
        <p:spPr/>
        <p:txBody>
          <a:bodyPr/>
          <a:lstStyle/>
          <a:p>
            <a:r>
              <a:rPr lang="en-GB"/>
              <a:t>Thanks for attending</a:t>
            </a:r>
          </a:p>
        </p:txBody>
      </p:sp>
      <p:sp>
        <p:nvSpPr>
          <p:cNvPr id="3" name="Subtitle 2">
            <a:extLst>
              <a:ext uri="{FF2B5EF4-FFF2-40B4-BE49-F238E27FC236}">
                <a16:creationId xmlns:a16="http://schemas.microsoft.com/office/drawing/2014/main" id="{25E65A6E-0373-5FE6-E55C-FA9DA7989A14}"/>
              </a:ext>
            </a:extLst>
          </p:cNvPr>
          <p:cNvSpPr>
            <a:spLocks noGrp="1"/>
          </p:cNvSpPr>
          <p:nvPr>
            <p:ph type="subTitle" idx="1"/>
          </p:nvPr>
        </p:nvSpPr>
        <p:spPr/>
        <p:txBody>
          <a:bodyPr/>
          <a:lstStyle/>
          <a:p>
            <a:r>
              <a:rPr lang="en-GB"/>
              <a:t>Contact us: enquiries@recmanager.co.uk</a:t>
            </a:r>
          </a:p>
        </p:txBody>
      </p:sp>
    </p:spTree>
    <p:extLst>
      <p:ext uri="{BB962C8B-B14F-4D97-AF65-F5344CB8AC3E}">
        <p14:creationId xmlns:p14="http://schemas.microsoft.com/office/powerpoint/2010/main" val="187655729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69E3246D-B2DE-1A28-4D11-08220F01987E}"/>
              </a:ext>
            </a:extLst>
          </p:cNvPr>
          <p:cNvSpPr>
            <a:spLocks noGrp="1"/>
          </p:cNvSpPr>
          <p:nvPr>
            <p:ph type="title"/>
          </p:nvPr>
        </p:nvSpPr>
        <p:spPr/>
        <p:txBody>
          <a:bodyPr/>
          <a:lstStyle/>
          <a:p>
            <a:r>
              <a:rPr lang="en-GB"/>
              <a:t>Introducing Your presenters And Panel</a:t>
            </a:r>
          </a:p>
        </p:txBody>
      </p:sp>
      <p:pic>
        <p:nvPicPr>
          <p:cNvPr id="14" name="Picture Placeholder 13" descr="A picture containing person, person, wall, standing&#10;&#10;Description automatically generated">
            <a:extLst>
              <a:ext uri="{FF2B5EF4-FFF2-40B4-BE49-F238E27FC236}">
                <a16:creationId xmlns:a16="http://schemas.microsoft.com/office/drawing/2014/main" id="{C4CDE1AC-00D3-75DE-EB23-1E10E74C0A0D}"/>
              </a:ext>
            </a:extLst>
          </p:cNvPr>
          <p:cNvPicPr>
            <a:picLocks noGrp="1" noChangeAspect="1"/>
          </p:cNvPicPr>
          <p:nvPr>
            <p:ph type="pic" sz="quarter" idx="10"/>
          </p:nvPr>
        </p:nvPicPr>
        <p:blipFill rotWithShape="1">
          <a:blip r:embed="rId2">
            <a:extLst>
              <a:ext uri="{28A0092B-C50C-407E-A947-70E740481C1C}">
                <a14:useLocalDpi xmlns:a14="http://schemas.microsoft.com/office/drawing/2010/main" val="0"/>
              </a:ext>
            </a:extLst>
          </a:blip>
          <a:srcRect l="21774" r="21774"/>
          <a:stretch/>
        </p:blipFill>
        <p:spPr/>
      </p:pic>
      <p:sp>
        <p:nvSpPr>
          <p:cNvPr id="3" name="Text Placeholder 2">
            <a:extLst>
              <a:ext uri="{FF2B5EF4-FFF2-40B4-BE49-F238E27FC236}">
                <a16:creationId xmlns:a16="http://schemas.microsoft.com/office/drawing/2014/main" id="{F623B135-A1F7-10FB-C493-214A369691D9}"/>
              </a:ext>
            </a:extLst>
          </p:cNvPr>
          <p:cNvSpPr>
            <a:spLocks noGrp="1"/>
          </p:cNvSpPr>
          <p:nvPr>
            <p:ph type="body" sz="quarter" idx="12"/>
          </p:nvPr>
        </p:nvSpPr>
        <p:spPr/>
        <p:txBody>
          <a:bodyPr/>
          <a:lstStyle/>
          <a:p>
            <a:r>
              <a:rPr lang="en-GB" sz="1600"/>
              <a:t>Paul Rocke</a:t>
            </a:r>
            <a:endParaRPr lang="en-GB"/>
          </a:p>
          <a:p>
            <a:r>
              <a:rPr lang="en-GB"/>
              <a:t>Code Manager</a:t>
            </a:r>
          </a:p>
          <a:p>
            <a:r>
              <a:rPr lang="en-GB"/>
              <a:t>Head of Communications</a:t>
            </a:r>
          </a:p>
        </p:txBody>
      </p:sp>
      <p:pic>
        <p:nvPicPr>
          <p:cNvPr id="18" name="Picture Placeholder 17" descr="A picture containing person, wall, person, indoor&#10;&#10;Description automatically generated">
            <a:extLst>
              <a:ext uri="{FF2B5EF4-FFF2-40B4-BE49-F238E27FC236}">
                <a16:creationId xmlns:a16="http://schemas.microsoft.com/office/drawing/2014/main" id="{8889545A-D6E0-E9EA-1B60-D8DFCFCB2117}"/>
              </a:ext>
            </a:extLst>
          </p:cNvPr>
          <p:cNvPicPr>
            <a:picLocks noGrp="1" noChangeAspect="1"/>
          </p:cNvPicPr>
          <p:nvPr>
            <p:ph type="pic" sz="quarter" idx="13"/>
          </p:nvPr>
        </p:nvPicPr>
        <p:blipFill rotWithShape="1">
          <a:blip r:embed="rId3">
            <a:extLst>
              <a:ext uri="{28A0092B-C50C-407E-A947-70E740481C1C}">
                <a14:useLocalDpi xmlns:a14="http://schemas.microsoft.com/office/drawing/2010/main" val="0"/>
              </a:ext>
            </a:extLst>
          </a:blip>
          <a:srcRect l="21774" r="21774"/>
          <a:stretch/>
        </p:blipFill>
        <p:spPr/>
      </p:pic>
      <p:sp>
        <p:nvSpPr>
          <p:cNvPr id="6" name="Text Placeholder 5">
            <a:extLst>
              <a:ext uri="{FF2B5EF4-FFF2-40B4-BE49-F238E27FC236}">
                <a16:creationId xmlns:a16="http://schemas.microsoft.com/office/drawing/2014/main" id="{0EB5EE82-773E-0C10-7952-A505D74D3CA5}"/>
              </a:ext>
            </a:extLst>
          </p:cNvPr>
          <p:cNvSpPr>
            <a:spLocks noGrp="1"/>
          </p:cNvSpPr>
          <p:nvPr>
            <p:ph type="body" sz="quarter" idx="14"/>
          </p:nvPr>
        </p:nvSpPr>
        <p:spPr/>
        <p:txBody>
          <a:bodyPr/>
          <a:lstStyle/>
          <a:p>
            <a:r>
              <a:rPr lang="en-GB" sz="1600"/>
              <a:t>Ann Perry</a:t>
            </a:r>
            <a:endParaRPr lang="en-GB"/>
          </a:p>
          <a:p>
            <a:r>
              <a:rPr lang="en-GB"/>
              <a:t>Code Manager</a:t>
            </a:r>
          </a:p>
          <a:p>
            <a:r>
              <a:rPr lang="en-GB"/>
              <a:t>Change Delivery Manager</a:t>
            </a:r>
          </a:p>
        </p:txBody>
      </p:sp>
      <p:pic>
        <p:nvPicPr>
          <p:cNvPr id="24" name="Picture Placeholder 23" descr="A picture containing person, indoor&#10;&#10;Description automatically generated">
            <a:extLst>
              <a:ext uri="{FF2B5EF4-FFF2-40B4-BE49-F238E27FC236}">
                <a16:creationId xmlns:a16="http://schemas.microsoft.com/office/drawing/2014/main" id="{C9A9CC34-939B-58C3-26F9-6ACFDFF8EA3A}"/>
              </a:ext>
            </a:extLst>
          </p:cNvPr>
          <p:cNvPicPr>
            <a:picLocks noGrp="1" noChangeAspect="1"/>
          </p:cNvPicPr>
          <p:nvPr>
            <p:ph type="pic" sz="quarter" idx="15"/>
          </p:nvPr>
        </p:nvPicPr>
        <p:blipFill>
          <a:blip r:embed="rId4">
            <a:extLst>
              <a:ext uri="{28A0092B-C50C-407E-A947-70E740481C1C}">
                <a14:useLocalDpi xmlns:a14="http://schemas.microsoft.com/office/drawing/2010/main" val="0"/>
              </a:ext>
            </a:extLst>
          </a:blip>
          <a:srcRect l="7719" r="7719"/>
          <a:stretch>
            <a:fillRect/>
          </a:stretch>
        </p:blipFill>
        <p:spPr/>
      </p:pic>
      <p:sp>
        <p:nvSpPr>
          <p:cNvPr id="8" name="Text Placeholder 7">
            <a:extLst>
              <a:ext uri="{FF2B5EF4-FFF2-40B4-BE49-F238E27FC236}">
                <a16:creationId xmlns:a16="http://schemas.microsoft.com/office/drawing/2014/main" id="{3ADF2E00-8D0A-DB9B-6395-EC3A42FEC45B}"/>
              </a:ext>
            </a:extLst>
          </p:cNvPr>
          <p:cNvSpPr>
            <a:spLocks noGrp="1"/>
          </p:cNvSpPr>
          <p:nvPr>
            <p:ph type="body" sz="quarter" idx="16"/>
          </p:nvPr>
        </p:nvSpPr>
        <p:spPr/>
        <p:txBody>
          <a:bodyPr/>
          <a:lstStyle/>
          <a:p>
            <a:r>
              <a:rPr lang="en-GB" sz="1600"/>
              <a:t>Beth Brown</a:t>
            </a:r>
            <a:endParaRPr lang="en-GB"/>
          </a:p>
          <a:p>
            <a:r>
              <a:rPr lang="en-GB"/>
              <a:t>Code Manager</a:t>
            </a:r>
          </a:p>
          <a:p>
            <a:r>
              <a:rPr lang="en-GB"/>
              <a:t>REC Technical Services</a:t>
            </a:r>
          </a:p>
        </p:txBody>
      </p:sp>
      <p:pic>
        <p:nvPicPr>
          <p:cNvPr id="22" name="Picture Placeholder 21" descr="A person wearing glasses&#10;&#10;Description automatically generated with medium confidence">
            <a:extLst>
              <a:ext uri="{FF2B5EF4-FFF2-40B4-BE49-F238E27FC236}">
                <a16:creationId xmlns:a16="http://schemas.microsoft.com/office/drawing/2014/main" id="{81604B05-AAC8-EFD6-AA46-9FF64299FE0C}"/>
              </a:ext>
            </a:extLst>
          </p:cNvPr>
          <p:cNvPicPr>
            <a:picLocks noGrp="1" noChangeAspect="1"/>
          </p:cNvPicPr>
          <p:nvPr>
            <p:ph type="pic" sz="quarter" idx="17"/>
          </p:nvPr>
        </p:nvPicPr>
        <p:blipFill>
          <a:blip r:embed="rId5">
            <a:extLst>
              <a:ext uri="{28A0092B-C50C-407E-A947-70E740481C1C}">
                <a14:useLocalDpi xmlns:a14="http://schemas.microsoft.com/office/drawing/2010/main" val="0"/>
              </a:ext>
            </a:extLst>
          </a:blip>
          <a:srcRect l="7719" r="7719"/>
          <a:stretch>
            <a:fillRect/>
          </a:stretch>
        </p:blipFill>
        <p:spPr/>
      </p:pic>
      <p:sp>
        <p:nvSpPr>
          <p:cNvPr id="10" name="Text Placeholder 9">
            <a:extLst>
              <a:ext uri="{FF2B5EF4-FFF2-40B4-BE49-F238E27FC236}">
                <a16:creationId xmlns:a16="http://schemas.microsoft.com/office/drawing/2014/main" id="{425DF6DA-25BF-52B9-7033-6D031056BC1E}"/>
              </a:ext>
            </a:extLst>
          </p:cNvPr>
          <p:cNvSpPr>
            <a:spLocks noGrp="1"/>
          </p:cNvSpPr>
          <p:nvPr>
            <p:ph type="body" sz="quarter" idx="18"/>
          </p:nvPr>
        </p:nvSpPr>
        <p:spPr/>
        <p:txBody>
          <a:bodyPr/>
          <a:lstStyle/>
          <a:p>
            <a:r>
              <a:rPr lang="en-GB" sz="1600"/>
              <a:t>Neil Brinkley</a:t>
            </a:r>
            <a:endParaRPr lang="en-GB"/>
          </a:p>
          <a:p>
            <a:r>
              <a:rPr lang="en-GB"/>
              <a:t>Code Manager</a:t>
            </a:r>
          </a:p>
          <a:p>
            <a:r>
              <a:rPr lang="en-GB"/>
              <a:t>REC Technical Services</a:t>
            </a:r>
          </a:p>
        </p:txBody>
      </p:sp>
      <p:pic>
        <p:nvPicPr>
          <p:cNvPr id="16" name="Picture Placeholder 15" descr="A picture containing person, person, wall, suit&#10;&#10;Description automatically generated">
            <a:extLst>
              <a:ext uri="{FF2B5EF4-FFF2-40B4-BE49-F238E27FC236}">
                <a16:creationId xmlns:a16="http://schemas.microsoft.com/office/drawing/2014/main" id="{73B41D34-AD91-652A-9FE1-C0FF64ECEEED}"/>
              </a:ext>
            </a:extLst>
          </p:cNvPr>
          <p:cNvPicPr>
            <a:picLocks noGrp="1" noChangeAspect="1"/>
          </p:cNvPicPr>
          <p:nvPr>
            <p:ph type="pic" sz="quarter" idx="19"/>
          </p:nvPr>
        </p:nvPicPr>
        <p:blipFill rotWithShape="1">
          <a:blip r:embed="rId6">
            <a:extLst>
              <a:ext uri="{28A0092B-C50C-407E-A947-70E740481C1C}">
                <a14:useLocalDpi xmlns:a14="http://schemas.microsoft.com/office/drawing/2010/main" val="0"/>
              </a:ext>
            </a:extLst>
          </a:blip>
          <a:srcRect l="21786" r="21786"/>
          <a:stretch/>
        </p:blipFill>
        <p:spPr/>
      </p:pic>
      <p:sp>
        <p:nvSpPr>
          <p:cNvPr id="12" name="Text Placeholder 11">
            <a:extLst>
              <a:ext uri="{FF2B5EF4-FFF2-40B4-BE49-F238E27FC236}">
                <a16:creationId xmlns:a16="http://schemas.microsoft.com/office/drawing/2014/main" id="{C1C2E8B7-8A34-C000-9BAE-E11C66FDCB26}"/>
              </a:ext>
            </a:extLst>
          </p:cNvPr>
          <p:cNvSpPr>
            <a:spLocks noGrp="1"/>
          </p:cNvSpPr>
          <p:nvPr>
            <p:ph type="body" sz="quarter" idx="20"/>
          </p:nvPr>
        </p:nvSpPr>
        <p:spPr/>
        <p:txBody>
          <a:bodyPr/>
          <a:lstStyle/>
          <a:p>
            <a:r>
              <a:rPr lang="en-GB" sz="1600"/>
              <a:t>Jon Hawkins</a:t>
            </a:r>
            <a:endParaRPr lang="en-GB"/>
          </a:p>
          <a:p>
            <a:r>
              <a:rPr lang="en-GB"/>
              <a:t>RECCo</a:t>
            </a:r>
          </a:p>
          <a:p>
            <a:r>
              <a:rPr lang="en-GB"/>
              <a:t>Operations and Transformation</a:t>
            </a:r>
          </a:p>
        </p:txBody>
      </p:sp>
    </p:spTree>
    <p:extLst>
      <p:ext uri="{BB962C8B-B14F-4D97-AF65-F5344CB8AC3E}">
        <p14:creationId xmlns:p14="http://schemas.microsoft.com/office/powerpoint/2010/main" val="3684541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9A7928-5B43-93A9-21F8-7FAE512A31D5}"/>
              </a:ext>
            </a:extLst>
          </p:cNvPr>
          <p:cNvSpPr>
            <a:spLocks noGrp="1"/>
          </p:cNvSpPr>
          <p:nvPr>
            <p:ph type="title"/>
          </p:nvPr>
        </p:nvSpPr>
        <p:spPr/>
        <p:txBody>
          <a:bodyPr/>
          <a:lstStyle/>
          <a:p>
            <a:r>
              <a:rPr lang="en-GB"/>
              <a:t>Housekeeping</a:t>
            </a:r>
          </a:p>
        </p:txBody>
      </p:sp>
      <p:pic>
        <p:nvPicPr>
          <p:cNvPr id="6" name="Picture Placeholder 5">
            <a:extLst>
              <a:ext uri="{FF2B5EF4-FFF2-40B4-BE49-F238E27FC236}">
                <a16:creationId xmlns:a16="http://schemas.microsoft.com/office/drawing/2014/main" id="{C3C426CD-529C-21E7-B9D5-16C42110F759}"/>
              </a:ext>
            </a:extLst>
          </p:cNvPr>
          <p:cNvPicPr>
            <a:picLocks noGrp="1" noChangeAspect="1"/>
          </p:cNvPicPr>
          <p:nvPr>
            <p:ph type="pic" sz="quarter" idx="10"/>
          </p:nvPr>
        </p:nvPicPr>
        <p:blipFill>
          <a:blip r:embed="rId2">
            <a:extLst>
              <a:ext uri="{28A0092B-C50C-407E-A947-70E740481C1C}">
                <a14:useLocalDpi xmlns:a14="http://schemas.microsoft.com/office/drawing/2010/main" val="0"/>
              </a:ext>
            </a:extLst>
          </a:blip>
          <a:srcRect l="33482" r="33482"/>
          <a:stretch/>
        </p:blipFill>
        <p:spPr>
          <a:xfrm>
            <a:off x="8158131" y="1836737"/>
            <a:ext cx="1964924" cy="4460875"/>
          </a:xfrm>
        </p:spPr>
      </p:pic>
      <p:sp>
        <p:nvSpPr>
          <p:cNvPr id="4" name="Text Placeholder 3">
            <a:extLst>
              <a:ext uri="{FF2B5EF4-FFF2-40B4-BE49-F238E27FC236}">
                <a16:creationId xmlns:a16="http://schemas.microsoft.com/office/drawing/2014/main" id="{5188CC2C-0106-9DF9-F6A0-D7783DE80841}"/>
              </a:ext>
            </a:extLst>
          </p:cNvPr>
          <p:cNvSpPr>
            <a:spLocks noGrp="1"/>
          </p:cNvSpPr>
          <p:nvPr>
            <p:ph type="body" sz="quarter" idx="11"/>
          </p:nvPr>
        </p:nvSpPr>
        <p:spPr>
          <a:xfrm>
            <a:off x="838200" y="1827583"/>
            <a:ext cx="6844469" cy="4460875"/>
          </a:xfrm>
        </p:spPr>
        <p:txBody>
          <a:bodyPr/>
          <a:lstStyle/>
          <a:p>
            <a:r>
              <a:rPr lang="en-GB" dirty="0"/>
              <a:t>Please keep cameras and microphones switched off</a:t>
            </a:r>
          </a:p>
          <a:p>
            <a:pPr marL="0" indent="0">
              <a:buNone/>
            </a:pPr>
            <a:endParaRPr lang="en-GB" dirty="0"/>
          </a:p>
          <a:p>
            <a:r>
              <a:rPr lang="en-GB" dirty="0"/>
              <a:t>This event is being recorded and will be published online</a:t>
            </a:r>
          </a:p>
          <a:p>
            <a:endParaRPr lang="en-GB" dirty="0"/>
          </a:p>
          <a:p>
            <a:r>
              <a:rPr lang="en-GB" dirty="0"/>
              <a:t>Access Slido to respond to polls, ask questions, leave feedback</a:t>
            </a:r>
          </a:p>
          <a:p>
            <a:endParaRPr lang="en-GB" dirty="0"/>
          </a:p>
          <a:p>
            <a:r>
              <a:rPr lang="en-GB" dirty="0"/>
              <a:t>Opportunities for Q&amp;A at the end</a:t>
            </a:r>
          </a:p>
          <a:p>
            <a:endParaRPr lang="en-GB" dirty="0"/>
          </a:p>
        </p:txBody>
      </p:sp>
    </p:spTree>
    <p:extLst>
      <p:ext uri="{BB962C8B-B14F-4D97-AF65-F5344CB8AC3E}">
        <p14:creationId xmlns:p14="http://schemas.microsoft.com/office/powerpoint/2010/main" val="387981180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Sp="0">
  <p:cSld>
    <p:bg>
      <p:bgPr>
        <a:solidFill>
          <a:srgbClr val="FFFFFF"/>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6F6363D6-E0CD-591A-E4B3-4946E9DD99FA}"/>
              </a:ext>
            </a:extLst>
          </p:cNvPr>
          <p:cNvPicPr>
            <a:picLocks/>
          </p:cNvPicPr>
          <p:nvPr>
            <p:custDataLst>
              <p:tags r:id="rId2"/>
            </p:custDataLst>
          </p:nvPr>
        </p:nvPicPr>
        <p:blipFill>
          <a:blip r:embed="rId7">
            <a:extLst>
              <a:ext uri="{28A0092B-C50C-407E-A947-70E740481C1C}">
                <a14:useLocalDpi xmlns:a14="http://schemas.microsoft.com/office/drawing/2010/main" val="0"/>
              </a:ext>
            </a:extLst>
          </a:blip>
          <a:stretch>
            <a:fillRect/>
          </a:stretch>
        </p:blipFill>
        <p:spPr>
          <a:xfrm>
            <a:off x="3201670" y="508000"/>
            <a:ext cx="1219200" cy="510126"/>
          </a:xfrm>
          <a:prstGeom prst="rect">
            <a:avLst/>
          </a:prstGeom>
        </p:spPr>
      </p:pic>
      <p:pic>
        <p:nvPicPr>
          <p:cNvPr id="5" name="Picture 4">
            <a:extLst>
              <a:ext uri="{FF2B5EF4-FFF2-40B4-BE49-F238E27FC236}">
                <a16:creationId xmlns:a16="http://schemas.microsoft.com/office/drawing/2014/main" id="{ADA5EF73-6A70-8995-8A7F-2C2186DB5A32}"/>
              </a:ext>
            </a:extLst>
          </p:cNvPr>
          <p:cNvPicPr>
            <a:picLocks/>
          </p:cNvPicPr>
          <p:nvPr>
            <p:custDataLst>
              <p:tags r:id="rId3"/>
            </p:custDataLst>
          </p:nvPr>
        </p:nvPicPr>
        <p:blipFill>
          <a:blip r:embed="rId8">
            <a:extLst>
              <a:ext uri="{28A0092B-C50C-407E-A947-70E740481C1C}">
                <a14:useLocalDpi xmlns:a14="http://schemas.microsoft.com/office/drawing/2010/main" val="0"/>
              </a:ext>
            </a:extLst>
          </a:blip>
          <a:stretch>
            <a:fillRect/>
          </a:stretch>
        </p:blipFill>
        <p:spPr>
          <a:xfrm>
            <a:off x="508000" y="2209800"/>
            <a:ext cx="2438400" cy="2438400"/>
          </a:xfrm>
          <a:prstGeom prst="rect">
            <a:avLst/>
          </a:prstGeom>
        </p:spPr>
      </p:pic>
      <p:sp>
        <p:nvSpPr>
          <p:cNvPr id="6" name="Rectangle 5">
            <a:extLst>
              <a:ext uri="{FF2B5EF4-FFF2-40B4-BE49-F238E27FC236}">
                <a16:creationId xmlns:a16="http://schemas.microsoft.com/office/drawing/2014/main" id="{BABA0C33-C60B-DCC8-5D64-3511B62B4DE0}"/>
              </a:ext>
            </a:extLst>
          </p:cNvPr>
          <p:cNvSpPr/>
          <p:nvPr>
            <p:custDataLst>
              <p:tags r:id="rId4"/>
            </p:custDataLst>
          </p:nvPr>
        </p:nvSpPr>
        <p:spPr>
          <a:xfrm>
            <a:off x="3200400" y="2571750"/>
            <a:ext cx="8483600" cy="1714500"/>
          </a:xfrm>
          <a:prstGeom prst="rect">
            <a:avLst/>
          </a:prstGeom>
          <a:noFill/>
          <a:ln w="12700" cap="flat" cmpd="sng" algn="ctr">
            <a:solidFill>
              <a:srgbClr val="FFFFFF"/>
            </a:solidFill>
            <a:prstDash val="solid"/>
            <a:miter lim="800000"/>
          </a:ln>
          <a:effectLst/>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da-DK" sz="3600" b="1">
                <a:solidFill>
                  <a:srgbClr val="5B5B5B"/>
                </a:solidFill>
              </a:rPr>
              <a:t>Join at slido.com</a:t>
            </a:r>
            <a:br>
              <a:rPr lang="da-DK" sz="3600" b="1">
                <a:solidFill>
                  <a:srgbClr val="5B5B5B"/>
                </a:solidFill>
              </a:rPr>
            </a:br>
            <a:r>
              <a:rPr lang="da-DK" sz="3600" b="1">
                <a:solidFill>
                  <a:srgbClr val="5B5B5B"/>
                </a:solidFill>
              </a:rPr>
              <a:t>#3050295</a:t>
            </a:r>
            <a:endParaRPr lang="en-GB" sz="3600" b="1">
              <a:solidFill>
                <a:srgbClr val="5B5B5B"/>
              </a:solidFill>
            </a:endParaRPr>
          </a:p>
        </p:txBody>
      </p:sp>
      <p:sp>
        <p:nvSpPr>
          <p:cNvPr id="7" name="Rectangle 6">
            <a:extLst>
              <a:ext uri="{FF2B5EF4-FFF2-40B4-BE49-F238E27FC236}">
                <a16:creationId xmlns:a16="http://schemas.microsoft.com/office/drawing/2014/main" id="{2E062F8C-F595-55A4-E347-0D6D7E083C8D}"/>
              </a:ext>
            </a:extLst>
          </p:cNvPr>
          <p:cNvSpPr/>
          <p:nvPr>
            <p:custDataLst>
              <p:tags r:id="rId5"/>
            </p:custDataLst>
          </p:nvPr>
        </p:nvSpPr>
        <p:spPr>
          <a:xfrm>
            <a:off x="3200400" y="6096000"/>
            <a:ext cx="8737600" cy="510125"/>
          </a:xfrm>
          <a:prstGeom prst="rect">
            <a:avLst/>
          </a:prstGeom>
          <a:noFill/>
          <a:ln w="12700" cap="flat" cmpd="sng" algn="ctr">
            <a:noFill/>
            <a:prstDash val="solid"/>
            <a:miter lim="800000"/>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300" b="1">
                <a:solidFill>
                  <a:srgbClr val="5B5B5B"/>
                </a:solidFill>
              </a:rPr>
              <a:t>ⓘ</a:t>
            </a:r>
            <a:r>
              <a:rPr lang="en-GB" sz="1400">
                <a:solidFill>
                  <a:srgbClr val="5B5B5B"/>
                </a:solidFill>
              </a:rPr>
              <a:t> Start presenting to display the joining instructions on this slide.</a:t>
            </a:r>
          </a:p>
        </p:txBody>
      </p:sp>
    </p:spTree>
    <p:custDataLst>
      <p:tags r:id="rId1"/>
    </p:custDataLst>
    <p:extLst>
      <p:ext uri="{BB962C8B-B14F-4D97-AF65-F5344CB8AC3E}">
        <p14:creationId xmlns:p14="http://schemas.microsoft.com/office/powerpoint/2010/main" val="391534799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69F552-98A8-7B6D-CDB0-DB93F5EA3A07}"/>
              </a:ext>
            </a:extLst>
          </p:cNvPr>
          <p:cNvSpPr>
            <a:spLocks noGrp="1"/>
          </p:cNvSpPr>
          <p:nvPr>
            <p:ph type="title"/>
          </p:nvPr>
        </p:nvSpPr>
        <p:spPr/>
        <p:txBody>
          <a:bodyPr/>
          <a:lstStyle/>
          <a:p>
            <a:r>
              <a:rPr lang="en-GB"/>
              <a:t>Agenda For today</a:t>
            </a:r>
          </a:p>
        </p:txBody>
      </p:sp>
      <p:graphicFrame>
        <p:nvGraphicFramePr>
          <p:cNvPr id="7" name="Table 7">
            <a:extLst>
              <a:ext uri="{FF2B5EF4-FFF2-40B4-BE49-F238E27FC236}">
                <a16:creationId xmlns:a16="http://schemas.microsoft.com/office/drawing/2014/main" id="{F86CF725-B62F-45BF-428A-61A8EEF73994}"/>
              </a:ext>
            </a:extLst>
          </p:cNvPr>
          <p:cNvGraphicFramePr>
            <a:graphicFrameLocks noGrp="1"/>
          </p:cNvGraphicFramePr>
          <p:nvPr>
            <p:ph type="tbl" sz="quarter" idx="10"/>
            <p:extLst>
              <p:ext uri="{D42A27DB-BD31-4B8C-83A1-F6EECF244321}">
                <p14:modId xmlns:p14="http://schemas.microsoft.com/office/powerpoint/2010/main" val="84000039"/>
              </p:ext>
            </p:extLst>
          </p:nvPr>
        </p:nvGraphicFramePr>
        <p:xfrm>
          <a:off x="838200" y="2084388"/>
          <a:ext cx="9392216" cy="2595880"/>
        </p:xfrm>
        <a:graphic>
          <a:graphicData uri="http://schemas.openxmlformats.org/drawingml/2006/table">
            <a:tbl>
              <a:tblPr firstRow="1" bandRow="1">
                <a:tableStyleId>{F5AB1C69-6EDB-4FF4-983F-18BD219EF322}</a:tableStyleId>
              </a:tblPr>
              <a:tblGrid>
                <a:gridCol w="3770014">
                  <a:extLst>
                    <a:ext uri="{9D8B030D-6E8A-4147-A177-3AD203B41FA5}">
                      <a16:colId xmlns:a16="http://schemas.microsoft.com/office/drawing/2014/main" val="2119900406"/>
                    </a:ext>
                  </a:extLst>
                </a:gridCol>
                <a:gridCol w="5622202">
                  <a:extLst>
                    <a:ext uri="{9D8B030D-6E8A-4147-A177-3AD203B41FA5}">
                      <a16:colId xmlns:a16="http://schemas.microsoft.com/office/drawing/2014/main" val="1893307877"/>
                    </a:ext>
                  </a:extLst>
                </a:gridCol>
              </a:tblGrid>
              <a:tr h="370840">
                <a:tc>
                  <a:txBody>
                    <a:bodyPr/>
                    <a:lstStyle/>
                    <a:p>
                      <a:r>
                        <a:rPr lang="en-GB" sz="1600">
                          <a:latin typeface="Roboto" panose="02000000000000000000" pitchFamily="2" charset="0"/>
                          <a:ea typeface="Roboto" panose="02000000000000000000" pitchFamily="2" charset="0"/>
                        </a:rPr>
                        <a:t>Agenda Item</a:t>
                      </a:r>
                    </a:p>
                  </a:txBody>
                  <a:tcPr anchor="ctr"/>
                </a:tc>
                <a:tc>
                  <a:txBody>
                    <a:bodyPr/>
                    <a:lstStyle/>
                    <a:p>
                      <a:r>
                        <a:rPr lang="en-GB" sz="1600">
                          <a:latin typeface="Roboto" panose="02000000000000000000" pitchFamily="2" charset="0"/>
                          <a:ea typeface="Roboto" panose="02000000000000000000" pitchFamily="2" charset="0"/>
                        </a:rPr>
                        <a:t>Presenter</a:t>
                      </a:r>
                    </a:p>
                  </a:txBody>
                  <a:tcPr anchor="ctr"/>
                </a:tc>
                <a:extLst>
                  <a:ext uri="{0D108BD9-81ED-4DB2-BD59-A6C34878D82A}">
                    <a16:rowId xmlns:a16="http://schemas.microsoft.com/office/drawing/2014/main" val="677238016"/>
                  </a:ext>
                </a:extLst>
              </a:tr>
              <a:tr h="370840">
                <a:tc>
                  <a:txBody>
                    <a:bodyPr/>
                    <a:lstStyle/>
                    <a:p>
                      <a:r>
                        <a:rPr lang="en-GB" sz="1600">
                          <a:latin typeface="Roboto" panose="02000000000000000000" pitchFamily="2" charset="0"/>
                          <a:ea typeface="Roboto" panose="02000000000000000000" pitchFamily="2" charset="0"/>
                        </a:rPr>
                        <a:t>Introduction</a:t>
                      </a:r>
                    </a:p>
                  </a:txBody>
                  <a:tcPr anchor="ctr"/>
                </a:tc>
                <a:tc>
                  <a:txBody>
                    <a:bodyPr/>
                    <a:lstStyle/>
                    <a:p>
                      <a:r>
                        <a:rPr lang="en-GB" sz="1600">
                          <a:latin typeface="Roboto" panose="02000000000000000000" pitchFamily="2" charset="0"/>
                          <a:ea typeface="Roboto" panose="02000000000000000000" pitchFamily="2" charset="0"/>
                        </a:rPr>
                        <a:t>Paul Rocke (Code Manager)</a:t>
                      </a:r>
                    </a:p>
                  </a:txBody>
                  <a:tcPr anchor="ctr"/>
                </a:tc>
                <a:extLst>
                  <a:ext uri="{0D108BD9-81ED-4DB2-BD59-A6C34878D82A}">
                    <a16:rowId xmlns:a16="http://schemas.microsoft.com/office/drawing/2014/main" val="2099812599"/>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600">
                          <a:latin typeface="Roboto" panose="02000000000000000000" pitchFamily="2" charset="0"/>
                          <a:ea typeface="Roboto" panose="02000000000000000000" pitchFamily="2" charset="0"/>
                        </a:rPr>
                        <a:t>Background to the SDEP changes</a:t>
                      </a:r>
                    </a:p>
                  </a:txBody>
                  <a:tcPr anchor="ctr"/>
                </a:tc>
                <a:tc>
                  <a:txBody>
                    <a:bodyPr/>
                    <a:lstStyle/>
                    <a:p>
                      <a:r>
                        <a:rPr lang="en-GB" sz="1600">
                          <a:latin typeface="Roboto" panose="02000000000000000000" pitchFamily="2" charset="0"/>
                          <a:ea typeface="Roboto" panose="02000000000000000000" pitchFamily="2" charset="0"/>
                        </a:rPr>
                        <a:t>Ann Perry (Code Manager) and Jon Hawkins (RECCo)</a:t>
                      </a:r>
                      <a:endParaRPr lang="en-GB" sz="1600" dirty="0">
                        <a:latin typeface="Roboto" panose="02000000000000000000" pitchFamily="2" charset="0"/>
                        <a:ea typeface="Roboto" panose="02000000000000000000" pitchFamily="2" charset="0"/>
                      </a:endParaRPr>
                    </a:p>
                  </a:txBody>
                  <a:tcPr anchor="ctr"/>
                </a:tc>
                <a:extLst>
                  <a:ext uri="{0D108BD9-81ED-4DB2-BD59-A6C34878D82A}">
                    <a16:rowId xmlns:a16="http://schemas.microsoft.com/office/drawing/2014/main" val="2904727937"/>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600">
                          <a:latin typeface="Roboto" panose="02000000000000000000" pitchFamily="2" charset="0"/>
                          <a:ea typeface="Roboto" panose="02000000000000000000" pitchFamily="2" charset="0"/>
                        </a:rPr>
                        <a:t>Scope of the changes</a:t>
                      </a:r>
                    </a:p>
                  </a:txBody>
                  <a:tcPr anchor="ctr"/>
                </a:tc>
                <a:tc>
                  <a:txBody>
                    <a:bodyPr/>
                    <a:lstStyle/>
                    <a:p>
                      <a:r>
                        <a:rPr lang="en-GB" sz="1600">
                          <a:latin typeface="Roboto" panose="02000000000000000000" pitchFamily="2" charset="0"/>
                          <a:ea typeface="Roboto" panose="02000000000000000000" pitchFamily="2" charset="0"/>
                        </a:rPr>
                        <a:t>Ann Perry (Code Manager)</a:t>
                      </a:r>
                    </a:p>
                  </a:txBody>
                  <a:tcPr anchor="ctr"/>
                </a:tc>
                <a:extLst>
                  <a:ext uri="{0D108BD9-81ED-4DB2-BD59-A6C34878D82A}">
                    <a16:rowId xmlns:a16="http://schemas.microsoft.com/office/drawing/2014/main" val="855070940"/>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600">
                          <a:latin typeface="Roboto" panose="02000000000000000000" pitchFamily="2" charset="0"/>
                          <a:ea typeface="Roboto" panose="02000000000000000000" pitchFamily="2" charset="0"/>
                        </a:rPr>
                        <a:t>Impacts to REC Parties</a:t>
                      </a:r>
                    </a:p>
                  </a:txBody>
                  <a:tcPr anchor="ctr"/>
                </a:tc>
                <a:tc>
                  <a:txBody>
                    <a:bodyPr/>
                    <a:lstStyle/>
                    <a:p>
                      <a:r>
                        <a:rPr lang="en-GB" sz="1600">
                          <a:latin typeface="Roboto" panose="02000000000000000000" pitchFamily="2" charset="0"/>
                          <a:ea typeface="Roboto" panose="02000000000000000000" pitchFamily="2" charset="0"/>
                        </a:rPr>
                        <a:t>Ann Perry (Code Manager)</a:t>
                      </a:r>
                    </a:p>
                  </a:txBody>
                  <a:tcPr anchor="ctr"/>
                </a:tc>
                <a:extLst>
                  <a:ext uri="{0D108BD9-81ED-4DB2-BD59-A6C34878D82A}">
                    <a16:rowId xmlns:a16="http://schemas.microsoft.com/office/drawing/2014/main" val="2276711481"/>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600">
                          <a:latin typeface="Roboto" panose="02000000000000000000" pitchFamily="2" charset="0"/>
                          <a:ea typeface="Roboto" panose="02000000000000000000" pitchFamily="2" charset="0"/>
                        </a:rPr>
                        <a:t>In-flight escalations</a:t>
                      </a:r>
                    </a:p>
                  </a:txBody>
                  <a:tcPr anchor="ctr"/>
                </a:tc>
                <a:tc>
                  <a:txBody>
                    <a:bodyPr/>
                    <a:lstStyle/>
                    <a:p>
                      <a:r>
                        <a:rPr lang="en-GB" sz="1600">
                          <a:latin typeface="Roboto" panose="02000000000000000000" pitchFamily="2" charset="0"/>
                          <a:ea typeface="Roboto" panose="02000000000000000000" pitchFamily="2" charset="0"/>
                        </a:rPr>
                        <a:t>Ann Perry (Code Manager)</a:t>
                      </a:r>
                    </a:p>
                  </a:txBody>
                  <a:tcPr anchor="ctr"/>
                </a:tc>
                <a:extLst>
                  <a:ext uri="{0D108BD9-81ED-4DB2-BD59-A6C34878D82A}">
                    <a16:rowId xmlns:a16="http://schemas.microsoft.com/office/drawing/2014/main" val="3821516371"/>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600">
                          <a:latin typeface="Roboto" panose="02000000000000000000" pitchFamily="2" charset="0"/>
                          <a:ea typeface="Roboto" panose="02000000000000000000" pitchFamily="2" charset="0"/>
                        </a:rPr>
                        <a:t>Questions</a:t>
                      </a:r>
                    </a:p>
                  </a:txBody>
                  <a:tcPr anchor="ctr"/>
                </a:tc>
                <a:tc>
                  <a:txBody>
                    <a:bodyPr/>
                    <a:lstStyle/>
                    <a:p>
                      <a:r>
                        <a:rPr lang="en-GB" sz="1600" dirty="0">
                          <a:latin typeface="Roboto" panose="02000000000000000000" pitchFamily="2" charset="0"/>
                          <a:ea typeface="Roboto" panose="02000000000000000000" pitchFamily="2" charset="0"/>
                        </a:rPr>
                        <a:t>Code Manager and RECCo</a:t>
                      </a:r>
                    </a:p>
                  </a:txBody>
                  <a:tcPr anchor="ctr"/>
                </a:tc>
                <a:extLst>
                  <a:ext uri="{0D108BD9-81ED-4DB2-BD59-A6C34878D82A}">
                    <a16:rowId xmlns:a16="http://schemas.microsoft.com/office/drawing/2014/main" val="4032249679"/>
                  </a:ext>
                </a:extLst>
              </a:tr>
            </a:tbl>
          </a:graphicData>
        </a:graphic>
      </p:graphicFrame>
    </p:spTree>
    <p:extLst>
      <p:ext uri="{BB962C8B-B14F-4D97-AF65-F5344CB8AC3E}">
        <p14:creationId xmlns:p14="http://schemas.microsoft.com/office/powerpoint/2010/main" val="111678321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10DABB-9296-FDB0-E562-D1B45488F158}"/>
              </a:ext>
            </a:extLst>
          </p:cNvPr>
          <p:cNvSpPr>
            <a:spLocks noGrp="1"/>
          </p:cNvSpPr>
          <p:nvPr>
            <p:ph type="title"/>
          </p:nvPr>
        </p:nvSpPr>
        <p:spPr/>
        <p:txBody>
          <a:bodyPr/>
          <a:lstStyle/>
          <a:p>
            <a:r>
              <a:rPr lang="en-GB"/>
              <a:t>Background to the </a:t>
            </a:r>
            <a:br>
              <a:rPr lang="en-GB"/>
            </a:br>
            <a:r>
              <a:rPr lang="en-GB"/>
              <a:t>SDEP changes </a:t>
            </a:r>
          </a:p>
        </p:txBody>
      </p:sp>
      <p:sp>
        <p:nvSpPr>
          <p:cNvPr id="3" name="Text Placeholder 2">
            <a:extLst>
              <a:ext uri="{FF2B5EF4-FFF2-40B4-BE49-F238E27FC236}">
                <a16:creationId xmlns:a16="http://schemas.microsoft.com/office/drawing/2014/main" id="{153C8D1C-9736-081E-4D60-57FAF1DD1D92}"/>
              </a:ext>
            </a:extLst>
          </p:cNvPr>
          <p:cNvSpPr>
            <a:spLocks noGrp="1"/>
          </p:cNvSpPr>
          <p:nvPr>
            <p:ph type="body" sz="quarter" idx="10"/>
          </p:nvPr>
        </p:nvSpPr>
        <p:spPr>
          <a:xfrm>
            <a:off x="4032250" y="4316413"/>
            <a:ext cx="6965950" cy="1559286"/>
          </a:xfrm>
        </p:spPr>
        <p:txBody>
          <a:bodyPr/>
          <a:lstStyle/>
          <a:p>
            <a:r>
              <a:rPr lang="en-GB" dirty="0"/>
              <a:t>Ann Perry – Change Delivery Manager</a:t>
            </a:r>
          </a:p>
          <a:p>
            <a:r>
              <a:rPr lang="en-GB" dirty="0"/>
              <a:t>Jon Hawkins – RECCo </a:t>
            </a:r>
          </a:p>
        </p:txBody>
      </p:sp>
    </p:spTree>
    <p:extLst>
      <p:ext uri="{BB962C8B-B14F-4D97-AF65-F5344CB8AC3E}">
        <p14:creationId xmlns:p14="http://schemas.microsoft.com/office/powerpoint/2010/main" val="401394481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04770D9B-815E-65CC-ADBD-481E930C3998}"/>
              </a:ext>
            </a:extLst>
          </p:cNvPr>
          <p:cNvSpPr>
            <a:spLocks noGrp="1"/>
          </p:cNvSpPr>
          <p:nvPr>
            <p:ph type="title"/>
          </p:nvPr>
        </p:nvSpPr>
        <p:spPr/>
        <p:txBody>
          <a:bodyPr/>
          <a:lstStyle/>
          <a:p>
            <a:r>
              <a:rPr lang="en-GB"/>
              <a:t>Background to the SDEP changes</a:t>
            </a:r>
          </a:p>
        </p:txBody>
      </p:sp>
      <p:pic>
        <p:nvPicPr>
          <p:cNvPr id="6" name="Picture Placeholder 5" descr="A picture containing sky, pylon, outdoor, bridge&#10;&#10;Description automatically generated">
            <a:extLst>
              <a:ext uri="{FF2B5EF4-FFF2-40B4-BE49-F238E27FC236}">
                <a16:creationId xmlns:a16="http://schemas.microsoft.com/office/drawing/2014/main" id="{3421B364-42D4-2E76-A2CB-D7BB0BF5254A}"/>
              </a:ext>
            </a:extLst>
          </p:cNvPr>
          <p:cNvPicPr>
            <a:picLocks noGrp="1" noChangeAspect="1"/>
          </p:cNvPicPr>
          <p:nvPr>
            <p:ph type="pic" sz="quarter" idx="10"/>
          </p:nvPr>
        </p:nvPicPr>
        <p:blipFill rotWithShape="1">
          <a:blip r:embed="rId2">
            <a:extLst>
              <a:ext uri="{28A0092B-C50C-407E-A947-70E740481C1C}">
                <a14:useLocalDpi xmlns:a14="http://schemas.microsoft.com/office/drawing/2010/main" val="0"/>
              </a:ext>
            </a:extLst>
          </a:blip>
          <a:srcRect l="19188" r="19188"/>
          <a:stretch/>
        </p:blipFill>
        <p:spPr/>
      </p:pic>
      <p:sp>
        <p:nvSpPr>
          <p:cNvPr id="8" name="Text Placeholder 7">
            <a:extLst>
              <a:ext uri="{FF2B5EF4-FFF2-40B4-BE49-F238E27FC236}">
                <a16:creationId xmlns:a16="http://schemas.microsoft.com/office/drawing/2014/main" id="{E490EDC1-BC83-2672-E4B2-336D25E15534}"/>
              </a:ext>
            </a:extLst>
          </p:cNvPr>
          <p:cNvSpPr>
            <a:spLocks noGrp="1"/>
          </p:cNvSpPr>
          <p:nvPr>
            <p:ph type="body" sz="quarter" idx="11"/>
          </p:nvPr>
        </p:nvSpPr>
        <p:spPr>
          <a:xfrm>
            <a:off x="3358497" y="1836738"/>
            <a:ext cx="8000383" cy="4460875"/>
          </a:xfrm>
        </p:spPr>
        <p:txBody>
          <a:bodyPr>
            <a:normAutofit/>
          </a:bodyPr>
          <a:lstStyle/>
          <a:p>
            <a:pPr marL="0" indent="0">
              <a:buNone/>
            </a:pPr>
            <a:r>
              <a:rPr lang="en-GB" dirty="0">
                <a:effectLst/>
              </a:rPr>
              <a:t>A Change Request (ECC355) was previously </a:t>
            </a:r>
            <a:r>
              <a:rPr lang="en-GB" dirty="0"/>
              <a:t>raised under the Master Registration Agreement (MRA) by </a:t>
            </a:r>
            <a:r>
              <a:rPr lang="en-GB" dirty="0">
                <a:effectLst/>
              </a:rPr>
              <a:t>MRASCo</a:t>
            </a:r>
            <a:r>
              <a:rPr lang="en-GB" dirty="0"/>
              <a:t> </a:t>
            </a:r>
            <a:r>
              <a:rPr lang="en-GB" dirty="0">
                <a:effectLst/>
              </a:rPr>
              <a:t>to assess the changes needed to the </a:t>
            </a:r>
            <a:r>
              <a:rPr lang="en-GB" b="1" dirty="0">
                <a:effectLst/>
              </a:rPr>
              <a:t>Secure Data Exchange Portal (SDEP)</a:t>
            </a:r>
            <a:r>
              <a:rPr lang="en-GB" dirty="0">
                <a:effectLst/>
              </a:rPr>
              <a:t> as a result of the new processes introduced by the </a:t>
            </a:r>
            <a:r>
              <a:rPr lang="en-GB" b="1" dirty="0">
                <a:effectLst/>
              </a:rPr>
              <a:t>Switching Programme, </a:t>
            </a:r>
            <a:r>
              <a:rPr lang="en-GB" dirty="0"/>
              <a:t>through the new </a:t>
            </a:r>
            <a:r>
              <a:rPr lang="en-GB" b="1" dirty="0"/>
              <a:t>Resolution of Consumer Facing Switching and Billing Issues (CFSB) Schedule</a:t>
            </a:r>
            <a:r>
              <a:rPr lang="en-GB" dirty="0"/>
              <a:t>.</a:t>
            </a:r>
          </a:p>
          <a:p>
            <a:pPr marL="0" indent="0">
              <a:buNone/>
            </a:pPr>
            <a:endParaRPr lang="en-GB" dirty="0">
              <a:effectLst/>
            </a:endParaRPr>
          </a:p>
          <a:p>
            <a:pPr marL="0" indent="0">
              <a:buNone/>
            </a:pPr>
            <a:r>
              <a:rPr lang="en-GB" dirty="0"/>
              <a:t>At the time a</a:t>
            </a:r>
            <a:r>
              <a:rPr lang="en-GB" dirty="0">
                <a:effectLst/>
              </a:rPr>
              <a:t>n Impact Assessment was completed but was not approved by MRASCo. </a:t>
            </a:r>
          </a:p>
          <a:p>
            <a:pPr marL="0" indent="0">
              <a:buNone/>
            </a:pPr>
            <a:endParaRPr lang="en-GB" dirty="0">
              <a:effectLst/>
            </a:endParaRPr>
          </a:p>
          <a:p>
            <a:pPr marL="0" indent="0">
              <a:buNone/>
            </a:pPr>
            <a:r>
              <a:rPr lang="en-GB" dirty="0">
                <a:effectLst/>
              </a:rPr>
              <a:t>Therefore</a:t>
            </a:r>
            <a:r>
              <a:rPr lang="en-GB" dirty="0"/>
              <a:t>, a different </a:t>
            </a:r>
            <a:r>
              <a:rPr lang="en-GB" b="1" dirty="0"/>
              <a:t>Change Request </a:t>
            </a:r>
            <a:r>
              <a:rPr lang="en-GB" dirty="0"/>
              <a:t>was</a:t>
            </a:r>
            <a:r>
              <a:rPr lang="en-GB" b="1" dirty="0"/>
              <a:t> </a:t>
            </a:r>
            <a:r>
              <a:rPr lang="en-GB" dirty="0"/>
              <a:t>raised</a:t>
            </a:r>
            <a:r>
              <a:rPr lang="en-GB" b="1" dirty="0"/>
              <a:t> </a:t>
            </a:r>
            <a:r>
              <a:rPr lang="en-GB" dirty="0"/>
              <a:t>by RECCo, under the REC, to assess and implement the changes needed to SDEP to reflect the processes in the CFSB Schedule.</a:t>
            </a:r>
            <a:endParaRPr lang="en-GB" dirty="0">
              <a:effectLst/>
            </a:endParaRPr>
          </a:p>
          <a:p>
            <a:pPr marL="0" indent="0">
              <a:buNone/>
            </a:pPr>
            <a:endParaRPr lang="en-GB" dirty="0"/>
          </a:p>
          <a:p>
            <a:pPr marL="0" indent="0">
              <a:buNone/>
            </a:pPr>
            <a:r>
              <a:rPr lang="en-GB" dirty="0"/>
              <a:t>These changes to SDEP are being introduced as part of </a:t>
            </a:r>
            <a:r>
              <a:rPr lang="en-GB" b="1" dirty="0"/>
              <a:t>REC V3</a:t>
            </a:r>
            <a:r>
              <a:rPr lang="en-GB" dirty="0"/>
              <a:t>.</a:t>
            </a:r>
          </a:p>
        </p:txBody>
      </p:sp>
    </p:spTree>
    <p:extLst>
      <p:ext uri="{BB962C8B-B14F-4D97-AF65-F5344CB8AC3E}">
        <p14:creationId xmlns:p14="http://schemas.microsoft.com/office/powerpoint/2010/main" val="303385840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04770D9B-815E-65CC-ADBD-481E930C3998}"/>
              </a:ext>
            </a:extLst>
          </p:cNvPr>
          <p:cNvSpPr>
            <a:spLocks noGrp="1"/>
          </p:cNvSpPr>
          <p:nvPr>
            <p:ph type="title"/>
          </p:nvPr>
        </p:nvSpPr>
        <p:spPr/>
        <p:txBody>
          <a:bodyPr/>
          <a:lstStyle/>
          <a:p>
            <a:r>
              <a:rPr lang="en-GB" dirty="0"/>
              <a:t>CFSB Schedule</a:t>
            </a:r>
          </a:p>
        </p:txBody>
      </p:sp>
      <p:pic>
        <p:nvPicPr>
          <p:cNvPr id="6" name="Picture Placeholder 5" descr="A picture containing sky, pylon, outdoor, bridge&#10;&#10;Description automatically generated">
            <a:extLst>
              <a:ext uri="{FF2B5EF4-FFF2-40B4-BE49-F238E27FC236}">
                <a16:creationId xmlns:a16="http://schemas.microsoft.com/office/drawing/2014/main" id="{3421B364-42D4-2E76-A2CB-D7BB0BF5254A}"/>
              </a:ext>
            </a:extLst>
          </p:cNvPr>
          <p:cNvPicPr>
            <a:picLocks noGrp="1" noChangeAspect="1"/>
          </p:cNvPicPr>
          <p:nvPr>
            <p:ph type="pic" sz="quarter" idx="10"/>
          </p:nvPr>
        </p:nvPicPr>
        <p:blipFill rotWithShape="1">
          <a:blip r:embed="rId2">
            <a:extLst>
              <a:ext uri="{28A0092B-C50C-407E-A947-70E740481C1C}">
                <a14:useLocalDpi xmlns:a14="http://schemas.microsoft.com/office/drawing/2010/main" val="0"/>
              </a:ext>
            </a:extLst>
          </a:blip>
          <a:srcRect l="19188" r="19188"/>
          <a:stretch/>
        </p:blipFill>
        <p:spPr/>
      </p:pic>
      <p:sp>
        <p:nvSpPr>
          <p:cNvPr id="8" name="Text Placeholder 7">
            <a:extLst>
              <a:ext uri="{FF2B5EF4-FFF2-40B4-BE49-F238E27FC236}">
                <a16:creationId xmlns:a16="http://schemas.microsoft.com/office/drawing/2014/main" id="{E490EDC1-BC83-2672-E4B2-336D25E15534}"/>
              </a:ext>
            </a:extLst>
          </p:cNvPr>
          <p:cNvSpPr>
            <a:spLocks noGrp="1"/>
          </p:cNvSpPr>
          <p:nvPr>
            <p:ph type="body" sz="quarter" idx="11"/>
          </p:nvPr>
        </p:nvSpPr>
        <p:spPr>
          <a:xfrm>
            <a:off x="3358497" y="1290320"/>
            <a:ext cx="7415127" cy="5415280"/>
          </a:xfrm>
        </p:spPr>
        <p:txBody>
          <a:bodyPr>
            <a:normAutofit/>
          </a:bodyPr>
          <a:lstStyle/>
          <a:p>
            <a:pPr marL="0" indent="0">
              <a:buNone/>
            </a:pPr>
            <a:r>
              <a:rPr lang="en-GB" dirty="0"/>
              <a:t>The </a:t>
            </a:r>
            <a:r>
              <a:rPr lang="en-GB" b="1" dirty="0">
                <a:effectLst/>
              </a:rPr>
              <a:t>Resolution of Consumer Facing Switching and Billing Issues (CFSB) Schedule</a:t>
            </a:r>
            <a:r>
              <a:rPr lang="en-GB" dirty="0">
                <a:effectLst/>
              </a:rPr>
              <a:t> will be introduced in REC V3. </a:t>
            </a:r>
          </a:p>
          <a:p>
            <a:pPr marL="0" indent="0">
              <a:buNone/>
            </a:pPr>
            <a:endParaRPr lang="en-GB" dirty="0">
              <a:effectLst/>
            </a:endParaRPr>
          </a:p>
          <a:p>
            <a:pPr marL="0" indent="0">
              <a:buNone/>
            </a:pPr>
            <a:r>
              <a:rPr lang="en-GB" dirty="0"/>
              <a:t>The CFSB Schedule sets out the rules and operational procedures for resolving problems that may impact a Consumer’s experience of switching or the accuracy of their energy bill.</a:t>
            </a:r>
            <a:endParaRPr lang="en-GB" dirty="0">
              <a:effectLst/>
            </a:endParaRPr>
          </a:p>
          <a:p>
            <a:pPr marL="0" indent="0">
              <a:buNone/>
            </a:pPr>
            <a:endParaRPr lang="en-GB" dirty="0">
              <a:effectLst/>
            </a:endParaRPr>
          </a:p>
          <a:p>
            <a:pPr marL="0" indent="0">
              <a:buNone/>
            </a:pPr>
            <a:r>
              <a:rPr lang="en-GB" dirty="0"/>
              <a:t>The objective of the Schedule is to provide the framework for:</a:t>
            </a:r>
          </a:p>
          <a:p>
            <a:pPr marL="342900" indent="-342900">
              <a:buFont typeface="+mj-lt"/>
              <a:buAutoNum type="alphaLcParenR"/>
            </a:pPr>
            <a:r>
              <a:rPr lang="en-GB" dirty="0">
                <a:effectLst/>
              </a:rPr>
              <a:t>affected parties to cooperate in a timely manner with the </a:t>
            </a:r>
            <a:r>
              <a:rPr lang="en-GB" b="1" dirty="0">
                <a:effectLst/>
              </a:rPr>
              <a:t>minimum negative impact on Consumers</a:t>
            </a:r>
            <a:r>
              <a:rPr lang="en-GB" dirty="0">
                <a:effectLst/>
              </a:rPr>
              <a:t>; and </a:t>
            </a:r>
          </a:p>
          <a:p>
            <a:pPr marL="342900" indent="-342900">
              <a:buFont typeface="+mj-lt"/>
              <a:buAutoNum type="alphaLcParenR"/>
            </a:pPr>
            <a:r>
              <a:rPr lang="en-GB" dirty="0">
                <a:effectLst/>
              </a:rPr>
              <a:t>resolving disputed or delayed resolutions between Energy Suppliers.</a:t>
            </a:r>
          </a:p>
          <a:p>
            <a:pPr marL="0" indent="0">
              <a:buNone/>
            </a:pPr>
            <a:endParaRPr lang="en-GB" dirty="0">
              <a:effectLst/>
            </a:endParaRPr>
          </a:p>
          <a:p>
            <a:pPr marL="0" indent="0">
              <a:buNone/>
            </a:pPr>
            <a:r>
              <a:rPr lang="en-GB" dirty="0">
                <a:effectLst/>
              </a:rPr>
              <a:t>The Schedule consolidates previously separate procedures for the resolution of these activities in the MRA and SPAA Transition Schedules. </a:t>
            </a:r>
          </a:p>
          <a:p>
            <a:pPr marL="0" indent="0">
              <a:buNone/>
            </a:pPr>
            <a:endParaRPr lang="en-GB" dirty="0"/>
          </a:p>
        </p:txBody>
      </p:sp>
    </p:spTree>
    <p:extLst>
      <p:ext uri="{BB962C8B-B14F-4D97-AF65-F5344CB8AC3E}">
        <p14:creationId xmlns:p14="http://schemas.microsoft.com/office/powerpoint/2010/main" val="3779769657"/>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SLIDO_APP_VERSION" val="1.1.0.2615"/>
  <p:tag name="SLIDO_PRESENTATION_ID" val="00000000-0000-0000-0000-000000000000"/>
  <p:tag name="SLIDO_EVENT_UUID" val="6cd7d9cc-9e11-4a60-b7b0-ab8f4871f2dc"/>
  <p:tag name="SLIDO_EVENT_SECTION_UUID" val="a0b5845d-2288-41c2-b185-fa916daa2ce9"/>
</p:tagLst>
</file>

<file path=ppt/tags/tag10.xml><?xml version="1.0" encoding="utf-8"?>
<p:tagLst xmlns:a="http://schemas.openxmlformats.org/drawingml/2006/main" xmlns:r="http://schemas.openxmlformats.org/officeDocument/2006/relationships" xmlns:p="http://schemas.openxmlformats.org/presentationml/2006/main">
  <p:tag name="SLIDO_ELEMENT" val="title"/>
</p:tagLst>
</file>

<file path=ppt/tags/tag11.xml><?xml version="1.0" encoding="utf-8"?>
<p:tagLst xmlns:a="http://schemas.openxmlformats.org/drawingml/2006/main" xmlns:r="http://schemas.openxmlformats.org/officeDocument/2006/relationships" xmlns:p="http://schemas.openxmlformats.org/presentationml/2006/main">
  <p:tag name="SLIDO_ELEMENT" val="footer"/>
</p:tagLst>
</file>

<file path=ppt/tags/tag12.xml><?xml version="1.0" encoding="utf-8"?>
<p:tagLst xmlns:a="http://schemas.openxmlformats.org/drawingml/2006/main" xmlns:r="http://schemas.openxmlformats.org/officeDocument/2006/relationships" xmlns:p="http://schemas.openxmlformats.org/presentationml/2006/main">
  <p:tag name="SLIDO_METADATA" val="eyJUaW1lc3RhbXAiOjE2NTQ2ODE2OTB9"/>
  <p:tag name="SLIDO_TYPE" val="SlidoQA"/>
</p:tagLst>
</file>

<file path=ppt/tags/tag13.xml><?xml version="1.0" encoding="utf-8"?>
<p:tagLst xmlns:a="http://schemas.openxmlformats.org/drawingml/2006/main" xmlns:r="http://schemas.openxmlformats.org/officeDocument/2006/relationships" xmlns:p="http://schemas.openxmlformats.org/presentationml/2006/main">
  <p:tag name="SLIDO_ELEMENT" val="logo"/>
</p:tagLst>
</file>

<file path=ppt/tags/tag14.xml><?xml version="1.0" encoding="utf-8"?>
<p:tagLst xmlns:a="http://schemas.openxmlformats.org/drawingml/2006/main" xmlns:r="http://schemas.openxmlformats.org/officeDocument/2006/relationships" xmlns:p="http://schemas.openxmlformats.org/presentationml/2006/main">
  <p:tag name="SLIDO_ELEMENT" val="interaction_image"/>
  <p:tag name="INTERACTION_TYPE" val="QA"/>
</p:tagLst>
</file>

<file path=ppt/tags/tag15.xml><?xml version="1.0" encoding="utf-8"?>
<p:tagLst xmlns:a="http://schemas.openxmlformats.org/drawingml/2006/main" xmlns:r="http://schemas.openxmlformats.org/officeDocument/2006/relationships" xmlns:p="http://schemas.openxmlformats.org/presentationml/2006/main">
  <p:tag name="SLIDO_ELEMENT" val="title"/>
</p:tagLst>
</file>

<file path=ppt/tags/tag16.xml><?xml version="1.0" encoding="utf-8"?>
<p:tagLst xmlns:a="http://schemas.openxmlformats.org/drawingml/2006/main" xmlns:r="http://schemas.openxmlformats.org/officeDocument/2006/relationships" xmlns:p="http://schemas.openxmlformats.org/presentationml/2006/main">
  <p:tag name="SLIDO_ELEMENT" val="footer"/>
</p:tagLst>
</file>

<file path=ppt/tags/tag17.xml><?xml version="1.0" encoding="utf-8"?>
<p:tagLst xmlns:a="http://schemas.openxmlformats.org/drawingml/2006/main" xmlns:r="http://schemas.openxmlformats.org/officeDocument/2006/relationships" xmlns:p="http://schemas.openxmlformats.org/presentationml/2006/main">
  <p:tag name="SLIDO_METADATA" val="eyJUaW1lc3RhbXAiOjE2NTQ2ODEyNzB9"/>
  <p:tag name="SLIDO_TYPE" val="SlidoPoll"/>
  <p:tag name="SLIDO_POLL_UUID" val="b2165326-b646-4ea1-a6fe-ebc4b0bfc5f7"/>
  <p:tag name="SLIDO_TIMELINE" val="W3sic2NyZWVuIjoiU3VydmV5SW50cm8iLCJzaG93UmVzdWx0cyI6ZmFsc2UsInNob3dDb3JyZWN0QW5zd2VycyI6ZmFsc2UsInZvdGluZ0xvY2tlZCI6ZmFsc2V9LHsicG9sbFF1ZXN0aW9uVXVpZCI6IjUzYTNmYjk5LWZhYjYtNDUwNS04NmNkLTNlMTNhMDZkYzliOCIsInNob3dSZXN1bHRzIjp0cnVlLCJzaG93Q29ycmVjdEFuc3dlcnMiOmZhbHNlLCJ2b3RpbmdMb2NrZWQiOmZhbHNlfSx7InBvbGxRdWVzdGlvblV1aWQiOiI3MmE5NGQwZi0wODc3LTRiMzEtOWZjOS0wZDc1ZDJiMDBhN2EiLCJzaG93UmVzdWx0cyI6dHJ1ZSwic2hvd0NvcnJlY3RBbnN3ZXJzIjpmYWxzZSwidm90aW5nTG9ja2VkIjpmYWxzZX1d"/>
</p:tagLst>
</file>

<file path=ppt/tags/tag18.xml><?xml version="1.0" encoding="utf-8"?>
<p:tagLst xmlns:a="http://schemas.openxmlformats.org/drawingml/2006/main" xmlns:r="http://schemas.openxmlformats.org/officeDocument/2006/relationships" xmlns:p="http://schemas.openxmlformats.org/presentationml/2006/main">
  <p:tag name="SLIDO_ELEMENT" val="logo"/>
</p:tagLst>
</file>

<file path=ppt/tags/tag19.xml><?xml version="1.0" encoding="utf-8"?>
<p:tagLst xmlns:a="http://schemas.openxmlformats.org/drawingml/2006/main" xmlns:r="http://schemas.openxmlformats.org/officeDocument/2006/relationships" xmlns:p="http://schemas.openxmlformats.org/presentationml/2006/main">
  <p:tag name="SLIDO_ELEMENT" val="interaction_image"/>
  <p:tag name="INTERACTION_TYPE" val="Survey"/>
</p:tagLst>
</file>

<file path=ppt/tags/tag2.xml><?xml version="1.0" encoding="utf-8"?>
<p:tagLst xmlns:a="http://schemas.openxmlformats.org/drawingml/2006/main" xmlns:r="http://schemas.openxmlformats.org/officeDocument/2006/relationships" xmlns:p="http://schemas.openxmlformats.org/presentationml/2006/main">
  <p:tag name="SLIDO_METADATA" val="eyJUaW1lc3RhbXAiOjE2NTQ2ODE2MDR9"/>
  <p:tag name="SLIDO_TYPE" val="SlidoJoining"/>
</p:tagLst>
</file>

<file path=ppt/tags/tag20.xml><?xml version="1.0" encoding="utf-8"?>
<p:tagLst xmlns:a="http://schemas.openxmlformats.org/drawingml/2006/main" xmlns:r="http://schemas.openxmlformats.org/officeDocument/2006/relationships" xmlns:p="http://schemas.openxmlformats.org/presentationml/2006/main">
  <p:tag name="SLIDO_ELEMENT" val="title"/>
</p:tagLst>
</file>

<file path=ppt/tags/tag21.xml><?xml version="1.0" encoding="utf-8"?>
<p:tagLst xmlns:a="http://schemas.openxmlformats.org/drawingml/2006/main" xmlns:r="http://schemas.openxmlformats.org/officeDocument/2006/relationships" xmlns:p="http://schemas.openxmlformats.org/presentationml/2006/main">
  <p:tag name="SLIDO_ELEMENT" val="footer"/>
</p:tagLst>
</file>

<file path=ppt/tags/tag3.xml><?xml version="1.0" encoding="utf-8"?>
<p:tagLst xmlns:a="http://schemas.openxmlformats.org/drawingml/2006/main" xmlns:r="http://schemas.openxmlformats.org/officeDocument/2006/relationships" xmlns:p="http://schemas.openxmlformats.org/presentationml/2006/main">
  <p:tag name="SLIDO_ELEMENT" val="logo"/>
</p:tagLst>
</file>

<file path=ppt/tags/tag4.xml><?xml version="1.0" encoding="utf-8"?>
<p:tagLst xmlns:a="http://schemas.openxmlformats.org/drawingml/2006/main" xmlns:r="http://schemas.openxmlformats.org/officeDocument/2006/relationships" xmlns:p="http://schemas.openxmlformats.org/presentationml/2006/main">
  <p:tag name="SLIDO_ELEMENT" val="interaction_image"/>
  <p:tag name="INTERACTION_TYPE" val="Join"/>
</p:tagLst>
</file>

<file path=ppt/tags/tag5.xml><?xml version="1.0" encoding="utf-8"?>
<p:tagLst xmlns:a="http://schemas.openxmlformats.org/drawingml/2006/main" xmlns:r="http://schemas.openxmlformats.org/officeDocument/2006/relationships" xmlns:p="http://schemas.openxmlformats.org/presentationml/2006/main">
  <p:tag name="SLIDO_ELEMENT" val="title"/>
</p:tagLst>
</file>

<file path=ppt/tags/tag6.xml><?xml version="1.0" encoding="utf-8"?>
<p:tagLst xmlns:a="http://schemas.openxmlformats.org/drawingml/2006/main" xmlns:r="http://schemas.openxmlformats.org/officeDocument/2006/relationships" xmlns:p="http://schemas.openxmlformats.org/presentationml/2006/main">
  <p:tag name="SLIDO_ELEMENT" val="footer"/>
</p:tagLst>
</file>

<file path=ppt/tags/tag7.xml><?xml version="1.0" encoding="utf-8"?>
<p:tagLst xmlns:a="http://schemas.openxmlformats.org/drawingml/2006/main" xmlns:r="http://schemas.openxmlformats.org/officeDocument/2006/relationships" xmlns:p="http://schemas.openxmlformats.org/presentationml/2006/main">
  <p:tag name="SLIDO_METADATA" val="eyJUaW1lc3RhbXAiOjE2NTQ2ODE2NDB9"/>
  <p:tag name="SLIDO_TYPE" val="SlidoJoining"/>
</p:tagLst>
</file>

<file path=ppt/tags/tag8.xml><?xml version="1.0" encoding="utf-8"?>
<p:tagLst xmlns:a="http://schemas.openxmlformats.org/drawingml/2006/main" xmlns:r="http://schemas.openxmlformats.org/officeDocument/2006/relationships" xmlns:p="http://schemas.openxmlformats.org/presentationml/2006/main">
  <p:tag name="SLIDO_ELEMENT" val="logo"/>
</p:tagLst>
</file>

<file path=ppt/tags/tag9.xml><?xml version="1.0" encoding="utf-8"?>
<p:tagLst xmlns:a="http://schemas.openxmlformats.org/drawingml/2006/main" xmlns:r="http://schemas.openxmlformats.org/officeDocument/2006/relationships" xmlns:p="http://schemas.openxmlformats.org/presentationml/2006/main">
  <p:tag name="SLIDO_ELEMENT" val="interaction_image"/>
  <p:tag name="INTERACTION_TYPE" val="Join"/>
</p:tagLst>
</file>

<file path=ppt/theme/theme1.xml><?xml version="1.0" encoding="utf-8"?>
<a:theme xmlns:a="http://schemas.openxmlformats.org/drawingml/2006/main" name="REC Light Event Theme">
  <a:themeElements>
    <a:clrScheme name="REC">
      <a:dk1>
        <a:srgbClr val="000000"/>
      </a:dk1>
      <a:lt1>
        <a:sysClr val="window" lastClr="FFFFFF"/>
      </a:lt1>
      <a:dk2>
        <a:srgbClr val="498934"/>
      </a:dk2>
      <a:lt2>
        <a:srgbClr val="FFFFFF"/>
      </a:lt2>
      <a:accent1>
        <a:srgbClr val="7B282E"/>
      </a:accent1>
      <a:accent2>
        <a:srgbClr val="BE6516"/>
      </a:accent2>
      <a:accent3>
        <a:srgbClr val="70ADA3"/>
      </a:accent3>
      <a:accent4>
        <a:srgbClr val="E7AB00"/>
      </a:accent4>
      <a:accent5>
        <a:srgbClr val="498934"/>
      </a:accent5>
      <a:accent6>
        <a:srgbClr val="C4D383"/>
      </a:accent6>
      <a:hlink>
        <a:srgbClr val="70ADA3"/>
      </a:hlink>
      <a:folHlink>
        <a:srgbClr val="C4D383"/>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5" id="{13F187BB-78E3-4A7C-B20E-26E9F70DEF93}" vid="{1EAB65F2-04EF-4D79-9E87-F7D6E0961EFD}"/>
    </a:ext>
  </a:extLst>
</a:theme>
</file>

<file path=ppt/theme/theme2.xml><?xml version="1.0" encoding="utf-8"?>
<a:theme xmlns:a="http://schemas.openxmlformats.org/drawingml/2006/main" name="REC Alternative Event Theme">
  <a:themeElements>
    <a:clrScheme name="REC">
      <a:dk1>
        <a:srgbClr val="000000"/>
      </a:dk1>
      <a:lt1>
        <a:sysClr val="window" lastClr="FFFFFF"/>
      </a:lt1>
      <a:dk2>
        <a:srgbClr val="498934"/>
      </a:dk2>
      <a:lt2>
        <a:srgbClr val="FFFFFF"/>
      </a:lt2>
      <a:accent1>
        <a:srgbClr val="7B282E"/>
      </a:accent1>
      <a:accent2>
        <a:srgbClr val="BE6516"/>
      </a:accent2>
      <a:accent3>
        <a:srgbClr val="70ADA3"/>
      </a:accent3>
      <a:accent4>
        <a:srgbClr val="E7AB00"/>
      </a:accent4>
      <a:accent5>
        <a:srgbClr val="498934"/>
      </a:accent5>
      <a:accent6>
        <a:srgbClr val="C4D383"/>
      </a:accent6>
      <a:hlink>
        <a:srgbClr val="70ADA3"/>
      </a:hlink>
      <a:folHlink>
        <a:srgbClr val="C4D383"/>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5" id="{13F187BB-78E3-4A7C-B20E-26E9F70DEF93}" vid="{011F7A2F-2778-4C5E-AA01-4CE206B490D1}"/>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cf76f155ced4ddcb4097134ff3c332f xmlns="33669984-af94-4b35-9f37-f4574e663bce">
      <Terms xmlns="http://schemas.microsoft.com/office/infopath/2007/PartnerControls"/>
    </lcf76f155ced4ddcb4097134ff3c332f>
    <TaxCatchAll xmlns="d5e8df70-7ba7-462a-92bc-0eb2af61e599"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64B6ABD153718F40AB257D99BCA5D342" ma:contentTypeVersion="15" ma:contentTypeDescription="Create a new document." ma:contentTypeScope="" ma:versionID="fb0678265f88b09758662b02307ca067">
  <xsd:schema xmlns:xsd="http://www.w3.org/2001/XMLSchema" xmlns:xs="http://www.w3.org/2001/XMLSchema" xmlns:p="http://schemas.microsoft.com/office/2006/metadata/properties" xmlns:ns2="33669984-af94-4b35-9f37-f4574e663bce" xmlns:ns3="d5e8df70-7ba7-462a-92bc-0eb2af61e599" targetNamespace="http://schemas.microsoft.com/office/2006/metadata/properties" ma:root="true" ma:fieldsID="b17f6d4b24d6f7b845e1a3d47d7e6e59" ns2:_="" ns3:_="">
    <xsd:import namespace="33669984-af94-4b35-9f37-f4574e663bce"/>
    <xsd:import namespace="d5e8df70-7ba7-462a-92bc-0eb2af61e599"/>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DateTaken" minOccurs="0"/>
                <xsd:element ref="ns2:MediaServiceAutoTags" minOccurs="0"/>
                <xsd:element ref="ns2:MediaLengthInSeconds" minOccurs="0"/>
                <xsd:element ref="ns2:MediaServiceOCR" minOccurs="0"/>
                <xsd:element ref="ns2:MediaServiceGenerationTime" minOccurs="0"/>
                <xsd:element ref="ns2:MediaServiceEventHashCode" minOccurs="0"/>
                <xsd:element ref="ns3:SharedWithUsers" minOccurs="0"/>
                <xsd:element ref="ns3:SharedWithDetails" minOccurs="0"/>
                <xsd:element ref="ns2:lcf76f155ced4ddcb4097134ff3c332f" minOccurs="0"/>
                <xsd:element ref="ns3: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3669984-af94-4b35-9f37-f4574e663bce"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ServiceAutoTags" ma:index="13" nillable="true" ma:displayName="Tags" ma:internalName="MediaServiceAutoTags" ma:readOnly="true">
      <xsd:simpleType>
        <xsd:restriction base="dms:Text"/>
      </xsd:simpleType>
    </xsd:element>
    <xsd:element name="MediaLengthInSeconds" ma:index="14" nillable="true" ma:displayName="MediaLengthInSeconds" ma:hidden="true" ma:internalName="MediaLengthInSeconds" ma:readOnly="true">
      <xsd:simpleType>
        <xsd:restriction base="dms:Unknown"/>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lcf76f155ced4ddcb4097134ff3c332f" ma:index="21" nillable="true" ma:taxonomy="true" ma:internalName="lcf76f155ced4ddcb4097134ff3c332f" ma:taxonomyFieldName="MediaServiceImageTags" ma:displayName="Image Tags" ma:readOnly="false" ma:fieldId="{5cf76f15-5ced-4ddc-b409-7134ff3c332f}" ma:taxonomyMulti="true" ma:sspId="5e11d1ff-3de3-40aa-b1cb-720a3f5ef5fd"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d5e8df70-7ba7-462a-92bc-0eb2af61e599"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element name="TaxCatchAll" ma:index="22" nillable="true" ma:displayName="Taxonomy Catch All Column" ma:hidden="true" ma:list="{188e3084-6947-48ea-be46-cbabc134540f}" ma:internalName="TaxCatchAll" ma:showField="CatchAllData" ma:web="d5e8df70-7ba7-462a-92bc-0eb2af61e599">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227F3447-4B93-44BA-86EC-08F1999C5A12}">
  <ds:schemaRefs>
    <ds:schemaRef ds:uri="http://schemas.openxmlformats.org/package/2006/metadata/core-properties"/>
    <ds:schemaRef ds:uri="http://purl.org/dc/terms/"/>
    <ds:schemaRef ds:uri="http://www.w3.org/XML/1998/namespace"/>
    <ds:schemaRef ds:uri="http://purl.org/dc/dcmitype/"/>
    <ds:schemaRef ds:uri="http://schemas.microsoft.com/office/2006/documentManagement/types"/>
    <ds:schemaRef ds:uri="http://schemas.microsoft.com/office/infopath/2007/PartnerControls"/>
    <ds:schemaRef ds:uri="http://schemas.microsoft.com/office/2006/metadata/properties"/>
    <ds:schemaRef ds:uri="http://purl.org/dc/elements/1.1/"/>
    <ds:schemaRef ds:uri="621cd171-dace-4780-90fc-3ba57e2574cd"/>
  </ds:schemaRefs>
</ds:datastoreItem>
</file>

<file path=customXml/itemProps2.xml><?xml version="1.0" encoding="utf-8"?>
<ds:datastoreItem xmlns:ds="http://schemas.openxmlformats.org/officeDocument/2006/customXml" ds:itemID="{1136FFEE-8B3D-47E6-944B-D4B17342C4C6}">
  <ds:schemaRefs>
    <ds:schemaRef ds:uri="http://schemas.microsoft.com/sharepoint/v3/contenttype/forms"/>
  </ds:schemaRefs>
</ds:datastoreItem>
</file>

<file path=customXml/itemProps3.xml><?xml version="1.0" encoding="utf-8"?>
<ds:datastoreItem xmlns:ds="http://schemas.openxmlformats.org/officeDocument/2006/customXml" ds:itemID="{FA2CD245-76CA-4AF4-9520-7D0FCA07C0F7}"/>
</file>

<file path=docProps/app.xml><?xml version="1.0" encoding="utf-8"?>
<Properties xmlns="http://schemas.openxmlformats.org/officeDocument/2006/extended-properties" xmlns:vt="http://schemas.openxmlformats.org/officeDocument/2006/docPropsVTypes">
  <Template>Event Template</Template>
  <TotalTime>0</TotalTime>
  <Words>1515</Words>
  <Application>Microsoft Office PowerPoint</Application>
  <PresentationFormat>Widescreen</PresentationFormat>
  <Paragraphs>248</Paragraphs>
  <Slides>23</Slides>
  <Notes>0</Notes>
  <HiddenSlides>0</HiddenSlides>
  <MMClips>0</MMClips>
  <ScaleCrop>false</ScaleCrop>
  <HeadingPairs>
    <vt:vector size="6" baseType="variant">
      <vt:variant>
        <vt:lpstr>Fonts Used</vt:lpstr>
      </vt:variant>
      <vt:variant>
        <vt:i4>3</vt:i4>
      </vt:variant>
      <vt:variant>
        <vt:lpstr>Theme</vt:lpstr>
      </vt:variant>
      <vt:variant>
        <vt:i4>2</vt:i4>
      </vt:variant>
      <vt:variant>
        <vt:lpstr>Slide Titles</vt:lpstr>
      </vt:variant>
      <vt:variant>
        <vt:i4>23</vt:i4>
      </vt:variant>
    </vt:vector>
  </HeadingPairs>
  <TitlesOfParts>
    <vt:vector size="28" baseType="lpstr">
      <vt:lpstr>Arial</vt:lpstr>
      <vt:lpstr>Calibri</vt:lpstr>
      <vt:lpstr>Roboto</vt:lpstr>
      <vt:lpstr>REC Light Event Theme</vt:lpstr>
      <vt:lpstr>REC Alternative Event Theme</vt:lpstr>
      <vt:lpstr>Changes to SDEP in  REC V3.0</vt:lpstr>
      <vt:lpstr>PowerPoint Presentation</vt:lpstr>
      <vt:lpstr>Introducing Your presenters And Panel</vt:lpstr>
      <vt:lpstr>Housekeeping</vt:lpstr>
      <vt:lpstr>PowerPoint Presentation</vt:lpstr>
      <vt:lpstr>Agenda For today</vt:lpstr>
      <vt:lpstr>Background to the  SDEP changes </vt:lpstr>
      <vt:lpstr>Background to the SDEP changes</vt:lpstr>
      <vt:lpstr>CFSB Schedule</vt:lpstr>
      <vt:lpstr>CFSB Schedule</vt:lpstr>
      <vt:lpstr>Scope of the changes</vt:lpstr>
      <vt:lpstr>Scope of the changes</vt:lpstr>
      <vt:lpstr>Scope of the Changes</vt:lpstr>
      <vt:lpstr>Scope of the Changes</vt:lpstr>
      <vt:lpstr>Scope of the changes</vt:lpstr>
      <vt:lpstr>Impacts to REC Parties</vt:lpstr>
      <vt:lpstr>Impacts to REC Parties</vt:lpstr>
      <vt:lpstr>In-flight messages</vt:lpstr>
      <vt:lpstr>In-flight messages</vt:lpstr>
      <vt:lpstr>Questions</vt:lpstr>
      <vt:lpstr>PowerPoint Presentation</vt:lpstr>
      <vt:lpstr>PowerPoint Presentation</vt:lpstr>
      <vt:lpstr>Thanks for attending</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Event Title</dc:title>
  <dc:creator>Fiona Murray</dc:creator>
  <cp:lastModifiedBy>Paul Rocke</cp:lastModifiedBy>
  <cp:revision>2</cp:revision>
  <dcterms:created xsi:type="dcterms:W3CDTF">2022-06-06T06:05:25Z</dcterms:created>
  <dcterms:modified xsi:type="dcterms:W3CDTF">2022-06-10T13:59:02Z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0x01010064B6ABD153718F40AB257D99BCA5D342</vt:lpwstr>
  </property>
  <property fmtid="{D5CDD505-2E9C-101B-9397-08002B2CF9AE}" pid="3" name="SlidoAppVersion">
    <vt:lpwstr>1.1.0.2615</vt:lpwstr>
  </property>
</Properties>
</file>