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Override1.xml" ContentType="application/vnd.openxmlformats-officedocument.themeOverr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95" r:id="rId6"/>
  </p:sldMasterIdLst>
  <p:notesMasterIdLst>
    <p:notesMasterId r:id="rId83"/>
  </p:notesMasterIdLst>
  <p:handoutMasterIdLst>
    <p:handoutMasterId r:id="rId84"/>
  </p:handoutMasterIdLst>
  <p:sldIdLst>
    <p:sldId id="256" r:id="rId7"/>
    <p:sldId id="267" r:id="rId8"/>
    <p:sldId id="268" r:id="rId9"/>
    <p:sldId id="2147475645" r:id="rId10"/>
    <p:sldId id="263" r:id="rId11"/>
    <p:sldId id="270" r:id="rId12"/>
    <p:sldId id="2147475646" r:id="rId13"/>
    <p:sldId id="258" r:id="rId14"/>
    <p:sldId id="323" r:id="rId15"/>
    <p:sldId id="321" r:id="rId16"/>
    <p:sldId id="322" r:id="rId17"/>
    <p:sldId id="260" r:id="rId18"/>
    <p:sldId id="324" r:id="rId19"/>
    <p:sldId id="325" r:id="rId20"/>
    <p:sldId id="2147475647" r:id="rId21"/>
    <p:sldId id="326" r:id="rId22"/>
    <p:sldId id="2147475649" r:id="rId23"/>
    <p:sldId id="274" r:id="rId24"/>
    <p:sldId id="319" r:id="rId25"/>
    <p:sldId id="2147475643" r:id="rId26"/>
    <p:sldId id="277" r:id="rId27"/>
    <p:sldId id="2147475650" r:id="rId28"/>
    <p:sldId id="278" r:id="rId29"/>
    <p:sldId id="2147475626" r:id="rId30"/>
    <p:sldId id="2147475656" r:id="rId31"/>
    <p:sldId id="2147475657" r:id="rId32"/>
    <p:sldId id="2147475628" r:id="rId33"/>
    <p:sldId id="2147475629" r:id="rId34"/>
    <p:sldId id="271" r:id="rId35"/>
    <p:sldId id="2147475658" r:id="rId36"/>
    <p:sldId id="2147475631" r:id="rId37"/>
    <p:sldId id="283" r:id="rId38"/>
    <p:sldId id="2147475659" r:id="rId39"/>
    <p:sldId id="2147475660" r:id="rId40"/>
    <p:sldId id="2147475651" r:id="rId41"/>
    <p:sldId id="261" r:id="rId42"/>
    <p:sldId id="280" r:id="rId43"/>
    <p:sldId id="281" r:id="rId44"/>
    <p:sldId id="285" r:id="rId45"/>
    <p:sldId id="286" r:id="rId46"/>
    <p:sldId id="287" r:id="rId47"/>
    <p:sldId id="327" r:id="rId48"/>
    <p:sldId id="2147475635" r:id="rId49"/>
    <p:sldId id="288" r:id="rId50"/>
    <p:sldId id="313" r:id="rId51"/>
    <p:sldId id="308" r:id="rId52"/>
    <p:sldId id="314" r:id="rId53"/>
    <p:sldId id="315" r:id="rId54"/>
    <p:sldId id="2147475652" r:id="rId55"/>
    <p:sldId id="282" r:id="rId56"/>
    <p:sldId id="2147475638" r:id="rId57"/>
    <p:sldId id="2147475639" r:id="rId58"/>
    <p:sldId id="2147475640" r:id="rId59"/>
    <p:sldId id="2147475641" r:id="rId60"/>
    <p:sldId id="2147475642" r:id="rId61"/>
    <p:sldId id="289" r:id="rId62"/>
    <p:sldId id="290" r:id="rId63"/>
    <p:sldId id="291" r:id="rId64"/>
    <p:sldId id="295" r:id="rId65"/>
    <p:sldId id="292" r:id="rId66"/>
    <p:sldId id="293" r:id="rId67"/>
    <p:sldId id="294" r:id="rId68"/>
    <p:sldId id="2147475653" r:id="rId69"/>
    <p:sldId id="2147374548" r:id="rId70"/>
    <p:sldId id="2147374547" r:id="rId71"/>
    <p:sldId id="2147374456" r:id="rId72"/>
    <p:sldId id="2147374644" r:id="rId73"/>
    <p:sldId id="328" r:id="rId74"/>
    <p:sldId id="2147475654" r:id="rId75"/>
    <p:sldId id="269" r:id="rId76"/>
    <p:sldId id="320" r:id="rId77"/>
    <p:sldId id="284" r:id="rId78"/>
    <p:sldId id="2147475655" r:id="rId79"/>
    <p:sldId id="2147475644" r:id="rId80"/>
    <p:sldId id="2147475648" r:id="rId81"/>
    <p:sldId id="257" r:id="rId82"/>
  </p:sldIdLst>
  <p:sldSz cx="12192000" cy="6858000"/>
  <p:notesSz cx="6858000" cy="91440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40898D-64CE-1916-0418-5E9191314D41}" name="Moden, Anton" initials="MA" userId="S::amoden@deloitte.co.uk::7b35dd8e-c9e7-4680-8f41-28c9dafada4a" providerId="AD"/>
  <p188:author id="{6A97BF9F-453A-51BF-AB95-5D72966F3A11}" name="Vyas, Nirav" initials="VN" userId="S::niravvyas@deloitte.co.uk::c70aaace-e6e8-4851-b01d-0f188817cfd9" providerId="AD"/>
  <p188:author id="{EDD324A7-4B82-85A8-02FB-E42A87DF671F}" name="Crowe-Lamont, Amy" initials="CLA" userId="S::acrowelamont@deloitte.co.uk::380f60ef-f09e-48fa-88ac-ebaaa8acf0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8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08D82-8726-970E-C942-2D6A05D0FFD2}" v="1" dt="2024-04-24T14:36:29.831"/>
    <p1510:client id="{5E077DD6-4959-3E64-F07E-6D8EC2352530}" v="7" dt="2024-04-24T14:13:14.971"/>
    <p1510:client id="{AD58EB28-5BF9-402B-9764-70630B9F06E1}" v="685" dt="2024-04-25T07:51:10.112"/>
    <p1510:client id="{F1C9C4DA-4849-4E2A-BA17-DBFF57E3D6D0}" v="70" dt="2024-04-25T10:23:59.146"/>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Rouse" userId="S::shelley.rouse@gemserv.com::bc3b33a8-25aa-49a7-b24b-eed0ce40fef1" providerId="AD" clId="Web-{2FD08D82-8726-970E-C942-2D6A05D0FFD2}"/>
    <pc:docChg chg="modSld">
      <pc:chgData name="Shelley Rouse" userId="S::shelley.rouse@gemserv.com::bc3b33a8-25aa-49a7-b24b-eed0ce40fef1" providerId="AD" clId="Web-{2FD08D82-8726-970E-C942-2D6A05D0FFD2}" dt="2024-04-24T14:36:29.831" v="0" actId="1076"/>
      <pc:docMkLst>
        <pc:docMk/>
      </pc:docMkLst>
      <pc:sldChg chg="modSp">
        <pc:chgData name="Shelley Rouse" userId="S::shelley.rouse@gemserv.com::bc3b33a8-25aa-49a7-b24b-eed0ce40fef1" providerId="AD" clId="Web-{2FD08D82-8726-970E-C942-2D6A05D0FFD2}" dt="2024-04-24T14:36:29.831" v="0" actId="1076"/>
        <pc:sldMkLst>
          <pc:docMk/>
          <pc:sldMk cId="303053049" sldId="319"/>
        </pc:sldMkLst>
        <pc:spChg chg="mod">
          <ac:chgData name="Shelley Rouse" userId="S::shelley.rouse@gemserv.com::bc3b33a8-25aa-49a7-b24b-eed0ce40fef1" providerId="AD" clId="Web-{2FD08D82-8726-970E-C942-2D6A05D0FFD2}" dt="2024-04-24T14:36:29.831" v="0" actId="1076"/>
          <ac:spMkLst>
            <pc:docMk/>
            <pc:sldMk cId="303053049" sldId="319"/>
            <ac:spMk id="27" creationId="{AA56069B-921E-0E71-7C06-DB65C010FDF9}"/>
          </ac:spMkLst>
        </pc:spChg>
      </pc:sldChg>
    </pc:docChg>
  </pc:docChgLst>
  <pc:docChgLst>
    <pc:chgData name="Amelia Bray" userId="039ee3fd-3261-4a72-bb7e-f20728caceb7" providerId="ADAL" clId="{AD58EB28-5BF9-402B-9764-70630B9F06E1}"/>
    <pc:docChg chg="undo redo custSel addSld delSld modSld sldOrd delMainMaster replTag">
      <pc:chgData name="Amelia Bray" userId="039ee3fd-3261-4a72-bb7e-f20728caceb7" providerId="ADAL" clId="{AD58EB28-5BF9-402B-9764-70630B9F06E1}" dt="2024-04-25T07:51:11.354" v="2091" actId="962"/>
      <pc:docMkLst>
        <pc:docMk/>
      </pc:docMkLst>
      <pc:sldChg chg="ord">
        <pc:chgData name="Amelia Bray" userId="039ee3fd-3261-4a72-bb7e-f20728caceb7" providerId="ADAL" clId="{AD58EB28-5BF9-402B-9764-70630B9F06E1}" dt="2024-04-03T13:36:13.532" v="117"/>
        <pc:sldMkLst>
          <pc:docMk/>
          <pc:sldMk cId="57716413" sldId="261"/>
        </pc:sldMkLst>
      </pc:sldChg>
      <pc:sldChg chg="modSp mod">
        <pc:chgData name="Amelia Bray" userId="039ee3fd-3261-4a72-bb7e-f20728caceb7" providerId="ADAL" clId="{AD58EB28-5BF9-402B-9764-70630B9F06E1}" dt="2024-04-23T10:09:02.267" v="1112" actId="14734"/>
        <pc:sldMkLst>
          <pc:docMk/>
          <pc:sldMk cId="1116783212" sldId="263"/>
        </pc:sldMkLst>
        <pc:graphicFrameChg chg="mod modGraphic">
          <ac:chgData name="Amelia Bray" userId="039ee3fd-3261-4a72-bb7e-f20728caceb7" providerId="ADAL" clId="{AD58EB28-5BF9-402B-9764-70630B9F06E1}" dt="2024-04-23T10:09:02.267" v="1112" actId="14734"/>
          <ac:graphicFrameMkLst>
            <pc:docMk/>
            <pc:sldMk cId="1116783212" sldId="263"/>
            <ac:graphicFrameMk id="7" creationId="{F86CF725-B62F-45BF-428A-61A8EEF73994}"/>
          </ac:graphicFrameMkLst>
        </pc:graphicFrameChg>
      </pc:sldChg>
      <pc:sldChg chg="addSp delSp modSp mod">
        <pc:chgData name="Amelia Bray" userId="039ee3fd-3261-4a72-bb7e-f20728caceb7" providerId="ADAL" clId="{AD58EB28-5BF9-402B-9764-70630B9F06E1}" dt="2024-04-03T13:37:53.129" v="180" actId="14826"/>
        <pc:sldMkLst>
          <pc:docMk/>
          <pc:sldMk cId="629995870" sldId="265"/>
        </pc:sldMkLst>
        <pc:spChg chg="del">
          <ac:chgData name="Amelia Bray" userId="039ee3fd-3261-4a72-bb7e-f20728caceb7" providerId="ADAL" clId="{AD58EB28-5BF9-402B-9764-70630B9F06E1}" dt="2024-04-03T13:37:37.993" v="177" actId="931"/>
          <ac:spMkLst>
            <pc:docMk/>
            <pc:sldMk cId="629995870" sldId="265"/>
            <ac:spMk id="3" creationId="{677CFD47-37EC-147D-9419-5C603C7194E6}"/>
          </ac:spMkLst>
        </pc:spChg>
        <pc:picChg chg="add mod">
          <ac:chgData name="Amelia Bray" userId="039ee3fd-3261-4a72-bb7e-f20728caceb7" providerId="ADAL" clId="{AD58EB28-5BF9-402B-9764-70630B9F06E1}" dt="2024-04-03T13:37:53.129" v="180" actId="14826"/>
          <ac:picMkLst>
            <pc:docMk/>
            <pc:sldMk cId="629995870" sldId="265"/>
            <ac:picMk id="6" creationId="{E7CC8B92-64B3-B681-D0B5-1D471B8CD2F3}"/>
          </ac:picMkLst>
        </pc:picChg>
      </pc:sldChg>
      <pc:sldChg chg="addSp delSp modSp mod">
        <pc:chgData name="Amelia Bray" userId="039ee3fd-3261-4a72-bb7e-f20728caceb7" providerId="ADAL" clId="{AD58EB28-5BF9-402B-9764-70630B9F06E1}" dt="2024-04-04T08:40:42.588" v="551" actId="20577"/>
        <pc:sldMkLst>
          <pc:docMk/>
          <pc:sldMk cId="238654802" sldId="266"/>
        </pc:sldMkLst>
        <pc:spChg chg="mod">
          <ac:chgData name="Amelia Bray" userId="039ee3fd-3261-4a72-bb7e-f20728caceb7" providerId="ADAL" clId="{AD58EB28-5BF9-402B-9764-70630B9F06E1}" dt="2024-04-04T08:33:42.500" v="356" actId="20577"/>
          <ac:spMkLst>
            <pc:docMk/>
            <pc:sldMk cId="238654802" sldId="266"/>
            <ac:spMk id="2" creationId="{D4827972-69DF-524B-24B8-031A4A37084B}"/>
          </ac:spMkLst>
        </pc:spChg>
        <pc:spChg chg="del">
          <ac:chgData name="Amelia Bray" userId="039ee3fd-3261-4a72-bb7e-f20728caceb7" providerId="ADAL" clId="{AD58EB28-5BF9-402B-9764-70630B9F06E1}" dt="2024-04-03T13:37:03.674" v="173" actId="931"/>
          <ac:spMkLst>
            <pc:docMk/>
            <pc:sldMk cId="238654802" sldId="266"/>
            <ac:spMk id="3" creationId="{B48964AC-C753-5950-F869-E026AE929586}"/>
          </ac:spMkLst>
        </pc:spChg>
        <pc:spChg chg="mod">
          <ac:chgData name="Amelia Bray" userId="039ee3fd-3261-4a72-bb7e-f20728caceb7" providerId="ADAL" clId="{AD58EB28-5BF9-402B-9764-70630B9F06E1}" dt="2024-04-04T08:40:42.588" v="551" actId="20577"/>
          <ac:spMkLst>
            <pc:docMk/>
            <pc:sldMk cId="238654802" sldId="266"/>
            <ac:spMk id="4" creationId="{C5B71C73-0A60-6476-20A8-E8139ACE901B}"/>
          </ac:spMkLst>
        </pc:spChg>
        <pc:picChg chg="add mod">
          <ac:chgData name="Amelia Bray" userId="039ee3fd-3261-4a72-bb7e-f20728caceb7" providerId="ADAL" clId="{AD58EB28-5BF9-402B-9764-70630B9F06E1}" dt="2024-04-03T13:37:19.700" v="176" actId="14826"/>
          <ac:picMkLst>
            <pc:docMk/>
            <pc:sldMk cId="238654802" sldId="266"/>
            <ac:picMk id="6" creationId="{CB3CACEE-4A95-638C-2F4A-449BF481AD65}"/>
          </ac:picMkLst>
        </pc:picChg>
      </pc:sldChg>
      <pc:sldChg chg="addSp delSp modSp mod">
        <pc:chgData name="Amelia Bray" userId="039ee3fd-3261-4a72-bb7e-f20728caceb7" providerId="ADAL" clId="{AD58EB28-5BF9-402B-9764-70630B9F06E1}" dt="2024-04-25T07:51:11.354" v="2091" actId="962"/>
        <pc:sldMkLst>
          <pc:docMk/>
          <pc:sldMk cId="36845414" sldId="267"/>
        </pc:sldMkLst>
        <pc:spChg chg="add mod">
          <ac:chgData name="Amelia Bray" userId="039ee3fd-3261-4a72-bb7e-f20728caceb7" providerId="ADAL" clId="{AD58EB28-5BF9-402B-9764-70630B9F06E1}" dt="2024-04-03T13:31:01.550" v="39" actId="20577"/>
          <ac:spMkLst>
            <pc:docMk/>
            <pc:sldMk cId="36845414" sldId="267"/>
            <ac:spMk id="2" creationId="{7DC07483-FCAD-CE63-0AF3-0BC691F8D707}"/>
          </ac:spMkLst>
        </pc:spChg>
        <pc:spChg chg="mod">
          <ac:chgData name="Amelia Bray" userId="039ee3fd-3261-4a72-bb7e-f20728caceb7" providerId="ADAL" clId="{AD58EB28-5BF9-402B-9764-70630B9F06E1}" dt="2024-04-18T08:36:50.952" v="820" actId="1076"/>
          <ac:spMkLst>
            <pc:docMk/>
            <pc:sldMk cId="36845414" sldId="267"/>
            <ac:spMk id="3" creationId="{F623B135-A1F7-10FB-C493-214A369691D9}"/>
          </ac:spMkLst>
        </pc:spChg>
        <pc:spChg chg="add mod">
          <ac:chgData name="Amelia Bray" userId="039ee3fd-3261-4a72-bb7e-f20728caceb7" providerId="ADAL" clId="{AD58EB28-5BF9-402B-9764-70630B9F06E1}" dt="2024-04-25T07:38:32.331" v="2082" actId="20577"/>
          <ac:spMkLst>
            <pc:docMk/>
            <pc:sldMk cId="36845414" sldId="267"/>
            <ac:spMk id="5" creationId="{0558297F-5232-8C55-BD80-A4F737AAAB0C}"/>
          </ac:spMkLst>
        </pc:spChg>
        <pc:spChg chg="add mod">
          <ac:chgData name="Amelia Bray" userId="039ee3fd-3261-4a72-bb7e-f20728caceb7" providerId="ADAL" clId="{AD58EB28-5BF9-402B-9764-70630B9F06E1}" dt="2024-04-03T13:30:16.351" v="19"/>
          <ac:spMkLst>
            <pc:docMk/>
            <pc:sldMk cId="36845414" sldId="267"/>
            <ac:spMk id="5" creationId="{73B4E731-4CC9-BFFE-F3CF-435D8CEEF774}"/>
          </ac:spMkLst>
        </pc:spChg>
        <pc:spChg chg="mod">
          <ac:chgData name="Amelia Bray" userId="039ee3fd-3261-4a72-bb7e-f20728caceb7" providerId="ADAL" clId="{AD58EB28-5BF9-402B-9764-70630B9F06E1}" dt="2024-04-18T08:36:55.857" v="822" actId="1076"/>
          <ac:spMkLst>
            <pc:docMk/>
            <pc:sldMk cId="36845414" sldId="267"/>
            <ac:spMk id="6" creationId="{0EB5EE82-773E-0C10-7952-A505D74D3CA5}"/>
          </ac:spMkLst>
        </pc:spChg>
        <pc:spChg chg="mod">
          <ac:chgData name="Amelia Bray" userId="039ee3fd-3261-4a72-bb7e-f20728caceb7" providerId="ADAL" clId="{AD58EB28-5BF9-402B-9764-70630B9F06E1}" dt="2024-04-18T08:37:03.446" v="825" actId="1076"/>
          <ac:spMkLst>
            <pc:docMk/>
            <pc:sldMk cId="36845414" sldId="267"/>
            <ac:spMk id="8" creationId="{3ADF2E00-8D0A-DB9B-6395-EC3A42FEC45B}"/>
          </ac:spMkLst>
        </pc:spChg>
        <pc:spChg chg="mod">
          <ac:chgData name="Amelia Bray" userId="039ee3fd-3261-4a72-bb7e-f20728caceb7" providerId="ADAL" clId="{AD58EB28-5BF9-402B-9764-70630B9F06E1}" dt="2024-04-03T13:28:24.982" v="7" actId="1076"/>
          <ac:spMkLst>
            <pc:docMk/>
            <pc:sldMk cId="36845414" sldId="267"/>
            <ac:spMk id="9" creationId="{D9ED0F5F-3441-9C89-9695-9A1C2575159E}"/>
          </ac:spMkLst>
        </pc:spChg>
        <pc:spChg chg="mod">
          <ac:chgData name="Amelia Bray" userId="039ee3fd-3261-4a72-bb7e-f20728caceb7" providerId="ADAL" clId="{AD58EB28-5BF9-402B-9764-70630B9F06E1}" dt="2024-04-03T13:28:30.851" v="8" actId="1076"/>
          <ac:spMkLst>
            <pc:docMk/>
            <pc:sldMk cId="36845414" sldId="267"/>
            <ac:spMk id="10" creationId="{425DF6DA-25BF-52B9-7033-6D031056BC1E}"/>
          </ac:spMkLst>
        </pc:spChg>
        <pc:spChg chg="mod">
          <ac:chgData name="Amelia Bray" userId="039ee3fd-3261-4a72-bb7e-f20728caceb7" providerId="ADAL" clId="{AD58EB28-5BF9-402B-9764-70630B9F06E1}" dt="2024-04-03T13:28:38.226" v="10" actId="1076"/>
          <ac:spMkLst>
            <pc:docMk/>
            <pc:sldMk cId="36845414" sldId="267"/>
            <ac:spMk id="12" creationId="{C1C2E8B7-8A34-C000-9BAE-E11C66FDCB26}"/>
          </ac:spMkLst>
        </pc:spChg>
        <pc:spChg chg="del mod">
          <ac:chgData name="Amelia Bray" userId="039ee3fd-3261-4a72-bb7e-f20728caceb7" providerId="ADAL" clId="{AD58EB28-5BF9-402B-9764-70630B9F06E1}" dt="2024-04-03T13:30:11.622" v="18" actId="21"/>
          <ac:spMkLst>
            <pc:docMk/>
            <pc:sldMk cId="36845414" sldId="267"/>
            <ac:spMk id="13" creationId="{C0C69C9C-ACC9-36A0-048F-194B807159BA}"/>
          </ac:spMkLst>
        </pc:spChg>
        <pc:spChg chg="mod">
          <ac:chgData name="Amelia Bray" userId="039ee3fd-3261-4a72-bb7e-f20728caceb7" providerId="ADAL" clId="{AD58EB28-5BF9-402B-9764-70630B9F06E1}" dt="2024-04-03T13:28:43.431" v="12" actId="1076"/>
          <ac:spMkLst>
            <pc:docMk/>
            <pc:sldMk cId="36845414" sldId="267"/>
            <ac:spMk id="14" creationId="{D9A6E2B5-D1A3-8205-2D0F-E7B0B8357412}"/>
          </ac:spMkLst>
        </pc:spChg>
        <pc:spChg chg="add del mod">
          <ac:chgData name="Amelia Bray" userId="039ee3fd-3261-4a72-bb7e-f20728caceb7" providerId="ADAL" clId="{AD58EB28-5BF9-402B-9764-70630B9F06E1}" dt="2024-04-25T07:51:10.112" v="2089" actId="931"/>
          <ac:spMkLst>
            <pc:docMk/>
            <pc:sldMk cId="36845414" sldId="267"/>
            <ac:spMk id="19" creationId="{9C06F8FA-5B9B-8CFA-00A2-6D3538FC2FFD}"/>
          </ac:spMkLst>
        </pc:spChg>
        <pc:picChg chg="add mod">
          <ac:chgData name="Amelia Bray" userId="039ee3fd-3261-4a72-bb7e-f20728caceb7" providerId="ADAL" clId="{AD58EB28-5BF9-402B-9764-70630B9F06E1}" dt="2024-04-18T09:50:52.610" v="844" actId="14826"/>
          <ac:picMkLst>
            <pc:docMk/>
            <pc:sldMk cId="36845414" sldId="267"/>
            <ac:picMk id="9" creationId="{7F5FA647-F8E1-445F-B132-F0F995A4A546}"/>
          </ac:picMkLst>
        </pc:picChg>
        <pc:picChg chg="mod">
          <ac:chgData name="Amelia Bray" userId="039ee3fd-3261-4a72-bb7e-f20728caceb7" providerId="ADAL" clId="{AD58EB28-5BF9-402B-9764-70630B9F06E1}" dt="2024-04-18T08:36:58.022" v="823" actId="1076"/>
          <ac:picMkLst>
            <pc:docMk/>
            <pc:sldMk cId="36845414" sldId="267"/>
            <ac:picMk id="15" creationId="{1FD7EB78-52F3-5EF6-821B-629824479F27}"/>
          </ac:picMkLst>
        </pc:picChg>
        <pc:picChg chg="mod">
          <ac:chgData name="Amelia Bray" userId="039ee3fd-3261-4a72-bb7e-f20728caceb7" providerId="ADAL" clId="{AD58EB28-5BF9-402B-9764-70630B9F06E1}" dt="2024-04-18T08:36:53.529" v="821" actId="1076"/>
          <ac:picMkLst>
            <pc:docMk/>
            <pc:sldMk cId="36845414" sldId="267"/>
            <ac:picMk id="16" creationId="{5F588982-1130-ECF0-2780-9985F01D976A}"/>
          </ac:picMkLst>
        </pc:picChg>
        <pc:picChg chg="mod">
          <ac:chgData name="Amelia Bray" userId="039ee3fd-3261-4a72-bb7e-f20728caceb7" providerId="ADAL" clId="{AD58EB28-5BF9-402B-9764-70630B9F06E1}" dt="2024-04-18T08:37:05.693" v="826" actId="1076"/>
          <ac:picMkLst>
            <pc:docMk/>
            <pc:sldMk cId="36845414" sldId="267"/>
            <ac:picMk id="18" creationId="{500EA353-6180-20A9-D0FC-DFA9D0761E71}"/>
          </ac:picMkLst>
        </pc:picChg>
        <pc:picChg chg="del mod">
          <ac:chgData name="Amelia Bray" userId="039ee3fd-3261-4a72-bb7e-f20728caceb7" providerId="ADAL" clId="{AD58EB28-5BF9-402B-9764-70630B9F06E1}" dt="2024-04-25T07:50:54.690" v="2087" actId="478"/>
          <ac:picMkLst>
            <pc:docMk/>
            <pc:sldMk cId="36845414" sldId="267"/>
            <ac:picMk id="20" creationId="{778DA281-5A78-50AE-AE92-621A0D94EC81}"/>
          </ac:picMkLst>
        </pc:picChg>
        <pc:picChg chg="add mod">
          <ac:chgData name="Amelia Bray" userId="039ee3fd-3261-4a72-bb7e-f20728caceb7" providerId="ADAL" clId="{AD58EB28-5BF9-402B-9764-70630B9F06E1}" dt="2024-04-25T07:51:11.354" v="2091" actId="962"/>
          <ac:picMkLst>
            <pc:docMk/>
            <pc:sldMk cId="36845414" sldId="267"/>
            <ac:picMk id="22" creationId="{489B9519-8753-9856-1181-67E01D624822}"/>
          </ac:picMkLst>
        </pc:picChg>
      </pc:sldChg>
      <pc:sldChg chg="modSp mod">
        <pc:chgData name="Amelia Bray" userId="039ee3fd-3261-4a72-bb7e-f20728caceb7" providerId="ADAL" clId="{AD58EB28-5BF9-402B-9764-70630B9F06E1}" dt="2024-04-03T13:36:29.223" v="172" actId="20577"/>
        <pc:sldMkLst>
          <pc:docMk/>
          <pc:sldMk cId="2386782925" sldId="269"/>
        </pc:sldMkLst>
        <pc:spChg chg="mod">
          <ac:chgData name="Amelia Bray" userId="039ee3fd-3261-4a72-bb7e-f20728caceb7" providerId="ADAL" clId="{AD58EB28-5BF9-402B-9764-70630B9F06E1}" dt="2024-04-03T13:36:24.837" v="159" actId="20577"/>
          <ac:spMkLst>
            <pc:docMk/>
            <pc:sldMk cId="2386782925" sldId="269"/>
            <ac:spMk id="2" creationId="{4310DABB-9296-FDB0-E562-D1B45488F158}"/>
          </ac:spMkLst>
        </pc:spChg>
        <pc:spChg chg="mod">
          <ac:chgData name="Amelia Bray" userId="039ee3fd-3261-4a72-bb7e-f20728caceb7" providerId="ADAL" clId="{AD58EB28-5BF9-402B-9764-70630B9F06E1}" dt="2024-04-03T13:36:29.223" v="172" actId="20577"/>
          <ac:spMkLst>
            <pc:docMk/>
            <pc:sldMk cId="2386782925" sldId="269"/>
            <ac:spMk id="3" creationId="{153C8D1C-9736-081E-4D60-57FAF1DD1D92}"/>
          </ac:spMkLst>
        </pc:spChg>
      </pc:sldChg>
      <pc:sldChg chg="modSp new mod">
        <pc:chgData name="Amelia Bray" userId="039ee3fd-3261-4a72-bb7e-f20728caceb7" providerId="ADAL" clId="{AD58EB28-5BF9-402B-9764-70630B9F06E1}" dt="2024-04-03T13:50:49.780" v="219" actId="20577"/>
        <pc:sldMkLst>
          <pc:docMk/>
          <pc:sldMk cId="1690463556" sldId="270"/>
        </pc:sldMkLst>
        <pc:spChg chg="mod">
          <ac:chgData name="Amelia Bray" userId="039ee3fd-3261-4a72-bb7e-f20728caceb7" providerId="ADAL" clId="{AD58EB28-5BF9-402B-9764-70630B9F06E1}" dt="2024-04-03T13:50:46.699" v="206" actId="20577"/>
          <ac:spMkLst>
            <pc:docMk/>
            <pc:sldMk cId="1690463556" sldId="270"/>
            <ac:spMk id="2" creationId="{CC7A2672-3E45-B6B7-EDD7-C5CE93BAE31A}"/>
          </ac:spMkLst>
        </pc:spChg>
        <pc:spChg chg="mod">
          <ac:chgData name="Amelia Bray" userId="039ee3fd-3261-4a72-bb7e-f20728caceb7" providerId="ADAL" clId="{AD58EB28-5BF9-402B-9764-70630B9F06E1}" dt="2024-04-03T13:50:49.780" v="219" actId="20577"/>
          <ac:spMkLst>
            <pc:docMk/>
            <pc:sldMk cId="1690463556" sldId="270"/>
            <ac:spMk id="3" creationId="{21944F01-E3A9-B6C6-67C2-2693A39FBD0A}"/>
          </ac:spMkLst>
        </pc:spChg>
      </pc:sldChg>
      <pc:sldChg chg="modSp new mod">
        <pc:chgData name="Amelia Bray" userId="039ee3fd-3261-4a72-bb7e-f20728caceb7" providerId="ADAL" clId="{AD58EB28-5BF9-402B-9764-70630B9F06E1}" dt="2024-04-03T13:51:27.165" v="298" actId="20577"/>
        <pc:sldMkLst>
          <pc:docMk/>
          <pc:sldMk cId="1581794785" sldId="271"/>
        </pc:sldMkLst>
        <pc:spChg chg="mod">
          <ac:chgData name="Amelia Bray" userId="039ee3fd-3261-4a72-bb7e-f20728caceb7" providerId="ADAL" clId="{AD58EB28-5BF9-402B-9764-70630B9F06E1}" dt="2024-04-03T13:51:22.699" v="282" actId="20577"/>
          <ac:spMkLst>
            <pc:docMk/>
            <pc:sldMk cId="1581794785" sldId="271"/>
            <ac:spMk id="2" creationId="{F84EED3D-F567-DEAF-7E1E-567B68C3F3FE}"/>
          </ac:spMkLst>
        </pc:spChg>
        <pc:spChg chg="mod">
          <ac:chgData name="Amelia Bray" userId="039ee3fd-3261-4a72-bb7e-f20728caceb7" providerId="ADAL" clId="{AD58EB28-5BF9-402B-9764-70630B9F06E1}" dt="2024-04-03T13:51:27.165" v="298" actId="20577"/>
          <ac:spMkLst>
            <pc:docMk/>
            <pc:sldMk cId="1581794785" sldId="271"/>
            <ac:spMk id="3" creationId="{8745A26B-DDA7-6D38-4965-DA729AB23A6C}"/>
          </ac:spMkLst>
        </pc:spChg>
      </pc:sldChg>
      <pc:sldChg chg="add del">
        <pc:chgData name="Amelia Bray" userId="039ee3fd-3261-4a72-bb7e-f20728caceb7" providerId="ADAL" clId="{AD58EB28-5BF9-402B-9764-70630B9F06E1}" dt="2024-04-18T09:54:15.420" v="889"/>
        <pc:sldMkLst>
          <pc:docMk/>
          <pc:sldMk cId="2166372283" sldId="271"/>
        </pc:sldMkLst>
      </pc:sldChg>
      <pc:sldChg chg="modSp mod">
        <pc:chgData name="Amelia Bray" userId="039ee3fd-3261-4a72-bb7e-f20728caceb7" providerId="ADAL" clId="{AD58EB28-5BF9-402B-9764-70630B9F06E1}" dt="2024-04-04T08:04:50.813" v="314" actId="20577"/>
        <pc:sldMkLst>
          <pc:docMk/>
          <pc:sldMk cId="1558009078" sldId="272"/>
        </pc:sldMkLst>
        <pc:spChg chg="mod">
          <ac:chgData name="Amelia Bray" userId="039ee3fd-3261-4a72-bb7e-f20728caceb7" providerId="ADAL" clId="{AD58EB28-5BF9-402B-9764-70630B9F06E1}" dt="2024-04-04T08:04:50.813" v="314" actId="20577"/>
          <ac:spMkLst>
            <pc:docMk/>
            <pc:sldMk cId="1558009078" sldId="272"/>
            <ac:spMk id="2" creationId="{F84EED3D-F567-DEAF-7E1E-567B68C3F3FE}"/>
          </ac:spMkLst>
        </pc:spChg>
      </pc:sldChg>
      <pc:sldChg chg="add del">
        <pc:chgData name="Amelia Bray" userId="039ee3fd-3261-4a72-bb7e-f20728caceb7" providerId="ADAL" clId="{AD58EB28-5BF9-402B-9764-70630B9F06E1}" dt="2024-04-24T13:45:21.156" v="1989" actId="47"/>
        <pc:sldMkLst>
          <pc:docMk/>
          <pc:sldMk cId="1855887832" sldId="272"/>
        </pc:sldMkLst>
      </pc:sldChg>
      <pc:sldChg chg="add del">
        <pc:chgData name="Amelia Bray" userId="039ee3fd-3261-4a72-bb7e-f20728caceb7" providerId="ADAL" clId="{AD58EB28-5BF9-402B-9764-70630B9F06E1}" dt="2024-04-04T08:04:41.103" v="300"/>
        <pc:sldMkLst>
          <pc:docMk/>
          <pc:sldMk cId="4224399025" sldId="272"/>
        </pc:sldMkLst>
      </pc:sldChg>
      <pc:sldChg chg="new">
        <pc:chgData name="Amelia Bray" userId="039ee3fd-3261-4a72-bb7e-f20728caceb7" providerId="ADAL" clId="{AD58EB28-5BF9-402B-9764-70630B9F06E1}" dt="2024-04-04T08:05:03.162" v="315" actId="680"/>
        <pc:sldMkLst>
          <pc:docMk/>
          <pc:sldMk cId="2065256800" sldId="273"/>
        </pc:sldMkLst>
      </pc:sldChg>
      <pc:sldChg chg="new del">
        <pc:chgData name="Amelia Bray" userId="039ee3fd-3261-4a72-bb7e-f20728caceb7" providerId="ADAL" clId="{AD58EB28-5BF9-402B-9764-70630B9F06E1}" dt="2024-04-04T08:44:25.203" v="553" actId="680"/>
        <pc:sldMkLst>
          <pc:docMk/>
          <pc:sldMk cId="1665529255" sldId="274"/>
        </pc:sldMkLst>
      </pc:sldChg>
      <pc:sldChg chg="modSp mod">
        <pc:chgData name="Amelia Bray" userId="039ee3fd-3261-4a72-bb7e-f20728caceb7" providerId="ADAL" clId="{AD58EB28-5BF9-402B-9764-70630B9F06E1}" dt="2024-04-04T08:44:50.103" v="632" actId="20577"/>
        <pc:sldMkLst>
          <pc:docMk/>
          <pc:sldMk cId="1737287599" sldId="274"/>
        </pc:sldMkLst>
        <pc:spChg chg="mod">
          <ac:chgData name="Amelia Bray" userId="039ee3fd-3261-4a72-bb7e-f20728caceb7" providerId="ADAL" clId="{AD58EB28-5BF9-402B-9764-70630B9F06E1}" dt="2024-04-04T08:44:45.344" v="612" actId="20577"/>
          <ac:spMkLst>
            <pc:docMk/>
            <pc:sldMk cId="1737287599" sldId="274"/>
            <ac:spMk id="2" creationId="{F84EED3D-F567-DEAF-7E1E-567B68C3F3FE}"/>
          </ac:spMkLst>
        </pc:spChg>
        <pc:spChg chg="mod">
          <ac:chgData name="Amelia Bray" userId="039ee3fd-3261-4a72-bb7e-f20728caceb7" providerId="ADAL" clId="{AD58EB28-5BF9-402B-9764-70630B9F06E1}" dt="2024-04-04T08:44:50.103" v="632" actId="20577"/>
          <ac:spMkLst>
            <pc:docMk/>
            <pc:sldMk cId="1737287599" sldId="274"/>
            <ac:spMk id="3" creationId="{8745A26B-DDA7-6D38-4965-DA729AB23A6C}"/>
          </ac:spMkLst>
        </pc:spChg>
      </pc:sldChg>
      <pc:sldChg chg="modSp mod">
        <pc:chgData name="Amelia Bray" userId="039ee3fd-3261-4a72-bb7e-f20728caceb7" providerId="ADAL" clId="{AD58EB28-5BF9-402B-9764-70630B9F06E1}" dt="2024-04-04T08:54:37.501" v="640" actId="20577"/>
        <pc:sldMkLst>
          <pc:docMk/>
          <pc:sldMk cId="4115670532" sldId="275"/>
        </pc:sldMkLst>
        <pc:spChg chg="mod">
          <ac:chgData name="Amelia Bray" userId="039ee3fd-3261-4a72-bb7e-f20728caceb7" providerId="ADAL" clId="{AD58EB28-5BF9-402B-9764-70630B9F06E1}" dt="2024-04-04T08:54:37.501" v="640" actId="20577"/>
          <ac:spMkLst>
            <pc:docMk/>
            <pc:sldMk cId="4115670532" sldId="275"/>
            <ac:spMk id="2" creationId="{F84EED3D-F567-DEAF-7E1E-567B68C3F3FE}"/>
          </ac:spMkLst>
        </pc:spChg>
      </pc:sldChg>
      <pc:sldChg chg="delSp new mod">
        <pc:chgData name="Amelia Bray" userId="039ee3fd-3261-4a72-bb7e-f20728caceb7" providerId="ADAL" clId="{AD58EB28-5BF9-402B-9764-70630B9F06E1}" dt="2024-04-04T08:54:47.614" v="642" actId="478"/>
        <pc:sldMkLst>
          <pc:docMk/>
          <pc:sldMk cId="1456750857" sldId="276"/>
        </pc:sldMkLst>
        <pc:spChg chg="del">
          <ac:chgData name="Amelia Bray" userId="039ee3fd-3261-4a72-bb7e-f20728caceb7" providerId="ADAL" clId="{AD58EB28-5BF9-402B-9764-70630B9F06E1}" dt="2024-04-04T08:54:47.614" v="642" actId="478"/>
          <ac:spMkLst>
            <pc:docMk/>
            <pc:sldMk cId="1456750857" sldId="276"/>
            <ac:spMk id="4" creationId="{0534E4D3-108A-9316-0E8B-0C2B74F9D3C1}"/>
          </ac:spMkLst>
        </pc:spChg>
      </pc:sldChg>
      <pc:sldChg chg="add del">
        <pc:chgData name="Amelia Bray" userId="039ee3fd-3261-4a72-bb7e-f20728caceb7" providerId="ADAL" clId="{AD58EB28-5BF9-402B-9764-70630B9F06E1}" dt="2024-04-04T08:58:38.471" v="644"/>
        <pc:sldMkLst>
          <pc:docMk/>
          <pc:sldMk cId="781994340" sldId="277"/>
        </pc:sldMkLst>
      </pc:sldChg>
      <pc:sldChg chg="modSp new mod">
        <pc:chgData name="Amelia Bray" userId="039ee3fd-3261-4a72-bb7e-f20728caceb7" providerId="ADAL" clId="{AD58EB28-5BF9-402B-9764-70630B9F06E1}" dt="2024-04-04T08:59:16.996" v="707" actId="20577"/>
        <pc:sldMkLst>
          <pc:docMk/>
          <pc:sldMk cId="1352819887" sldId="278"/>
        </pc:sldMkLst>
        <pc:spChg chg="mod">
          <ac:chgData name="Amelia Bray" userId="039ee3fd-3261-4a72-bb7e-f20728caceb7" providerId="ADAL" clId="{AD58EB28-5BF9-402B-9764-70630B9F06E1}" dt="2024-04-04T08:59:08.197" v="668" actId="20577"/>
          <ac:spMkLst>
            <pc:docMk/>
            <pc:sldMk cId="1352819887" sldId="278"/>
            <ac:spMk id="2" creationId="{C62FB776-0893-3676-BAA7-1B53C334CC27}"/>
          </ac:spMkLst>
        </pc:spChg>
        <pc:spChg chg="mod">
          <ac:chgData name="Amelia Bray" userId="039ee3fd-3261-4a72-bb7e-f20728caceb7" providerId="ADAL" clId="{AD58EB28-5BF9-402B-9764-70630B9F06E1}" dt="2024-04-04T08:59:16.996" v="707" actId="20577"/>
          <ac:spMkLst>
            <pc:docMk/>
            <pc:sldMk cId="1352819887" sldId="278"/>
            <ac:spMk id="3" creationId="{1E9DCE47-36EF-D68E-79B6-7112424CBE65}"/>
          </ac:spMkLst>
        </pc:spChg>
      </pc:sldChg>
      <pc:sldChg chg="del">
        <pc:chgData name="Amelia Bray" userId="039ee3fd-3261-4a72-bb7e-f20728caceb7" providerId="ADAL" clId="{AD58EB28-5BF9-402B-9764-70630B9F06E1}" dt="2024-04-04T08:58:49.142" v="645"/>
        <pc:sldMkLst>
          <pc:docMk/>
          <pc:sldMk cId="2318121980" sldId="278"/>
        </pc:sldMkLst>
      </pc:sldChg>
      <pc:sldChg chg="del">
        <pc:chgData name="Amelia Bray" userId="039ee3fd-3261-4a72-bb7e-f20728caceb7" providerId="ADAL" clId="{AD58EB28-5BF9-402B-9764-70630B9F06E1}" dt="2024-04-04T08:58:54.613" v="646"/>
        <pc:sldMkLst>
          <pc:docMk/>
          <pc:sldMk cId="2861697992" sldId="278"/>
        </pc:sldMkLst>
      </pc:sldChg>
      <pc:sldChg chg="add del">
        <pc:chgData name="Amelia Bray" userId="039ee3fd-3261-4a72-bb7e-f20728caceb7" providerId="ADAL" clId="{AD58EB28-5BF9-402B-9764-70630B9F06E1}" dt="2024-04-04T08:59:21.903" v="709" actId="2696"/>
        <pc:sldMkLst>
          <pc:docMk/>
          <pc:sldMk cId="3056557866" sldId="279"/>
        </pc:sldMkLst>
      </pc:sldChg>
      <pc:sldChg chg="del">
        <pc:chgData name="Amelia Bray" userId="039ee3fd-3261-4a72-bb7e-f20728caceb7" providerId="ADAL" clId="{AD58EB28-5BF9-402B-9764-70630B9F06E1}" dt="2024-04-24T13:45:25.838" v="1992" actId="47"/>
        <pc:sldMkLst>
          <pc:docMk/>
          <pc:sldMk cId="3692913825" sldId="279"/>
        </pc:sldMkLst>
      </pc:sldChg>
      <pc:sldChg chg="modSp mod">
        <pc:chgData name="Amelia Bray" userId="039ee3fd-3261-4a72-bb7e-f20728caceb7" providerId="ADAL" clId="{AD58EB28-5BF9-402B-9764-70630B9F06E1}" dt="2024-04-04T08:59:47.320" v="765" actId="20577"/>
        <pc:sldMkLst>
          <pc:docMk/>
          <pc:sldMk cId="1550250382" sldId="280"/>
        </pc:sldMkLst>
        <pc:spChg chg="mod">
          <ac:chgData name="Amelia Bray" userId="039ee3fd-3261-4a72-bb7e-f20728caceb7" providerId="ADAL" clId="{AD58EB28-5BF9-402B-9764-70630B9F06E1}" dt="2024-04-04T08:59:39.141" v="741" actId="20577"/>
          <ac:spMkLst>
            <pc:docMk/>
            <pc:sldMk cId="1550250382" sldId="280"/>
            <ac:spMk id="2" creationId="{C62FB776-0893-3676-BAA7-1B53C334CC27}"/>
          </ac:spMkLst>
        </pc:spChg>
        <pc:spChg chg="mod">
          <ac:chgData name="Amelia Bray" userId="039ee3fd-3261-4a72-bb7e-f20728caceb7" providerId="ADAL" clId="{AD58EB28-5BF9-402B-9764-70630B9F06E1}" dt="2024-04-04T08:59:47.320" v="765" actId="20577"/>
          <ac:spMkLst>
            <pc:docMk/>
            <pc:sldMk cId="1550250382" sldId="280"/>
            <ac:spMk id="3" creationId="{1E9DCE47-36EF-D68E-79B6-7112424CBE65}"/>
          </ac:spMkLst>
        </pc:spChg>
      </pc:sldChg>
      <pc:sldChg chg="modSp mod">
        <pc:chgData name="Amelia Bray" userId="039ee3fd-3261-4a72-bb7e-f20728caceb7" providerId="ADAL" clId="{AD58EB28-5BF9-402B-9764-70630B9F06E1}" dt="2024-04-23T12:01:20.224" v="1370" actId="27636"/>
        <pc:sldMkLst>
          <pc:docMk/>
          <pc:sldMk cId="811869679" sldId="281"/>
        </pc:sldMkLst>
        <pc:spChg chg="mod">
          <ac:chgData name="Amelia Bray" userId="039ee3fd-3261-4a72-bb7e-f20728caceb7" providerId="ADAL" clId="{AD58EB28-5BF9-402B-9764-70630B9F06E1}" dt="2024-04-23T12:01:20.224" v="1370" actId="27636"/>
          <ac:spMkLst>
            <pc:docMk/>
            <pc:sldMk cId="811869679" sldId="281"/>
            <ac:spMk id="3" creationId="{A0805E01-D386-D637-70CB-D059F1D32384}"/>
          </ac:spMkLst>
        </pc:spChg>
      </pc:sldChg>
      <pc:sldChg chg="modSp mod">
        <pc:chgData name="Amelia Bray" userId="039ee3fd-3261-4a72-bb7e-f20728caceb7" providerId="ADAL" clId="{AD58EB28-5BF9-402B-9764-70630B9F06E1}" dt="2024-04-04T09:00:08.001" v="805" actId="20577"/>
        <pc:sldMkLst>
          <pc:docMk/>
          <pc:sldMk cId="2235320744" sldId="282"/>
        </pc:sldMkLst>
        <pc:spChg chg="mod">
          <ac:chgData name="Amelia Bray" userId="039ee3fd-3261-4a72-bb7e-f20728caceb7" providerId="ADAL" clId="{AD58EB28-5BF9-402B-9764-70630B9F06E1}" dt="2024-04-04T09:00:03.448" v="787" actId="20577"/>
          <ac:spMkLst>
            <pc:docMk/>
            <pc:sldMk cId="2235320744" sldId="282"/>
            <ac:spMk id="2" creationId="{4310DABB-9296-FDB0-E562-D1B45488F158}"/>
          </ac:spMkLst>
        </pc:spChg>
        <pc:spChg chg="mod">
          <ac:chgData name="Amelia Bray" userId="039ee3fd-3261-4a72-bb7e-f20728caceb7" providerId="ADAL" clId="{AD58EB28-5BF9-402B-9764-70630B9F06E1}" dt="2024-04-04T09:00:08.001" v="805" actId="20577"/>
          <ac:spMkLst>
            <pc:docMk/>
            <pc:sldMk cId="2235320744" sldId="282"/>
            <ac:spMk id="3" creationId="{153C8D1C-9736-081E-4D60-57FAF1DD1D92}"/>
          </ac:spMkLst>
        </pc:spChg>
      </pc:sldChg>
      <pc:sldChg chg="del">
        <pc:chgData name="Amelia Bray" userId="039ee3fd-3261-4a72-bb7e-f20728caceb7" providerId="ADAL" clId="{AD58EB28-5BF9-402B-9764-70630B9F06E1}" dt="2024-04-22T09:08:58.407" v="1026" actId="47"/>
        <pc:sldMkLst>
          <pc:docMk/>
          <pc:sldMk cId="3806789285" sldId="283"/>
        </pc:sldMkLst>
      </pc:sldChg>
      <pc:sldChg chg="modSp mod delCm">
        <pc:chgData name="Amelia Bray" userId="039ee3fd-3261-4a72-bb7e-f20728caceb7" providerId="ADAL" clId="{AD58EB28-5BF9-402B-9764-70630B9F06E1}" dt="2024-04-24T13:45:10.447" v="1988" actId="14100"/>
        <pc:sldMkLst>
          <pc:docMk/>
          <pc:sldMk cId="4115459430" sldId="283"/>
        </pc:sldMkLst>
        <pc:spChg chg="mod">
          <ac:chgData name="Amelia Bray" userId="039ee3fd-3261-4a72-bb7e-f20728caceb7" providerId="ADAL" clId="{AD58EB28-5BF9-402B-9764-70630B9F06E1}" dt="2024-04-24T13:45:10.447" v="1988" actId="14100"/>
          <ac:spMkLst>
            <pc:docMk/>
            <pc:sldMk cId="4115459430" sldId="283"/>
            <ac:spMk id="3" creationId="{2E00D000-5EC6-E5DA-F93B-A179B46381DA}"/>
          </ac:spMkLst>
        </pc:spChg>
        <pc:extLst>
          <p:ext xmlns:p="http://schemas.openxmlformats.org/presentationml/2006/main" uri="{D6D511B9-2390-475A-947B-AFAB55BFBCF1}">
            <pc226:cmChg xmlns:pc226="http://schemas.microsoft.com/office/powerpoint/2022/06/main/command" chg="del">
              <pc226:chgData name="Amelia Bray" userId="039ee3fd-3261-4a72-bb7e-f20728caceb7" providerId="ADAL" clId="{AD58EB28-5BF9-402B-9764-70630B9F06E1}" dt="2024-04-24T13:35:39.942" v="1959"/>
              <pc2:cmMkLst xmlns:pc2="http://schemas.microsoft.com/office/powerpoint/2019/9/main/command">
                <pc:docMk/>
                <pc:sldMk cId="4115459430" sldId="283"/>
                <pc2:cmMk id="{B02C6B3B-D21F-46B1-BE4C-13DFF95A5E02}"/>
              </pc2:cmMkLst>
            </pc226:cmChg>
          </p:ext>
        </pc:extLst>
      </pc:sldChg>
      <pc:sldChg chg="modSp mod">
        <pc:chgData name="Amelia Bray" userId="039ee3fd-3261-4a72-bb7e-f20728caceb7" providerId="ADAL" clId="{AD58EB28-5BF9-402B-9764-70630B9F06E1}" dt="2024-04-04T09:00:29.252" v="819" actId="20577"/>
        <pc:sldMkLst>
          <pc:docMk/>
          <pc:sldMk cId="3006991895" sldId="284"/>
        </pc:sldMkLst>
        <pc:spChg chg="mod">
          <ac:chgData name="Amelia Bray" userId="039ee3fd-3261-4a72-bb7e-f20728caceb7" providerId="ADAL" clId="{AD58EB28-5BF9-402B-9764-70630B9F06E1}" dt="2024-04-04T09:00:26.372" v="814" actId="20577"/>
          <ac:spMkLst>
            <pc:docMk/>
            <pc:sldMk cId="3006991895" sldId="284"/>
            <ac:spMk id="2" creationId="{4310DABB-9296-FDB0-E562-D1B45488F158}"/>
          </ac:spMkLst>
        </pc:spChg>
        <pc:spChg chg="mod">
          <ac:chgData name="Amelia Bray" userId="039ee3fd-3261-4a72-bb7e-f20728caceb7" providerId="ADAL" clId="{AD58EB28-5BF9-402B-9764-70630B9F06E1}" dt="2024-04-04T09:00:29.252" v="819" actId="20577"/>
          <ac:spMkLst>
            <pc:docMk/>
            <pc:sldMk cId="3006991895" sldId="284"/>
            <ac:spMk id="3" creationId="{153C8D1C-9736-081E-4D60-57FAF1DD1D92}"/>
          </ac:spMkLst>
        </pc:spChg>
      </pc:sldChg>
      <pc:sldChg chg="modSp mod">
        <pc:chgData name="Amelia Bray" userId="039ee3fd-3261-4a72-bb7e-f20728caceb7" providerId="ADAL" clId="{AD58EB28-5BF9-402B-9764-70630B9F06E1}" dt="2024-04-23T15:05:56.044" v="1424" actId="1076"/>
        <pc:sldMkLst>
          <pc:docMk/>
          <pc:sldMk cId="1529525363" sldId="308"/>
        </pc:sldMkLst>
        <pc:spChg chg="mod">
          <ac:chgData name="Amelia Bray" userId="039ee3fd-3261-4a72-bb7e-f20728caceb7" providerId="ADAL" clId="{AD58EB28-5BF9-402B-9764-70630B9F06E1}" dt="2024-04-18T12:16:26.182" v="943" actId="2711"/>
          <ac:spMkLst>
            <pc:docMk/>
            <pc:sldMk cId="1529525363" sldId="308"/>
            <ac:spMk id="3" creationId="{EE4EF64B-CB7C-53EE-2A28-7BB68305F1BE}"/>
          </ac:spMkLst>
        </pc:spChg>
        <pc:spChg chg="mod">
          <ac:chgData name="Amelia Bray" userId="039ee3fd-3261-4a72-bb7e-f20728caceb7" providerId="ADAL" clId="{AD58EB28-5BF9-402B-9764-70630B9F06E1}" dt="2024-04-23T15:05:56.044" v="1424" actId="1076"/>
          <ac:spMkLst>
            <pc:docMk/>
            <pc:sldMk cId="1529525363" sldId="308"/>
            <ac:spMk id="10" creationId="{EE3FAE3C-AD27-472F-B565-A67004A971C8}"/>
          </ac:spMkLst>
        </pc:spChg>
        <pc:graphicFrameChg chg="mod">
          <ac:chgData name="Amelia Bray" userId="039ee3fd-3261-4a72-bb7e-f20728caceb7" providerId="ADAL" clId="{AD58EB28-5BF9-402B-9764-70630B9F06E1}" dt="2024-04-18T12:17:17.352" v="952" actId="2711"/>
          <ac:graphicFrameMkLst>
            <pc:docMk/>
            <pc:sldMk cId="1529525363" sldId="308"/>
            <ac:graphicFrameMk id="4" creationId="{B1634A17-09C0-4D94-B15F-D2079F8FECA5}"/>
          </ac:graphicFrameMkLst>
        </pc:graphicFrameChg>
      </pc:sldChg>
      <pc:sldChg chg="modSp mod">
        <pc:chgData name="Amelia Bray" userId="039ee3fd-3261-4a72-bb7e-f20728caceb7" providerId="ADAL" clId="{AD58EB28-5BF9-402B-9764-70630B9F06E1}" dt="2024-04-23T15:15:39.713" v="1445" actId="20577"/>
        <pc:sldMkLst>
          <pc:docMk/>
          <pc:sldMk cId="2086806706" sldId="314"/>
        </pc:sldMkLst>
        <pc:spChg chg="mod">
          <ac:chgData name="Amelia Bray" userId="039ee3fd-3261-4a72-bb7e-f20728caceb7" providerId="ADAL" clId="{AD58EB28-5BF9-402B-9764-70630B9F06E1}" dt="2024-04-23T15:15:39.713" v="1445" actId="20577"/>
          <ac:spMkLst>
            <pc:docMk/>
            <pc:sldMk cId="2086806706" sldId="314"/>
            <ac:spMk id="4" creationId="{AA0A737F-9445-FAAB-FB8B-78B61E143C32}"/>
          </ac:spMkLst>
        </pc:spChg>
      </pc:sldChg>
      <pc:sldChg chg="del">
        <pc:chgData name="Amelia Bray" userId="039ee3fd-3261-4a72-bb7e-f20728caceb7" providerId="ADAL" clId="{AD58EB28-5BF9-402B-9764-70630B9F06E1}" dt="2024-04-24T09:54:56.337" v="1612" actId="47"/>
        <pc:sldMkLst>
          <pc:docMk/>
          <pc:sldMk cId="623596832" sldId="317"/>
        </pc:sldMkLst>
      </pc:sldChg>
      <pc:sldChg chg="del">
        <pc:chgData name="Amelia Bray" userId="039ee3fd-3261-4a72-bb7e-f20728caceb7" providerId="ADAL" clId="{AD58EB28-5BF9-402B-9764-70630B9F06E1}" dt="2024-04-24T09:55:08.441" v="1648" actId="47"/>
        <pc:sldMkLst>
          <pc:docMk/>
          <pc:sldMk cId="2103986835" sldId="318"/>
        </pc:sldMkLst>
      </pc:sldChg>
      <pc:sldChg chg="modSp mod">
        <pc:chgData name="Amelia Bray" userId="039ee3fd-3261-4a72-bb7e-f20728caceb7" providerId="ADAL" clId="{AD58EB28-5BF9-402B-9764-70630B9F06E1}" dt="2024-04-23T15:28:18.164" v="1463" actId="1076"/>
        <pc:sldMkLst>
          <pc:docMk/>
          <pc:sldMk cId="303053049" sldId="319"/>
        </pc:sldMkLst>
        <pc:spChg chg="mod">
          <ac:chgData name="Amelia Bray" userId="039ee3fd-3261-4a72-bb7e-f20728caceb7" providerId="ADAL" clId="{AD58EB28-5BF9-402B-9764-70630B9F06E1}" dt="2024-04-23T15:27:52.489" v="1457" actId="2711"/>
          <ac:spMkLst>
            <pc:docMk/>
            <pc:sldMk cId="303053049" sldId="319"/>
            <ac:spMk id="25" creationId="{8C3C034A-E3ED-BCED-6BFC-A1FF538F8569}"/>
          </ac:spMkLst>
        </pc:spChg>
        <pc:spChg chg="mod">
          <ac:chgData name="Amelia Bray" userId="039ee3fd-3261-4a72-bb7e-f20728caceb7" providerId="ADAL" clId="{AD58EB28-5BF9-402B-9764-70630B9F06E1}" dt="2024-04-23T15:28:18.164" v="1463" actId="1076"/>
          <ac:spMkLst>
            <pc:docMk/>
            <pc:sldMk cId="303053049" sldId="319"/>
            <ac:spMk id="27" creationId="{AA56069B-921E-0E71-7C06-DB65C010FDF9}"/>
          </ac:spMkLst>
        </pc:spChg>
        <pc:spChg chg="mod">
          <ac:chgData name="Amelia Bray" userId="039ee3fd-3261-4a72-bb7e-f20728caceb7" providerId="ADAL" clId="{AD58EB28-5BF9-402B-9764-70630B9F06E1}" dt="2024-04-23T15:27:57.525" v="1458" actId="2711"/>
          <ac:spMkLst>
            <pc:docMk/>
            <pc:sldMk cId="303053049" sldId="319"/>
            <ac:spMk id="163" creationId="{1032CA9A-26DD-BF1B-DD62-28E5248F5BD3}"/>
          </ac:spMkLst>
        </pc:spChg>
        <pc:graphicFrameChg chg="mod">
          <ac:chgData name="Amelia Bray" userId="039ee3fd-3261-4a72-bb7e-f20728caceb7" providerId="ADAL" clId="{AD58EB28-5BF9-402B-9764-70630B9F06E1}" dt="2024-04-18T12:15:49.622" v="942" actId="2711"/>
          <ac:graphicFrameMkLst>
            <pc:docMk/>
            <pc:sldMk cId="303053049" sldId="319"/>
            <ac:graphicFrameMk id="3" creationId="{FAB556A0-0731-DC6E-F9BC-C28634A4CBFF}"/>
          </ac:graphicFrameMkLst>
        </pc:graphicFrameChg>
      </pc:sldChg>
      <pc:sldChg chg="add del">
        <pc:chgData name="Amelia Bray" userId="039ee3fd-3261-4a72-bb7e-f20728caceb7" providerId="ADAL" clId="{AD58EB28-5BF9-402B-9764-70630B9F06E1}" dt="2024-04-18T09:54:15.420" v="889"/>
        <pc:sldMkLst>
          <pc:docMk/>
          <pc:sldMk cId="1210779591" sldId="328"/>
        </pc:sldMkLst>
      </pc:sldChg>
      <pc:sldChg chg="del">
        <pc:chgData name="Amelia Bray" userId="039ee3fd-3261-4a72-bb7e-f20728caceb7" providerId="ADAL" clId="{AD58EB28-5BF9-402B-9764-70630B9F06E1}" dt="2024-04-18T09:54:26.449" v="890" actId="47"/>
        <pc:sldMkLst>
          <pc:docMk/>
          <pc:sldMk cId="2729000742" sldId="328"/>
        </pc:sldMkLst>
      </pc:sldChg>
      <pc:sldChg chg="modSp mod">
        <pc:chgData name="Amelia Bray" userId="039ee3fd-3261-4a72-bb7e-f20728caceb7" providerId="ADAL" clId="{AD58EB28-5BF9-402B-9764-70630B9F06E1}" dt="2024-04-24T14:32:32.913" v="2044" actId="20577"/>
        <pc:sldMkLst>
          <pc:docMk/>
          <pc:sldMk cId="3379122842" sldId="328"/>
        </pc:sldMkLst>
        <pc:spChg chg="mod">
          <ac:chgData name="Amelia Bray" userId="039ee3fd-3261-4a72-bb7e-f20728caceb7" providerId="ADAL" clId="{AD58EB28-5BF9-402B-9764-70630B9F06E1}" dt="2024-04-24T14:32:32.913" v="2044" actId="20577"/>
          <ac:spMkLst>
            <pc:docMk/>
            <pc:sldMk cId="3379122842" sldId="328"/>
            <ac:spMk id="3" creationId="{B2C50116-2887-AE37-D508-C9141B47FC1F}"/>
          </ac:spMkLst>
        </pc:spChg>
      </pc:sldChg>
      <pc:sldChg chg="add del">
        <pc:chgData name="Amelia Bray" userId="039ee3fd-3261-4a72-bb7e-f20728caceb7" providerId="ADAL" clId="{AD58EB28-5BF9-402B-9764-70630B9F06E1}" dt="2024-04-24T13:32:44.035" v="1938" actId="47"/>
        <pc:sldMkLst>
          <pc:docMk/>
          <pc:sldMk cId="1207819573" sldId="625"/>
        </pc:sldMkLst>
      </pc:sldChg>
      <pc:sldChg chg="add del">
        <pc:chgData name="Amelia Bray" userId="039ee3fd-3261-4a72-bb7e-f20728caceb7" providerId="ADAL" clId="{AD58EB28-5BF9-402B-9764-70630B9F06E1}" dt="2024-04-24T13:34:03.869" v="1945" actId="47"/>
        <pc:sldMkLst>
          <pc:docMk/>
          <pc:sldMk cId="1526785302" sldId="2076138035"/>
        </pc:sldMkLst>
      </pc:sldChg>
      <pc:sldChg chg="addSp delSp modSp mod">
        <pc:chgData name="Amelia Bray" userId="039ee3fd-3261-4a72-bb7e-f20728caceb7" providerId="ADAL" clId="{AD58EB28-5BF9-402B-9764-70630B9F06E1}" dt="2024-04-22T13:21:10.684" v="1107" actId="1076"/>
        <pc:sldMkLst>
          <pc:docMk/>
          <pc:sldMk cId="2235179532" sldId="2147374456"/>
        </pc:sldMkLst>
        <pc:spChg chg="add mod">
          <ac:chgData name="Amelia Bray" userId="039ee3fd-3261-4a72-bb7e-f20728caceb7" providerId="ADAL" clId="{AD58EB28-5BF9-402B-9764-70630B9F06E1}" dt="2024-04-22T13:18:02.904" v="1087" actId="20577"/>
          <ac:spMkLst>
            <pc:docMk/>
            <pc:sldMk cId="2235179532" sldId="2147374456"/>
            <ac:spMk id="2" creationId="{E67D47E7-BA64-3D38-B09B-3A22DE36C85A}"/>
          </ac:spMkLst>
        </pc:spChg>
        <pc:spChg chg="del mod">
          <ac:chgData name="Amelia Bray" userId="039ee3fd-3261-4a72-bb7e-f20728caceb7" providerId="ADAL" clId="{AD58EB28-5BF9-402B-9764-70630B9F06E1}" dt="2024-04-22T13:18:06.910" v="1088" actId="21"/>
          <ac:spMkLst>
            <pc:docMk/>
            <pc:sldMk cId="2235179532" sldId="2147374456"/>
            <ac:spMk id="3" creationId="{FF73F26C-3108-5372-0C67-A036C32CE84C}"/>
          </ac:spMkLst>
        </pc:spChg>
        <pc:graphicFrameChg chg="mod modGraphic">
          <ac:chgData name="Amelia Bray" userId="039ee3fd-3261-4a72-bb7e-f20728caceb7" providerId="ADAL" clId="{AD58EB28-5BF9-402B-9764-70630B9F06E1}" dt="2024-04-22T13:21:10.684" v="1107" actId="1076"/>
          <ac:graphicFrameMkLst>
            <pc:docMk/>
            <pc:sldMk cId="2235179532" sldId="2147374456"/>
            <ac:graphicFrameMk id="4" creationId="{9BAAC99B-B19D-16C6-B927-B60274738ECA}"/>
          </ac:graphicFrameMkLst>
        </pc:graphicFrameChg>
      </pc:sldChg>
      <pc:sldChg chg="addSp delSp modSp mod">
        <pc:chgData name="Amelia Bray" userId="039ee3fd-3261-4a72-bb7e-f20728caceb7" providerId="ADAL" clId="{AD58EB28-5BF9-402B-9764-70630B9F06E1}" dt="2024-04-22T13:17:50.048" v="1069" actId="1076"/>
        <pc:sldMkLst>
          <pc:docMk/>
          <pc:sldMk cId="3000989996" sldId="2147374547"/>
        </pc:sldMkLst>
        <pc:spChg chg="del mod">
          <ac:chgData name="Amelia Bray" userId="039ee3fd-3261-4a72-bb7e-f20728caceb7" providerId="ADAL" clId="{AD58EB28-5BF9-402B-9764-70630B9F06E1}" dt="2024-04-22T13:17:42.429" v="1067" actId="478"/>
          <ac:spMkLst>
            <pc:docMk/>
            <pc:sldMk cId="3000989996" sldId="2147374547"/>
            <ac:spMk id="2" creationId="{1AD6ADCF-3965-DB20-F465-691FD39325FC}"/>
          </ac:spMkLst>
        </pc:spChg>
        <pc:spChg chg="add mod">
          <ac:chgData name="Amelia Bray" userId="039ee3fd-3261-4a72-bb7e-f20728caceb7" providerId="ADAL" clId="{AD58EB28-5BF9-402B-9764-70630B9F06E1}" dt="2024-04-22T13:17:50.048" v="1069" actId="1076"/>
          <ac:spMkLst>
            <pc:docMk/>
            <pc:sldMk cId="3000989996" sldId="2147374547"/>
            <ac:spMk id="3" creationId="{777E92ED-6104-E0EA-81FD-B9AFF0BB6A31}"/>
          </ac:spMkLst>
        </pc:spChg>
        <pc:spChg chg="mod">
          <ac:chgData name="Amelia Bray" userId="039ee3fd-3261-4a72-bb7e-f20728caceb7" providerId="ADAL" clId="{AD58EB28-5BF9-402B-9764-70630B9F06E1}" dt="2024-04-22T13:17:00.011" v="1032" actId="2711"/>
          <ac:spMkLst>
            <pc:docMk/>
            <pc:sldMk cId="3000989996" sldId="2147374547"/>
            <ac:spMk id="20" creationId="{6481DCD6-1E17-4500-CFCC-B2436D0F962C}"/>
          </ac:spMkLst>
        </pc:spChg>
        <pc:spChg chg="mod">
          <ac:chgData name="Amelia Bray" userId="039ee3fd-3261-4a72-bb7e-f20728caceb7" providerId="ADAL" clId="{AD58EB28-5BF9-402B-9764-70630B9F06E1}" dt="2024-04-22T13:17:04.151" v="1033" actId="2711"/>
          <ac:spMkLst>
            <pc:docMk/>
            <pc:sldMk cId="3000989996" sldId="2147374547"/>
            <ac:spMk id="21" creationId="{174E1006-2C64-BB16-0EE2-DFB103AF2E51}"/>
          </ac:spMkLst>
        </pc:spChg>
        <pc:spChg chg="mod">
          <ac:chgData name="Amelia Bray" userId="039ee3fd-3261-4a72-bb7e-f20728caceb7" providerId="ADAL" clId="{AD58EB28-5BF9-402B-9764-70630B9F06E1}" dt="2024-04-22T13:17:08.010" v="1034" actId="2711"/>
          <ac:spMkLst>
            <pc:docMk/>
            <pc:sldMk cId="3000989996" sldId="2147374547"/>
            <ac:spMk id="22" creationId="{B256A628-661A-C181-27FE-32B3F092DEEC}"/>
          </ac:spMkLst>
        </pc:spChg>
        <pc:spChg chg="mod">
          <ac:chgData name="Amelia Bray" userId="039ee3fd-3261-4a72-bb7e-f20728caceb7" providerId="ADAL" clId="{AD58EB28-5BF9-402B-9764-70630B9F06E1}" dt="2024-04-22T13:16:40.876" v="1029" actId="2711"/>
          <ac:spMkLst>
            <pc:docMk/>
            <pc:sldMk cId="3000989996" sldId="2147374547"/>
            <ac:spMk id="31" creationId="{9D147A0F-6DBB-0B4C-7F75-9ED5DEDDEEC1}"/>
          </ac:spMkLst>
        </pc:spChg>
        <pc:spChg chg="mod">
          <ac:chgData name="Amelia Bray" userId="039ee3fd-3261-4a72-bb7e-f20728caceb7" providerId="ADAL" clId="{AD58EB28-5BF9-402B-9764-70630B9F06E1}" dt="2024-04-22T13:16:50.128" v="1030" actId="2711"/>
          <ac:spMkLst>
            <pc:docMk/>
            <pc:sldMk cId="3000989996" sldId="2147374547"/>
            <ac:spMk id="35" creationId="{0E4DF4CC-0745-1319-5347-4B22F9F206F4}"/>
          </ac:spMkLst>
        </pc:spChg>
        <pc:spChg chg="mod">
          <ac:chgData name="Amelia Bray" userId="039ee3fd-3261-4a72-bb7e-f20728caceb7" providerId="ADAL" clId="{AD58EB28-5BF9-402B-9764-70630B9F06E1}" dt="2024-04-22T13:16:55.363" v="1031" actId="2711"/>
          <ac:spMkLst>
            <pc:docMk/>
            <pc:sldMk cId="3000989996" sldId="2147374547"/>
            <ac:spMk id="37" creationId="{94E8FA76-124B-2AD2-262D-5647F2EDCCE3}"/>
          </ac:spMkLst>
        </pc:spChg>
        <pc:grpChg chg="mod">
          <ac:chgData name="Amelia Bray" userId="039ee3fd-3261-4a72-bb7e-f20728caceb7" providerId="ADAL" clId="{AD58EB28-5BF9-402B-9764-70630B9F06E1}" dt="2024-04-22T13:17:44.583" v="1068" actId="1076"/>
          <ac:grpSpMkLst>
            <pc:docMk/>
            <pc:sldMk cId="3000989996" sldId="2147374547"/>
            <ac:grpSpMk id="62" creationId="{304E1B37-5A79-3CCA-6DE2-4DA4FB5C04D2}"/>
          </ac:grpSpMkLst>
        </pc:grpChg>
      </pc:sldChg>
      <pc:sldChg chg="modSp mod">
        <pc:chgData name="Amelia Bray" userId="039ee3fd-3261-4a72-bb7e-f20728caceb7" providerId="ADAL" clId="{AD58EB28-5BF9-402B-9764-70630B9F06E1}" dt="2024-04-23T11:52:43.624" v="1218" actId="113"/>
        <pc:sldMkLst>
          <pc:docMk/>
          <pc:sldMk cId="3285075788" sldId="2147374644"/>
        </pc:sldMkLst>
        <pc:spChg chg="mod">
          <ac:chgData name="Amelia Bray" userId="039ee3fd-3261-4a72-bb7e-f20728caceb7" providerId="ADAL" clId="{AD58EB28-5BF9-402B-9764-70630B9F06E1}" dt="2024-04-23T11:52:43.624" v="1218" actId="113"/>
          <ac:spMkLst>
            <pc:docMk/>
            <pc:sldMk cId="3285075788" sldId="2147374644"/>
            <ac:spMk id="6" creationId="{34EF85B2-C98F-00F9-214D-F8611F6BAE9D}"/>
          </ac:spMkLst>
        </pc:spChg>
      </pc:sldChg>
      <pc:sldChg chg="add del">
        <pc:chgData name="Amelia Bray" userId="039ee3fd-3261-4a72-bb7e-f20728caceb7" providerId="ADAL" clId="{AD58EB28-5BF9-402B-9764-70630B9F06E1}" dt="2024-04-24T13:45:22.895" v="1990" actId="47"/>
        <pc:sldMkLst>
          <pc:docMk/>
          <pc:sldMk cId="998624266" sldId="2147475621"/>
        </pc:sldMkLst>
      </pc:sldChg>
      <pc:sldChg chg="modSp add del mod">
        <pc:chgData name="Amelia Bray" userId="039ee3fd-3261-4a72-bb7e-f20728caceb7" providerId="ADAL" clId="{AD58EB28-5BF9-402B-9764-70630B9F06E1}" dt="2024-04-24T13:35:33.351" v="1958" actId="47"/>
        <pc:sldMkLst>
          <pc:docMk/>
          <pc:sldMk cId="3732563065" sldId="2147475622"/>
        </pc:sldMkLst>
        <pc:graphicFrameChg chg="mod modGraphic">
          <ac:chgData name="Amelia Bray" userId="039ee3fd-3261-4a72-bb7e-f20728caceb7" providerId="ADAL" clId="{AD58EB28-5BF9-402B-9764-70630B9F06E1}" dt="2024-04-18T09:55:00.154" v="894" actId="1076"/>
          <ac:graphicFrameMkLst>
            <pc:docMk/>
            <pc:sldMk cId="3732563065" sldId="2147475622"/>
            <ac:graphicFrameMk id="10" creationId="{F69A71FF-12D2-6544-CC3C-15B11B86B07F}"/>
          </ac:graphicFrameMkLst>
        </pc:graphicFrameChg>
      </pc:sldChg>
      <pc:sldChg chg="add del">
        <pc:chgData name="Amelia Bray" userId="039ee3fd-3261-4a72-bb7e-f20728caceb7" providerId="ADAL" clId="{AD58EB28-5BF9-402B-9764-70630B9F06E1}" dt="2024-04-24T13:35:31.233" v="1957" actId="47"/>
        <pc:sldMkLst>
          <pc:docMk/>
          <pc:sldMk cId="1536559683" sldId="2147475624"/>
        </pc:sldMkLst>
      </pc:sldChg>
      <pc:sldChg chg="add del">
        <pc:chgData name="Amelia Bray" userId="039ee3fd-3261-4a72-bb7e-f20728caceb7" providerId="ADAL" clId="{AD58EB28-5BF9-402B-9764-70630B9F06E1}" dt="2024-04-24T13:45:23.823" v="1991" actId="47"/>
        <pc:sldMkLst>
          <pc:docMk/>
          <pc:sldMk cId="247511855" sldId="2147475625"/>
        </pc:sldMkLst>
      </pc:sldChg>
      <pc:sldChg chg="add del">
        <pc:chgData name="Amelia Bray" userId="039ee3fd-3261-4a72-bb7e-f20728caceb7" providerId="ADAL" clId="{AD58EB28-5BF9-402B-9764-70630B9F06E1}" dt="2024-04-18T09:54:15.420" v="889"/>
        <pc:sldMkLst>
          <pc:docMk/>
          <pc:sldMk cId="723537004" sldId="2147475626"/>
        </pc:sldMkLst>
      </pc:sldChg>
      <pc:sldChg chg="add del">
        <pc:chgData name="Amelia Bray" userId="039ee3fd-3261-4a72-bb7e-f20728caceb7" providerId="ADAL" clId="{AD58EB28-5BF9-402B-9764-70630B9F06E1}" dt="2024-04-18T09:54:15.420" v="889"/>
        <pc:sldMkLst>
          <pc:docMk/>
          <pc:sldMk cId="3572529719" sldId="2147475628"/>
        </pc:sldMkLst>
      </pc:sldChg>
      <pc:sldChg chg="add del">
        <pc:chgData name="Amelia Bray" userId="039ee3fd-3261-4a72-bb7e-f20728caceb7" providerId="ADAL" clId="{AD58EB28-5BF9-402B-9764-70630B9F06E1}" dt="2024-04-18T09:54:15.420" v="889"/>
        <pc:sldMkLst>
          <pc:docMk/>
          <pc:sldMk cId="1878526024" sldId="2147475629"/>
        </pc:sldMkLst>
      </pc:sldChg>
      <pc:sldChg chg="modSp add del mod">
        <pc:chgData name="Amelia Bray" userId="039ee3fd-3261-4a72-bb7e-f20728caceb7" providerId="ADAL" clId="{AD58EB28-5BF9-402B-9764-70630B9F06E1}" dt="2024-04-24T13:35:03.196" v="1955" actId="47"/>
        <pc:sldMkLst>
          <pc:docMk/>
          <pc:sldMk cId="302898860" sldId="2147475630"/>
        </pc:sldMkLst>
        <pc:spChg chg="mod">
          <ac:chgData name="Amelia Bray" userId="039ee3fd-3261-4a72-bb7e-f20728caceb7" providerId="ADAL" clId="{AD58EB28-5BF9-402B-9764-70630B9F06E1}" dt="2024-04-18T09:54:15.420" v="889"/>
          <ac:spMkLst>
            <pc:docMk/>
            <pc:sldMk cId="302898860" sldId="2147475630"/>
            <ac:spMk id="2" creationId="{933BF4EF-0B09-C25E-AA7E-F03E4884C4F7}"/>
          </ac:spMkLst>
        </pc:spChg>
      </pc:sldChg>
      <pc:sldChg chg="add del">
        <pc:chgData name="Amelia Bray" userId="039ee3fd-3261-4a72-bb7e-f20728caceb7" providerId="ADAL" clId="{AD58EB28-5BF9-402B-9764-70630B9F06E1}" dt="2024-04-18T09:54:15.420" v="889"/>
        <pc:sldMkLst>
          <pc:docMk/>
          <pc:sldMk cId="3955814528" sldId="2147475631"/>
        </pc:sldMkLst>
      </pc:sldChg>
      <pc:sldChg chg="modSp add del mod">
        <pc:chgData name="Amelia Bray" userId="039ee3fd-3261-4a72-bb7e-f20728caceb7" providerId="ADAL" clId="{AD58EB28-5BF9-402B-9764-70630B9F06E1}" dt="2024-04-24T13:35:27.537" v="1956" actId="47"/>
        <pc:sldMkLst>
          <pc:docMk/>
          <pc:sldMk cId="787923372" sldId="2147475632"/>
        </pc:sldMkLst>
        <pc:spChg chg="mod">
          <ac:chgData name="Amelia Bray" userId="039ee3fd-3261-4a72-bb7e-f20728caceb7" providerId="ADAL" clId="{AD58EB28-5BF9-402B-9764-70630B9F06E1}" dt="2024-04-18T09:54:48.121" v="891" actId="1076"/>
          <ac:spMkLst>
            <pc:docMk/>
            <pc:sldMk cId="787923372" sldId="2147475632"/>
            <ac:spMk id="3" creationId="{2E00D000-5EC6-E5DA-F93B-A179B46381DA}"/>
          </ac:spMkLst>
        </pc:spChg>
      </pc:sldChg>
      <pc:sldChg chg="modSp new del mod">
        <pc:chgData name="Amelia Bray" userId="039ee3fd-3261-4a72-bb7e-f20728caceb7" providerId="ADAL" clId="{AD58EB28-5BF9-402B-9764-70630B9F06E1}" dt="2024-04-24T09:54:45.529" v="1576" actId="47"/>
        <pc:sldMkLst>
          <pc:docMk/>
          <pc:sldMk cId="1176157163" sldId="2147475633"/>
        </pc:sldMkLst>
        <pc:spChg chg="mod">
          <ac:chgData name="Amelia Bray" userId="039ee3fd-3261-4a72-bb7e-f20728caceb7" providerId="ADAL" clId="{AD58EB28-5BF9-402B-9764-70630B9F06E1}" dt="2024-04-18T10:08:10.122" v="907" actId="20577"/>
          <ac:spMkLst>
            <pc:docMk/>
            <pc:sldMk cId="1176157163" sldId="2147475633"/>
            <ac:spMk id="4" creationId="{E58DC9B6-4AB8-6240-41C9-D3E3BA5D7EA8}"/>
          </ac:spMkLst>
        </pc:spChg>
      </pc:sldChg>
      <pc:sldChg chg="del">
        <pc:chgData name="Amelia Bray" userId="039ee3fd-3261-4a72-bb7e-f20728caceb7" providerId="ADAL" clId="{AD58EB28-5BF9-402B-9764-70630B9F06E1}" dt="2024-04-24T09:55:35.014" v="1758" actId="47"/>
        <pc:sldMkLst>
          <pc:docMk/>
          <pc:sldMk cId="1949156367" sldId="2147475634"/>
        </pc:sldMkLst>
      </pc:sldChg>
      <pc:sldChg chg="modSp mod">
        <pc:chgData name="Amelia Bray" userId="039ee3fd-3261-4a72-bb7e-f20728caceb7" providerId="ADAL" clId="{AD58EB28-5BF9-402B-9764-70630B9F06E1}" dt="2024-04-22T09:07:20.463" v="1025" actId="20577"/>
        <pc:sldMkLst>
          <pc:docMk/>
          <pc:sldMk cId="2486818387" sldId="2147475636"/>
        </pc:sldMkLst>
        <pc:spChg chg="mod">
          <ac:chgData name="Amelia Bray" userId="039ee3fd-3261-4a72-bb7e-f20728caceb7" providerId="ADAL" clId="{AD58EB28-5BF9-402B-9764-70630B9F06E1}" dt="2024-04-22T09:07:13.361" v="1009" actId="20577"/>
          <ac:spMkLst>
            <pc:docMk/>
            <pc:sldMk cId="2486818387" sldId="2147475636"/>
            <ac:spMk id="2" creationId="{4310DABB-9296-FDB0-E562-D1B45488F158}"/>
          </ac:spMkLst>
        </pc:spChg>
        <pc:spChg chg="mod">
          <ac:chgData name="Amelia Bray" userId="039ee3fd-3261-4a72-bb7e-f20728caceb7" providerId="ADAL" clId="{AD58EB28-5BF9-402B-9764-70630B9F06E1}" dt="2024-04-22T09:07:20.463" v="1025" actId="20577"/>
          <ac:spMkLst>
            <pc:docMk/>
            <pc:sldMk cId="2486818387" sldId="2147475636"/>
            <ac:spMk id="3" creationId="{153C8D1C-9736-081E-4D60-57FAF1DD1D92}"/>
          </ac:spMkLst>
        </pc:spChg>
      </pc:sldChg>
      <pc:sldChg chg="modSp mod">
        <pc:chgData name="Amelia Bray" userId="039ee3fd-3261-4a72-bb7e-f20728caceb7" providerId="ADAL" clId="{AD58EB28-5BF9-402B-9764-70630B9F06E1}" dt="2024-04-24T14:33:21.605" v="2054" actId="1076"/>
        <pc:sldMkLst>
          <pc:docMk/>
          <pc:sldMk cId="829909226" sldId="2147475638"/>
        </pc:sldMkLst>
        <pc:spChg chg="mod">
          <ac:chgData name="Amelia Bray" userId="039ee3fd-3261-4a72-bb7e-f20728caceb7" providerId="ADAL" clId="{AD58EB28-5BF9-402B-9764-70630B9F06E1}" dt="2024-04-24T14:33:21.605" v="2054" actId="1076"/>
          <ac:spMkLst>
            <pc:docMk/>
            <pc:sldMk cId="829909226" sldId="2147475638"/>
            <ac:spMk id="8" creationId="{A0CC378E-9180-2A10-AEF0-EC42F7DDCAFB}"/>
          </ac:spMkLst>
        </pc:spChg>
        <pc:spChg chg="mod">
          <ac:chgData name="Amelia Bray" userId="039ee3fd-3261-4a72-bb7e-f20728caceb7" providerId="ADAL" clId="{AD58EB28-5BF9-402B-9764-70630B9F06E1}" dt="2024-04-24T14:32:57.929" v="2049" actId="2711"/>
          <ac:spMkLst>
            <pc:docMk/>
            <pc:sldMk cId="829909226" sldId="2147475638"/>
            <ac:spMk id="10" creationId="{3AB473A4-959B-934D-D390-45857A6D2E15}"/>
          </ac:spMkLst>
        </pc:spChg>
        <pc:spChg chg="mod">
          <ac:chgData name="Amelia Bray" userId="039ee3fd-3261-4a72-bb7e-f20728caceb7" providerId="ADAL" clId="{AD58EB28-5BF9-402B-9764-70630B9F06E1}" dt="2024-04-24T14:33:02.017" v="2050" actId="2711"/>
          <ac:spMkLst>
            <pc:docMk/>
            <pc:sldMk cId="829909226" sldId="2147475638"/>
            <ac:spMk id="14" creationId="{AF27C118-1A39-87CC-9BE1-89575049080C}"/>
          </ac:spMkLst>
        </pc:spChg>
      </pc:sldChg>
      <pc:sldChg chg="modSp mod">
        <pc:chgData name="Amelia Bray" userId="039ee3fd-3261-4a72-bb7e-f20728caceb7" providerId="ADAL" clId="{AD58EB28-5BF9-402B-9764-70630B9F06E1}" dt="2024-04-23T15:14:58.984" v="1442" actId="2711"/>
        <pc:sldMkLst>
          <pc:docMk/>
          <pc:sldMk cId="466916232" sldId="2147475643"/>
        </pc:sldMkLst>
        <pc:spChg chg="mod">
          <ac:chgData name="Amelia Bray" userId="039ee3fd-3261-4a72-bb7e-f20728caceb7" providerId="ADAL" clId="{AD58EB28-5BF9-402B-9764-70630B9F06E1}" dt="2024-04-22T13:08:25.526" v="1027" actId="313"/>
          <ac:spMkLst>
            <pc:docMk/>
            <pc:sldMk cId="466916232" sldId="2147475643"/>
            <ac:spMk id="2" creationId="{CC1F690E-A2C7-2FB9-80F2-4C4FA533A0FD}"/>
          </ac:spMkLst>
        </pc:spChg>
        <pc:spChg chg="mod">
          <ac:chgData name="Amelia Bray" userId="039ee3fd-3261-4a72-bb7e-f20728caceb7" providerId="ADAL" clId="{AD58EB28-5BF9-402B-9764-70630B9F06E1}" dt="2024-04-23T15:13:45.868" v="1426" actId="2711"/>
          <ac:spMkLst>
            <pc:docMk/>
            <pc:sldMk cId="466916232" sldId="2147475643"/>
            <ac:spMk id="3148" creationId="{E2996D1C-368C-2DEE-82F3-D5F8B38F7145}"/>
          </ac:spMkLst>
        </pc:spChg>
        <pc:spChg chg="mod">
          <ac:chgData name="Amelia Bray" userId="039ee3fd-3261-4a72-bb7e-f20728caceb7" providerId="ADAL" clId="{AD58EB28-5BF9-402B-9764-70630B9F06E1}" dt="2024-04-23T15:13:40.966" v="1425" actId="2711"/>
          <ac:spMkLst>
            <pc:docMk/>
            <pc:sldMk cId="466916232" sldId="2147475643"/>
            <ac:spMk id="3149" creationId="{30E3C8F6-2EEF-B329-80F9-F5D01EFEE254}"/>
          </ac:spMkLst>
        </pc:spChg>
        <pc:spChg chg="mod">
          <ac:chgData name="Amelia Bray" userId="039ee3fd-3261-4a72-bb7e-f20728caceb7" providerId="ADAL" clId="{AD58EB28-5BF9-402B-9764-70630B9F06E1}" dt="2024-04-23T15:13:50.534" v="1427" actId="2711"/>
          <ac:spMkLst>
            <pc:docMk/>
            <pc:sldMk cId="466916232" sldId="2147475643"/>
            <ac:spMk id="3150" creationId="{0E93E0EC-333C-04D3-2528-A0F3C400CC55}"/>
          </ac:spMkLst>
        </pc:spChg>
        <pc:spChg chg="mod">
          <ac:chgData name="Amelia Bray" userId="039ee3fd-3261-4a72-bb7e-f20728caceb7" providerId="ADAL" clId="{AD58EB28-5BF9-402B-9764-70630B9F06E1}" dt="2024-04-23T15:13:53.925" v="1428" actId="2711"/>
          <ac:spMkLst>
            <pc:docMk/>
            <pc:sldMk cId="466916232" sldId="2147475643"/>
            <ac:spMk id="3151" creationId="{2169C37B-1030-BE58-0279-6970765F5B47}"/>
          </ac:spMkLst>
        </pc:spChg>
        <pc:spChg chg="mod">
          <ac:chgData name="Amelia Bray" userId="039ee3fd-3261-4a72-bb7e-f20728caceb7" providerId="ADAL" clId="{AD58EB28-5BF9-402B-9764-70630B9F06E1}" dt="2024-04-23T15:14:06.541" v="1431" actId="255"/>
          <ac:spMkLst>
            <pc:docMk/>
            <pc:sldMk cId="466916232" sldId="2147475643"/>
            <ac:spMk id="3152" creationId="{2ABA68D9-879C-CD7F-D91C-8FA014B616DA}"/>
          </ac:spMkLst>
        </pc:spChg>
        <pc:spChg chg="mod">
          <ac:chgData name="Amelia Bray" userId="039ee3fd-3261-4a72-bb7e-f20728caceb7" providerId="ADAL" clId="{AD58EB28-5BF9-402B-9764-70630B9F06E1}" dt="2024-04-23T15:14:11.038" v="1432" actId="2711"/>
          <ac:spMkLst>
            <pc:docMk/>
            <pc:sldMk cId="466916232" sldId="2147475643"/>
            <ac:spMk id="3153" creationId="{6D217ECA-E8B0-8D15-E125-69BB5858E0EA}"/>
          </ac:spMkLst>
        </pc:spChg>
        <pc:spChg chg="mod">
          <ac:chgData name="Amelia Bray" userId="039ee3fd-3261-4a72-bb7e-f20728caceb7" providerId="ADAL" clId="{AD58EB28-5BF9-402B-9764-70630B9F06E1}" dt="2024-04-23T15:14:18.012" v="1434" actId="255"/>
          <ac:spMkLst>
            <pc:docMk/>
            <pc:sldMk cId="466916232" sldId="2147475643"/>
            <ac:spMk id="3154" creationId="{FF4F2966-D418-0B82-FC16-A48C2701782F}"/>
          </ac:spMkLst>
        </pc:spChg>
        <pc:spChg chg="mod">
          <ac:chgData name="Amelia Bray" userId="039ee3fd-3261-4a72-bb7e-f20728caceb7" providerId="ADAL" clId="{AD58EB28-5BF9-402B-9764-70630B9F06E1}" dt="2024-04-23T15:14:24.046" v="1435" actId="2711"/>
          <ac:spMkLst>
            <pc:docMk/>
            <pc:sldMk cId="466916232" sldId="2147475643"/>
            <ac:spMk id="3155" creationId="{8626B18E-F150-CA2C-2B4C-5F31B711413E}"/>
          </ac:spMkLst>
        </pc:spChg>
        <pc:spChg chg="mod">
          <ac:chgData name="Amelia Bray" userId="039ee3fd-3261-4a72-bb7e-f20728caceb7" providerId="ADAL" clId="{AD58EB28-5BF9-402B-9764-70630B9F06E1}" dt="2024-04-23T15:14:29.530" v="1436" actId="2711"/>
          <ac:spMkLst>
            <pc:docMk/>
            <pc:sldMk cId="466916232" sldId="2147475643"/>
            <ac:spMk id="3156" creationId="{4D2B74B1-38A6-614E-ABF3-7DEEC5BE0ECB}"/>
          </ac:spMkLst>
        </pc:spChg>
        <pc:spChg chg="mod">
          <ac:chgData name="Amelia Bray" userId="039ee3fd-3261-4a72-bb7e-f20728caceb7" providerId="ADAL" clId="{AD58EB28-5BF9-402B-9764-70630B9F06E1}" dt="2024-04-23T15:14:33.348" v="1437" actId="2711"/>
          <ac:spMkLst>
            <pc:docMk/>
            <pc:sldMk cId="466916232" sldId="2147475643"/>
            <ac:spMk id="3157" creationId="{310E7809-A7AA-6137-EF11-E05F0167ED74}"/>
          </ac:spMkLst>
        </pc:spChg>
        <pc:spChg chg="mod">
          <ac:chgData name="Amelia Bray" userId="039ee3fd-3261-4a72-bb7e-f20728caceb7" providerId="ADAL" clId="{AD58EB28-5BF9-402B-9764-70630B9F06E1}" dt="2024-04-23T15:14:37.399" v="1438" actId="2711"/>
          <ac:spMkLst>
            <pc:docMk/>
            <pc:sldMk cId="466916232" sldId="2147475643"/>
            <ac:spMk id="3158" creationId="{48DED27F-075F-F9C8-32E6-D0E0762F0FC6}"/>
          </ac:spMkLst>
        </pc:spChg>
        <pc:spChg chg="mod">
          <ac:chgData name="Amelia Bray" userId="039ee3fd-3261-4a72-bb7e-f20728caceb7" providerId="ADAL" clId="{AD58EB28-5BF9-402B-9764-70630B9F06E1}" dt="2024-04-23T15:14:46.331" v="1439" actId="2711"/>
          <ac:spMkLst>
            <pc:docMk/>
            <pc:sldMk cId="466916232" sldId="2147475643"/>
            <ac:spMk id="3159" creationId="{364F0960-91B8-465F-570C-54D057371C25}"/>
          </ac:spMkLst>
        </pc:spChg>
        <pc:spChg chg="mod">
          <ac:chgData name="Amelia Bray" userId="039ee3fd-3261-4a72-bb7e-f20728caceb7" providerId="ADAL" clId="{AD58EB28-5BF9-402B-9764-70630B9F06E1}" dt="2024-04-23T15:14:50.730" v="1440" actId="2711"/>
          <ac:spMkLst>
            <pc:docMk/>
            <pc:sldMk cId="466916232" sldId="2147475643"/>
            <ac:spMk id="3160" creationId="{648B70FF-6BD6-0DC8-A7BB-0D447393F11C}"/>
          </ac:spMkLst>
        </pc:spChg>
        <pc:spChg chg="mod">
          <ac:chgData name="Amelia Bray" userId="039ee3fd-3261-4a72-bb7e-f20728caceb7" providerId="ADAL" clId="{AD58EB28-5BF9-402B-9764-70630B9F06E1}" dt="2024-04-23T15:14:54.497" v="1441" actId="2711"/>
          <ac:spMkLst>
            <pc:docMk/>
            <pc:sldMk cId="466916232" sldId="2147475643"/>
            <ac:spMk id="3161" creationId="{565E1287-BC34-2F43-8A28-DC507AE872D6}"/>
          </ac:spMkLst>
        </pc:spChg>
        <pc:spChg chg="mod">
          <ac:chgData name="Amelia Bray" userId="039ee3fd-3261-4a72-bb7e-f20728caceb7" providerId="ADAL" clId="{AD58EB28-5BF9-402B-9764-70630B9F06E1}" dt="2024-04-23T15:14:58.984" v="1442" actId="2711"/>
          <ac:spMkLst>
            <pc:docMk/>
            <pc:sldMk cId="466916232" sldId="2147475643"/>
            <ac:spMk id="3162" creationId="{4A89E5ED-9F5E-FEAD-62CA-2786175B9B22}"/>
          </ac:spMkLst>
        </pc:spChg>
      </pc:sldChg>
      <pc:sldChg chg="addSp delSp modSp new mod ord">
        <pc:chgData name="Amelia Bray" userId="039ee3fd-3261-4a72-bb7e-f20728caceb7" providerId="ADAL" clId="{AD58EB28-5BF9-402B-9764-70630B9F06E1}" dt="2024-04-23T15:16:16.594" v="1456" actId="14100"/>
        <pc:sldMkLst>
          <pc:docMk/>
          <pc:sldMk cId="2922806589" sldId="2147475644"/>
        </pc:sldMkLst>
        <pc:spChg chg="mod">
          <ac:chgData name="Amelia Bray" userId="039ee3fd-3261-4a72-bb7e-f20728caceb7" providerId="ADAL" clId="{AD58EB28-5BF9-402B-9764-70630B9F06E1}" dt="2024-04-23T11:50:40.245" v="1133" actId="20577"/>
          <ac:spMkLst>
            <pc:docMk/>
            <pc:sldMk cId="2922806589" sldId="2147475644"/>
            <ac:spMk id="2" creationId="{91184912-72DE-9707-450A-15A6CFA6E0FF}"/>
          </ac:spMkLst>
        </pc:spChg>
        <pc:spChg chg="del">
          <ac:chgData name="Amelia Bray" userId="039ee3fd-3261-4a72-bb7e-f20728caceb7" providerId="ADAL" clId="{AD58EB28-5BF9-402B-9764-70630B9F06E1}" dt="2024-04-23T11:50:43.463" v="1134" actId="478"/>
          <ac:spMkLst>
            <pc:docMk/>
            <pc:sldMk cId="2922806589" sldId="2147475644"/>
            <ac:spMk id="3" creationId="{DA1CF3D3-8492-633C-1794-3AF01AFC1C30}"/>
          </ac:spMkLst>
        </pc:spChg>
        <pc:spChg chg="del">
          <ac:chgData name="Amelia Bray" userId="039ee3fd-3261-4a72-bb7e-f20728caceb7" providerId="ADAL" clId="{AD58EB28-5BF9-402B-9764-70630B9F06E1}" dt="2024-04-23T11:50:45.152" v="1135" actId="478"/>
          <ac:spMkLst>
            <pc:docMk/>
            <pc:sldMk cId="2922806589" sldId="2147475644"/>
            <ac:spMk id="4" creationId="{612B1122-B0F1-38BC-B14D-C3918AD9C672}"/>
          </ac:spMkLst>
        </pc:spChg>
        <pc:spChg chg="add mod">
          <ac:chgData name="Amelia Bray" userId="039ee3fd-3261-4a72-bb7e-f20728caceb7" providerId="ADAL" clId="{AD58EB28-5BF9-402B-9764-70630B9F06E1}" dt="2024-04-23T15:16:16.594" v="1456" actId="14100"/>
          <ac:spMkLst>
            <pc:docMk/>
            <pc:sldMk cId="2922806589" sldId="2147475644"/>
            <ac:spMk id="5" creationId="{10CD2C0C-3180-90D3-431A-108BABE2994E}"/>
          </ac:spMkLst>
        </pc:spChg>
      </pc:sldChg>
      <pc:sldChg chg="add del">
        <pc:chgData name="Amelia Bray" userId="039ee3fd-3261-4a72-bb7e-f20728caceb7" providerId="ADAL" clId="{AD58EB28-5BF9-402B-9764-70630B9F06E1}" dt="2024-04-23T11:50:16.871" v="1116" actId="47"/>
        <pc:sldMkLst>
          <pc:docMk/>
          <pc:sldMk cId="3810546952" sldId="2147475644"/>
        </pc:sldMkLst>
      </pc:sldChg>
      <pc:sldChg chg="new del">
        <pc:chgData name="Amelia Bray" userId="039ee3fd-3261-4a72-bb7e-f20728caceb7" providerId="ADAL" clId="{AD58EB28-5BF9-402B-9764-70630B9F06E1}" dt="2024-04-23T11:50:06.365" v="1114" actId="680"/>
        <pc:sldMkLst>
          <pc:docMk/>
          <pc:sldMk cId="3963992957" sldId="2147475644"/>
        </pc:sldMkLst>
      </pc:sldChg>
      <pc:sldChg chg="addSp modSp add mod ord setBg replTag">
        <pc:chgData name="Amelia Bray" userId="039ee3fd-3261-4a72-bb7e-f20728caceb7" providerId="ADAL" clId="{AD58EB28-5BF9-402B-9764-70630B9F06E1}" dt="2024-04-24T09:54:43.710" v="1575"/>
        <pc:sldMkLst>
          <pc:docMk/>
          <pc:sldMk cId="1607791241" sldId="2147475645"/>
        </pc:sldMkLst>
        <pc:spChg chg="add mod replST">
          <ac:chgData name="Amelia Bray" userId="039ee3fd-3261-4a72-bb7e-f20728caceb7" providerId="ADAL" clId="{AD58EB28-5BF9-402B-9764-70630B9F06E1}" dt="2024-04-24T09:54:41.623" v="1559"/>
          <ac:spMkLst>
            <pc:docMk/>
            <pc:sldMk cId="1607791241" sldId="2147475645"/>
            <ac:spMk id="6" creationId="{A9923A66-D7C8-79BA-7F10-C84C12F49D55}"/>
          </ac:spMkLst>
        </pc:spChg>
        <pc:spChg chg="add mod replST">
          <ac:chgData name="Amelia Bray" userId="039ee3fd-3261-4a72-bb7e-f20728caceb7" providerId="ADAL" clId="{AD58EB28-5BF9-402B-9764-70630B9F06E1}" dt="2024-04-24T09:54:41.640" v="1569"/>
          <ac:spMkLst>
            <pc:docMk/>
            <pc:sldMk cId="1607791241" sldId="2147475645"/>
            <ac:spMk id="7" creationId="{D00BB340-016B-7CD5-ADAE-16145570B782}"/>
          </ac:spMkLst>
        </pc:spChg>
        <pc:picChg chg="add mod replST">
          <ac:chgData name="Amelia Bray" userId="039ee3fd-3261-4a72-bb7e-f20728caceb7" providerId="ADAL" clId="{AD58EB28-5BF9-402B-9764-70630B9F06E1}" dt="2024-04-24T09:54:41.416" v="1546"/>
          <ac:picMkLst>
            <pc:docMk/>
            <pc:sldMk cId="1607791241" sldId="2147475645"/>
            <ac:picMk id="3" creationId="{94639D03-5276-2EDA-A701-C9C3B83D5A46}"/>
          </ac:picMkLst>
        </pc:picChg>
        <pc:picChg chg="add mod replST">
          <ac:chgData name="Amelia Bray" userId="039ee3fd-3261-4a72-bb7e-f20728caceb7" providerId="ADAL" clId="{AD58EB28-5BF9-402B-9764-70630B9F06E1}" dt="2024-04-24T09:54:41.580" v="1550"/>
          <ac:picMkLst>
            <pc:docMk/>
            <pc:sldMk cId="1607791241" sldId="2147475645"/>
            <ac:picMk id="5" creationId="{BBA53BE1-2857-50D6-0D68-A75F219C529E}"/>
          </ac:picMkLst>
        </pc:picChg>
      </pc:sldChg>
      <pc:sldChg chg="addSp modSp add mod setBg replTag">
        <pc:chgData name="Amelia Bray" userId="039ee3fd-3261-4a72-bb7e-f20728caceb7" providerId="ADAL" clId="{AD58EB28-5BF9-402B-9764-70630B9F06E1}" dt="2024-04-24T09:54:52.826" v="1611"/>
        <pc:sldMkLst>
          <pc:docMk/>
          <pc:sldMk cId="1269226654" sldId="2147475646"/>
        </pc:sldMkLst>
        <pc:spChg chg="add mod replST">
          <ac:chgData name="Amelia Bray" userId="039ee3fd-3261-4a72-bb7e-f20728caceb7" providerId="ADAL" clId="{AD58EB28-5BF9-402B-9764-70630B9F06E1}" dt="2024-04-24T09:54:52.799" v="1597"/>
          <ac:spMkLst>
            <pc:docMk/>
            <pc:sldMk cId="1269226654" sldId="2147475646"/>
            <ac:spMk id="6" creationId="{7FF100A5-5C8A-7810-E0E8-310AD27763D0}"/>
          </ac:spMkLst>
        </pc:spChg>
        <pc:spChg chg="add mod replST">
          <ac:chgData name="Amelia Bray" userId="039ee3fd-3261-4a72-bb7e-f20728caceb7" providerId="ADAL" clId="{AD58EB28-5BF9-402B-9764-70630B9F06E1}" dt="2024-04-24T09:54:52.809" v="1607"/>
          <ac:spMkLst>
            <pc:docMk/>
            <pc:sldMk cId="1269226654" sldId="2147475646"/>
            <ac:spMk id="7" creationId="{61DC20CD-BE8F-C445-C069-4CF2C5DA5C71}"/>
          </ac:spMkLst>
        </pc:spChg>
        <pc:picChg chg="add mod replST">
          <ac:chgData name="Amelia Bray" userId="039ee3fd-3261-4a72-bb7e-f20728caceb7" providerId="ADAL" clId="{AD58EB28-5BF9-402B-9764-70630B9F06E1}" dt="2024-04-24T09:54:52.674" v="1584"/>
          <ac:picMkLst>
            <pc:docMk/>
            <pc:sldMk cId="1269226654" sldId="2147475646"/>
            <ac:picMk id="3" creationId="{C0C44B0F-0921-F4D3-C02A-9B69EED32241}"/>
          </ac:picMkLst>
        </pc:picChg>
        <pc:picChg chg="add mod replST">
          <ac:chgData name="Amelia Bray" userId="039ee3fd-3261-4a72-bb7e-f20728caceb7" providerId="ADAL" clId="{AD58EB28-5BF9-402B-9764-70630B9F06E1}" dt="2024-04-24T09:54:52.799" v="1588"/>
          <ac:picMkLst>
            <pc:docMk/>
            <pc:sldMk cId="1269226654" sldId="2147475646"/>
            <ac:picMk id="5" creationId="{A531285B-EA1D-2573-D321-2DF21D79412D}"/>
          </ac:picMkLst>
        </pc:picChg>
      </pc:sldChg>
      <pc:sldChg chg="addSp modSp add mod setBg replTag">
        <pc:chgData name="Amelia Bray" userId="039ee3fd-3261-4a72-bb7e-f20728caceb7" providerId="ADAL" clId="{AD58EB28-5BF9-402B-9764-70630B9F06E1}" dt="2024-04-24T09:55:05.043" v="1647"/>
        <pc:sldMkLst>
          <pc:docMk/>
          <pc:sldMk cId="2688531886" sldId="2147475647"/>
        </pc:sldMkLst>
        <pc:spChg chg="add mod replST">
          <ac:chgData name="Amelia Bray" userId="039ee3fd-3261-4a72-bb7e-f20728caceb7" providerId="ADAL" clId="{AD58EB28-5BF9-402B-9764-70630B9F06E1}" dt="2024-04-24T09:55:05.016" v="1633"/>
          <ac:spMkLst>
            <pc:docMk/>
            <pc:sldMk cId="2688531886" sldId="2147475647"/>
            <ac:spMk id="6" creationId="{1B800568-D16B-41E4-D94F-5492A3F34C8F}"/>
          </ac:spMkLst>
        </pc:spChg>
        <pc:spChg chg="add mod replST">
          <ac:chgData name="Amelia Bray" userId="039ee3fd-3261-4a72-bb7e-f20728caceb7" providerId="ADAL" clId="{AD58EB28-5BF9-402B-9764-70630B9F06E1}" dt="2024-04-24T09:55:05.028" v="1643"/>
          <ac:spMkLst>
            <pc:docMk/>
            <pc:sldMk cId="2688531886" sldId="2147475647"/>
            <ac:spMk id="7" creationId="{1AE4FB83-3FAA-D2B5-3F62-53753E1DF604}"/>
          </ac:spMkLst>
        </pc:spChg>
        <pc:picChg chg="add mod replST">
          <ac:chgData name="Amelia Bray" userId="039ee3fd-3261-4a72-bb7e-f20728caceb7" providerId="ADAL" clId="{AD58EB28-5BF9-402B-9764-70630B9F06E1}" dt="2024-04-24T09:55:04.873" v="1620"/>
          <ac:picMkLst>
            <pc:docMk/>
            <pc:sldMk cId="2688531886" sldId="2147475647"/>
            <ac:picMk id="3" creationId="{6292CDA8-0483-5DF9-5813-225BBAF8AE5F}"/>
          </ac:picMkLst>
        </pc:picChg>
        <pc:picChg chg="add mod replST">
          <ac:chgData name="Amelia Bray" userId="039ee3fd-3261-4a72-bb7e-f20728caceb7" providerId="ADAL" clId="{AD58EB28-5BF9-402B-9764-70630B9F06E1}" dt="2024-04-24T09:55:05.007" v="1624"/>
          <ac:picMkLst>
            <pc:docMk/>
            <pc:sldMk cId="2688531886" sldId="2147475647"/>
            <ac:picMk id="5" creationId="{80A4C5DE-EE0D-0BBA-9874-CFD5B33A6BD3}"/>
          </ac:picMkLst>
        </pc:picChg>
      </pc:sldChg>
      <pc:sldChg chg="addSp modSp add mod setBg modAnim replTag">
        <pc:chgData name="Amelia Bray" userId="039ee3fd-3261-4a72-bb7e-f20728caceb7" providerId="ADAL" clId="{AD58EB28-5BF9-402B-9764-70630B9F06E1}" dt="2024-04-24T09:55:14.467" v="1687"/>
        <pc:sldMkLst>
          <pc:docMk/>
          <pc:sldMk cId="1586911160" sldId="2147475648"/>
        </pc:sldMkLst>
        <pc:spChg chg="add mod replST">
          <ac:chgData name="Amelia Bray" userId="039ee3fd-3261-4a72-bb7e-f20728caceb7" providerId="ADAL" clId="{AD58EB28-5BF9-402B-9764-70630B9F06E1}" dt="2024-04-24T09:55:14.414" v="1669"/>
          <ac:spMkLst>
            <pc:docMk/>
            <pc:sldMk cId="1586911160" sldId="2147475648"/>
            <ac:spMk id="6" creationId="{413A31AE-CE20-BB9B-8EB4-1D71B5A535AE}"/>
          </ac:spMkLst>
        </pc:spChg>
        <pc:spChg chg="add mod replST">
          <ac:chgData name="Amelia Bray" userId="039ee3fd-3261-4a72-bb7e-f20728caceb7" providerId="ADAL" clId="{AD58EB28-5BF9-402B-9764-70630B9F06E1}" dt="2024-04-24T09:55:14.422" v="1679"/>
          <ac:spMkLst>
            <pc:docMk/>
            <pc:sldMk cId="1586911160" sldId="2147475648"/>
            <ac:spMk id="7" creationId="{8689B7A8-3557-AA28-2C6A-05A3416EE36A}"/>
          </ac:spMkLst>
        </pc:spChg>
        <pc:picChg chg="add mod replST">
          <ac:chgData name="Amelia Bray" userId="039ee3fd-3261-4a72-bb7e-f20728caceb7" providerId="ADAL" clId="{AD58EB28-5BF9-402B-9764-70630B9F06E1}" dt="2024-04-24T09:55:14.241" v="1656"/>
          <ac:picMkLst>
            <pc:docMk/>
            <pc:sldMk cId="1586911160" sldId="2147475648"/>
            <ac:picMk id="3" creationId="{370F567C-F9CB-AE0C-D02B-BA83BE34CC28}"/>
          </ac:picMkLst>
        </pc:picChg>
        <pc:picChg chg="add mod replST">
          <ac:chgData name="Amelia Bray" userId="039ee3fd-3261-4a72-bb7e-f20728caceb7" providerId="ADAL" clId="{AD58EB28-5BF9-402B-9764-70630B9F06E1}" dt="2024-04-24T09:55:14.387" v="1660"/>
          <ac:picMkLst>
            <pc:docMk/>
            <pc:sldMk cId="1586911160" sldId="2147475648"/>
            <ac:picMk id="5" creationId="{672E01CC-092A-0EF1-6D6A-6B311CE8EB35}"/>
          </ac:picMkLst>
        </pc:picChg>
      </pc:sldChg>
      <pc:sldChg chg="addSp modSp add mod setBg replTag">
        <pc:chgData name="Amelia Bray" userId="039ee3fd-3261-4a72-bb7e-f20728caceb7" providerId="ADAL" clId="{AD58EB28-5BF9-402B-9764-70630B9F06E1}" dt="2024-04-24T09:55:27.094" v="1722"/>
        <pc:sldMkLst>
          <pc:docMk/>
          <pc:sldMk cId="1349311567" sldId="2147475649"/>
        </pc:sldMkLst>
        <pc:spChg chg="add mod replST">
          <ac:chgData name="Amelia Bray" userId="039ee3fd-3261-4a72-bb7e-f20728caceb7" providerId="ADAL" clId="{AD58EB28-5BF9-402B-9764-70630B9F06E1}" dt="2024-04-24T09:55:27.083" v="1708"/>
          <ac:spMkLst>
            <pc:docMk/>
            <pc:sldMk cId="1349311567" sldId="2147475649"/>
            <ac:spMk id="6" creationId="{1FF073CD-DCE0-AD6B-C7B4-37239C6756C7}"/>
          </ac:spMkLst>
        </pc:spChg>
        <pc:spChg chg="add mod replST">
          <ac:chgData name="Amelia Bray" userId="039ee3fd-3261-4a72-bb7e-f20728caceb7" providerId="ADAL" clId="{AD58EB28-5BF9-402B-9764-70630B9F06E1}" dt="2024-04-24T09:55:27.083" v="1718"/>
          <ac:spMkLst>
            <pc:docMk/>
            <pc:sldMk cId="1349311567" sldId="2147475649"/>
            <ac:spMk id="7" creationId="{EE9DC618-4FB0-2355-A73F-84674B1A7C03}"/>
          </ac:spMkLst>
        </pc:spChg>
        <pc:picChg chg="add mod replST">
          <ac:chgData name="Amelia Bray" userId="039ee3fd-3261-4a72-bb7e-f20728caceb7" providerId="ADAL" clId="{AD58EB28-5BF9-402B-9764-70630B9F06E1}" dt="2024-04-24T09:55:26.928" v="1695"/>
          <ac:picMkLst>
            <pc:docMk/>
            <pc:sldMk cId="1349311567" sldId="2147475649"/>
            <ac:picMk id="3" creationId="{F5B83736-C116-C8E8-3908-2255D9F941A5}"/>
          </ac:picMkLst>
        </pc:picChg>
        <pc:picChg chg="add mod replST">
          <ac:chgData name="Amelia Bray" userId="039ee3fd-3261-4a72-bb7e-f20728caceb7" providerId="ADAL" clId="{AD58EB28-5BF9-402B-9764-70630B9F06E1}" dt="2024-04-24T09:55:27.076" v="1699"/>
          <ac:picMkLst>
            <pc:docMk/>
            <pc:sldMk cId="1349311567" sldId="2147475649"/>
            <ac:picMk id="5" creationId="{23B5A16F-CC37-3C61-E929-2AA3A57876DC}"/>
          </ac:picMkLst>
        </pc:picChg>
      </pc:sldChg>
      <pc:sldChg chg="addSp modSp add mod setBg replTag">
        <pc:chgData name="Amelia Bray" userId="039ee3fd-3261-4a72-bb7e-f20728caceb7" providerId="ADAL" clId="{AD58EB28-5BF9-402B-9764-70630B9F06E1}" dt="2024-04-24T09:55:33.650" v="1757"/>
        <pc:sldMkLst>
          <pc:docMk/>
          <pc:sldMk cId="3471308467" sldId="2147475650"/>
        </pc:sldMkLst>
        <pc:spChg chg="add mod replST">
          <ac:chgData name="Amelia Bray" userId="039ee3fd-3261-4a72-bb7e-f20728caceb7" providerId="ADAL" clId="{AD58EB28-5BF9-402B-9764-70630B9F06E1}" dt="2024-04-24T09:55:33.626" v="1743"/>
          <ac:spMkLst>
            <pc:docMk/>
            <pc:sldMk cId="3471308467" sldId="2147475650"/>
            <ac:spMk id="6" creationId="{B140C102-61DF-4DB4-A368-97CFC11815B7}"/>
          </ac:spMkLst>
        </pc:spChg>
        <pc:spChg chg="add mod replST">
          <ac:chgData name="Amelia Bray" userId="039ee3fd-3261-4a72-bb7e-f20728caceb7" providerId="ADAL" clId="{AD58EB28-5BF9-402B-9764-70630B9F06E1}" dt="2024-04-24T09:55:33.634" v="1753"/>
          <ac:spMkLst>
            <pc:docMk/>
            <pc:sldMk cId="3471308467" sldId="2147475650"/>
            <ac:spMk id="7" creationId="{EF5F4065-66E2-DD9E-41BF-74369EE21257}"/>
          </ac:spMkLst>
        </pc:spChg>
        <pc:picChg chg="add mod replST">
          <ac:chgData name="Amelia Bray" userId="039ee3fd-3261-4a72-bb7e-f20728caceb7" providerId="ADAL" clId="{AD58EB28-5BF9-402B-9764-70630B9F06E1}" dt="2024-04-24T09:55:33.502" v="1730"/>
          <ac:picMkLst>
            <pc:docMk/>
            <pc:sldMk cId="3471308467" sldId="2147475650"/>
            <ac:picMk id="3" creationId="{891172B9-0677-583E-34A8-9753CFDB7914}"/>
          </ac:picMkLst>
        </pc:picChg>
        <pc:picChg chg="add mod replST">
          <ac:chgData name="Amelia Bray" userId="039ee3fd-3261-4a72-bb7e-f20728caceb7" providerId="ADAL" clId="{AD58EB28-5BF9-402B-9764-70630B9F06E1}" dt="2024-04-24T09:55:33.618" v="1734"/>
          <ac:picMkLst>
            <pc:docMk/>
            <pc:sldMk cId="3471308467" sldId="2147475650"/>
            <ac:picMk id="5" creationId="{6E7400B6-6958-CB8E-801F-B47392AFA77E}"/>
          </ac:picMkLst>
        </pc:picChg>
      </pc:sldChg>
      <pc:sldChg chg="addSp modSp add mod setBg replTag">
        <pc:chgData name="Amelia Bray" userId="039ee3fd-3261-4a72-bb7e-f20728caceb7" providerId="ADAL" clId="{AD58EB28-5BF9-402B-9764-70630B9F06E1}" dt="2024-04-24T09:55:48.034" v="1793"/>
        <pc:sldMkLst>
          <pc:docMk/>
          <pc:sldMk cId="2132744845" sldId="2147475651"/>
        </pc:sldMkLst>
        <pc:spChg chg="add mod replST">
          <ac:chgData name="Amelia Bray" userId="039ee3fd-3261-4a72-bb7e-f20728caceb7" providerId="ADAL" clId="{AD58EB28-5BF9-402B-9764-70630B9F06E1}" dt="2024-04-24T09:55:48.010" v="1779"/>
          <ac:spMkLst>
            <pc:docMk/>
            <pc:sldMk cId="2132744845" sldId="2147475651"/>
            <ac:spMk id="6" creationId="{10C4A964-9640-A990-537E-55C3D7B36119}"/>
          </ac:spMkLst>
        </pc:spChg>
        <pc:spChg chg="add mod replST">
          <ac:chgData name="Amelia Bray" userId="039ee3fd-3261-4a72-bb7e-f20728caceb7" providerId="ADAL" clId="{AD58EB28-5BF9-402B-9764-70630B9F06E1}" dt="2024-04-24T09:55:48.021" v="1789"/>
          <ac:spMkLst>
            <pc:docMk/>
            <pc:sldMk cId="2132744845" sldId="2147475651"/>
            <ac:spMk id="7" creationId="{E709D3EB-B446-BC5C-52FF-B62481A6E65B}"/>
          </ac:spMkLst>
        </pc:spChg>
        <pc:picChg chg="add mod replST">
          <ac:chgData name="Amelia Bray" userId="039ee3fd-3261-4a72-bb7e-f20728caceb7" providerId="ADAL" clId="{AD58EB28-5BF9-402B-9764-70630B9F06E1}" dt="2024-04-24T09:55:47.810" v="1766"/>
          <ac:picMkLst>
            <pc:docMk/>
            <pc:sldMk cId="2132744845" sldId="2147475651"/>
            <ac:picMk id="3" creationId="{A352D524-19DB-BB09-87CC-77341062EE94}"/>
          </ac:picMkLst>
        </pc:picChg>
        <pc:picChg chg="add mod replST">
          <ac:chgData name="Amelia Bray" userId="039ee3fd-3261-4a72-bb7e-f20728caceb7" providerId="ADAL" clId="{AD58EB28-5BF9-402B-9764-70630B9F06E1}" dt="2024-04-24T09:55:48.002" v="1770"/>
          <ac:picMkLst>
            <pc:docMk/>
            <pc:sldMk cId="2132744845" sldId="2147475651"/>
            <ac:picMk id="5" creationId="{49FF548A-428E-5240-DB80-3309F7455F9C}"/>
          </ac:picMkLst>
        </pc:picChg>
      </pc:sldChg>
      <pc:sldChg chg="addSp modSp add mod setBg replTag">
        <pc:chgData name="Amelia Bray" userId="039ee3fd-3261-4a72-bb7e-f20728caceb7" providerId="ADAL" clId="{AD58EB28-5BF9-402B-9764-70630B9F06E1}" dt="2024-04-24T09:55:55.257" v="1828"/>
        <pc:sldMkLst>
          <pc:docMk/>
          <pc:sldMk cId="409303342" sldId="2147475652"/>
        </pc:sldMkLst>
        <pc:spChg chg="add mod replST">
          <ac:chgData name="Amelia Bray" userId="039ee3fd-3261-4a72-bb7e-f20728caceb7" providerId="ADAL" clId="{AD58EB28-5BF9-402B-9764-70630B9F06E1}" dt="2024-04-24T09:55:55.214" v="1814"/>
          <ac:spMkLst>
            <pc:docMk/>
            <pc:sldMk cId="409303342" sldId="2147475652"/>
            <ac:spMk id="6" creationId="{CF316A6C-B391-1D1B-B309-B6F7FD865068}"/>
          </ac:spMkLst>
        </pc:spChg>
        <pc:spChg chg="add mod replST">
          <ac:chgData name="Amelia Bray" userId="039ee3fd-3261-4a72-bb7e-f20728caceb7" providerId="ADAL" clId="{AD58EB28-5BF9-402B-9764-70630B9F06E1}" dt="2024-04-24T09:55:55.248" v="1824"/>
          <ac:spMkLst>
            <pc:docMk/>
            <pc:sldMk cId="409303342" sldId="2147475652"/>
            <ac:spMk id="7" creationId="{A878D026-4A4B-C4AF-42CE-B90BC47E5355}"/>
          </ac:spMkLst>
        </pc:spChg>
        <pc:picChg chg="add mod replST">
          <ac:chgData name="Amelia Bray" userId="039ee3fd-3261-4a72-bb7e-f20728caceb7" providerId="ADAL" clId="{AD58EB28-5BF9-402B-9764-70630B9F06E1}" dt="2024-04-24T09:55:55.075" v="1801"/>
          <ac:picMkLst>
            <pc:docMk/>
            <pc:sldMk cId="409303342" sldId="2147475652"/>
            <ac:picMk id="3" creationId="{3A0E1DC2-A09D-0432-EA5E-ED662004EEC8}"/>
          </ac:picMkLst>
        </pc:picChg>
        <pc:picChg chg="add mod replST">
          <ac:chgData name="Amelia Bray" userId="039ee3fd-3261-4a72-bb7e-f20728caceb7" providerId="ADAL" clId="{AD58EB28-5BF9-402B-9764-70630B9F06E1}" dt="2024-04-24T09:55:55.214" v="1805"/>
          <ac:picMkLst>
            <pc:docMk/>
            <pc:sldMk cId="409303342" sldId="2147475652"/>
            <ac:picMk id="5" creationId="{36A2EC3C-F7E9-835C-3F9B-5FF15B53B193}"/>
          </ac:picMkLst>
        </pc:picChg>
      </pc:sldChg>
      <pc:sldChg chg="addSp modSp add mod setBg replTag">
        <pc:chgData name="Amelia Bray" userId="039ee3fd-3261-4a72-bb7e-f20728caceb7" providerId="ADAL" clId="{AD58EB28-5BF9-402B-9764-70630B9F06E1}" dt="2024-04-24T09:56:01.949" v="1863"/>
        <pc:sldMkLst>
          <pc:docMk/>
          <pc:sldMk cId="2381714380" sldId="2147475653"/>
        </pc:sldMkLst>
        <pc:spChg chg="add mod replST">
          <ac:chgData name="Amelia Bray" userId="039ee3fd-3261-4a72-bb7e-f20728caceb7" providerId="ADAL" clId="{AD58EB28-5BF9-402B-9764-70630B9F06E1}" dt="2024-04-24T09:56:01.933" v="1849"/>
          <ac:spMkLst>
            <pc:docMk/>
            <pc:sldMk cId="2381714380" sldId="2147475653"/>
            <ac:spMk id="6" creationId="{A3C28BCD-B479-8147-A47D-E6D1D9F41A2A}"/>
          </ac:spMkLst>
        </pc:spChg>
        <pc:spChg chg="add mod replST">
          <ac:chgData name="Amelia Bray" userId="039ee3fd-3261-4a72-bb7e-f20728caceb7" providerId="ADAL" clId="{AD58EB28-5BF9-402B-9764-70630B9F06E1}" dt="2024-04-24T09:56:01.940" v="1859"/>
          <ac:spMkLst>
            <pc:docMk/>
            <pc:sldMk cId="2381714380" sldId="2147475653"/>
            <ac:spMk id="7" creationId="{57A4C519-BFCD-156E-0D53-9F290BF0972D}"/>
          </ac:spMkLst>
        </pc:spChg>
        <pc:picChg chg="add mod replST">
          <ac:chgData name="Amelia Bray" userId="039ee3fd-3261-4a72-bb7e-f20728caceb7" providerId="ADAL" clId="{AD58EB28-5BF9-402B-9764-70630B9F06E1}" dt="2024-04-24T09:56:01.858" v="1836"/>
          <ac:picMkLst>
            <pc:docMk/>
            <pc:sldMk cId="2381714380" sldId="2147475653"/>
            <ac:picMk id="3" creationId="{83B5CFCA-2F6F-FFDE-FCAF-9557B7167827}"/>
          </ac:picMkLst>
        </pc:picChg>
        <pc:picChg chg="add mod replST">
          <ac:chgData name="Amelia Bray" userId="039ee3fd-3261-4a72-bb7e-f20728caceb7" providerId="ADAL" clId="{AD58EB28-5BF9-402B-9764-70630B9F06E1}" dt="2024-04-24T09:56:01.933" v="1840"/>
          <ac:picMkLst>
            <pc:docMk/>
            <pc:sldMk cId="2381714380" sldId="2147475653"/>
            <ac:picMk id="5" creationId="{AEFC08A0-CB12-F882-8E2D-F39689CE13AB}"/>
          </ac:picMkLst>
        </pc:picChg>
      </pc:sldChg>
      <pc:sldChg chg="addSp modSp add mod setBg replTag">
        <pc:chgData name="Amelia Bray" userId="039ee3fd-3261-4a72-bb7e-f20728caceb7" providerId="ADAL" clId="{AD58EB28-5BF9-402B-9764-70630B9F06E1}" dt="2024-04-24T09:56:24.799" v="1898"/>
        <pc:sldMkLst>
          <pc:docMk/>
          <pc:sldMk cId="3924158526" sldId="2147475654"/>
        </pc:sldMkLst>
        <pc:spChg chg="add mod replST">
          <ac:chgData name="Amelia Bray" userId="039ee3fd-3261-4a72-bb7e-f20728caceb7" providerId="ADAL" clId="{AD58EB28-5BF9-402B-9764-70630B9F06E1}" dt="2024-04-24T09:56:24.782" v="1884"/>
          <ac:spMkLst>
            <pc:docMk/>
            <pc:sldMk cId="3924158526" sldId="2147475654"/>
            <ac:spMk id="6" creationId="{E709A229-D2CA-7676-1D63-CA9EED9511DC}"/>
          </ac:spMkLst>
        </pc:spChg>
        <pc:spChg chg="add mod replST">
          <ac:chgData name="Amelia Bray" userId="039ee3fd-3261-4a72-bb7e-f20728caceb7" providerId="ADAL" clId="{AD58EB28-5BF9-402B-9764-70630B9F06E1}" dt="2024-04-24T09:56:24.793" v="1894"/>
          <ac:spMkLst>
            <pc:docMk/>
            <pc:sldMk cId="3924158526" sldId="2147475654"/>
            <ac:spMk id="7" creationId="{BE7252F1-3F63-AE2B-3212-511F84A040F2}"/>
          </ac:spMkLst>
        </pc:spChg>
        <pc:picChg chg="add mod replST">
          <ac:chgData name="Amelia Bray" userId="039ee3fd-3261-4a72-bb7e-f20728caceb7" providerId="ADAL" clId="{AD58EB28-5BF9-402B-9764-70630B9F06E1}" dt="2024-04-24T09:56:24.716" v="1871"/>
          <ac:picMkLst>
            <pc:docMk/>
            <pc:sldMk cId="3924158526" sldId="2147475654"/>
            <ac:picMk id="3" creationId="{95A42D3D-C82D-6E1B-F441-78BDE9924A75}"/>
          </ac:picMkLst>
        </pc:picChg>
        <pc:picChg chg="add mod replST">
          <ac:chgData name="Amelia Bray" userId="039ee3fd-3261-4a72-bb7e-f20728caceb7" providerId="ADAL" clId="{AD58EB28-5BF9-402B-9764-70630B9F06E1}" dt="2024-04-24T09:56:24.782" v="1875"/>
          <ac:picMkLst>
            <pc:docMk/>
            <pc:sldMk cId="3924158526" sldId="2147475654"/>
            <ac:picMk id="5" creationId="{E4546D85-70FE-0309-D689-7A2CFEB51067}"/>
          </ac:picMkLst>
        </pc:picChg>
      </pc:sldChg>
      <pc:sldChg chg="addSp modSp add mod setBg replTag">
        <pc:chgData name="Amelia Bray" userId="039ee3fd-3261-4a72-bb7e-f20728caceb7" providerId="ADAL" clId="{AD58EB28-5BF9-402B-9764-70630B9F06E1}" dt="2024-04-24T09:56:32.059" v="1933"/>
        <pc:sldMkLst>
          <pc:docMk/>
          <pc:sldMk cId="4052164538" sldId="2147475655"/>
        </pc:sldMkLst>
        <pc:spChg chg="add mod replST">
          <ac:chgData name="Amelia Bray" userId="039ee3fd-3261-4a72-bb7e-f20728caceb7" providerId="ADAL" clId="{AD58EB28-5BF9-402B-9764-70630B9F06E1}" dt="2024-04-24T09:56:32.038" v="1919"/>
          <ac:spMkLst>
            <pc:docMk/>
            <pc:sldMk cId="4052164538" sldId="2147475655"/>
            <ac:spMk id="6" creationId="{BCD1564D-E423-7715-2768-B39ED4936230}"/>
          </ac:spMkLst>
        </pc:spChg>
        <pc:spChg chg="add mod replST">
          <ac:chgData name="Amelia Bray" userId="039ee3fd-3261-4a72-bb7e-f20728caceb7" providerId="ADAL" clId="{AD58EB28-5BF9-402B-9764-70630B9F06E1}" dt="2024-04-24T09:56:32.048" v="1929"/>
          <ac:spMkLst>
            <pc:docMk/>
            <pc:sldMk cId="4052164538" sldId="2147475655"/>
            <ac:spMk id="7" creationId="{79E86203-9857-83E4-4826-3775328F633F}"/>
          </ac:spMkLst>
        </pc:spChg>
        <pc:picChg chg="add mod replST">
          <ac:chgData name="Amelia Bray" userId="039ee3fd-3261-4a72-bb7e-f20728caceb7" providerId="ADAL" clId="{AD58EB28-5BF9-402B-9764-70630B9F06E1}" dt="2024-04-24T09:56:31.956" v="1906"/>
          <ac:picMkLst>
            <pc:docMk/>
            <pc:sldMk cId="4052164538" sldId="2147475655"/>
            <ac:picMk id="3" creationId="{C6FFC786-0844-1EF3-6346-ACABD5B80D72}"/>
          </ac:picMkLst>
        </pc:picChg>
        <pc:picChg chg="add mod replST">
          <ac:chgData name="Amelia Bray" userId="039ee3fd-3261-4a72-bb7e-f20728caceb7" providerId="ADAL" clId="{AD58EB28-5BF9-402B-9764-70630B9F06E1}" dt="2024-04-24T09:56:32.031" v="1910"/>
          <ac:picMkLst>
            <pc:docMk/>
            <pc:sldMk cId="4052164538" sldId="2147475655"/>
            <ac:picMk id="5" creationId="{365BDCE9-1658-7451-1751-636131EF5152}"/>
          </ac:picMkLst>
        </pc:picChg>
      </pc:sldChg>
      <pc:sldChg chg="modSp add del mod">
        <pc:chgData name="Amelia Bray" userId="039ee3fd-3261-4a72-bb7e-f20728caceb7" providerId="ADAL" clId="{AD58EB28-5BF9-402B-9764-70630B9F06E1}" dt="2024-04-24T13:32:19.973" v="1937"/>
        <pc:sldMkLst>
          <pc:docMk/>
          <pc:sldMk cId="447882113" sldId="2147475656"/>
        </pc:sldMkLst>
        <pc:spChg chg="mod">
          <ac:chgData name="Amelia Bray" userId="039ee3fd-3261-4a72-bb7e-f20728caceb7" providerId="ADAL" clId="{AD58EB28-5BF9-402B-9764-70630B9F06E1}" dt="2024-04-24T13:32:19.973" v="1937"/>
          <ac:spMkLst>
            <pc:docMk/>
            <pc:sldMk cId="447882113" sldId="2147475656"/>
            <ac:spMk id="2" creationId="{933BF4EF-0B09-C25E-AA7E-F03E4884C4F7}"/>
          </ac:spMkLst>
        </pc:spChg>
      </pc:sldChg>
      <pc:sldChg chg="modSp mod">
        <pc:chgData name="Amelia Bray" userId="039ee3fd-3261-4a72-bb7e-f20728caceb7" providerId="ADAL" clId="{AD58EB28-5BF9-402B-9764-70630B9F06E1}" dt="2024-04-24T13:33:26.466" v="1944" actId="1076"/>
        <pc:sldMkLst>
          <pc:docMk/>
          <pc:sldMk cId="1369828614" sldId="2147475657"/>
        </pc:sldMkLst>
        <pc:spChg chg="mod">
          <ac:chgData name="Amelia Bray" userId="039ee3fd-3261-4a72-bb7e-f20728caceb7" providerId="ADAL" clId="{AD58EB28-5BF9-402B-9764-70630B9F06E1}" dt="2024-04-24T13:33:19.783" v="1943" actId="2711"/>
          <ac:spMkLst>
            <pc:docMk/>
            <pc:sldMk cId="1369828614" sldId="2147475657"/>
            <ac:spMk id="9" creationId="{0C2CD850-08E8-2FDB-91A2-C40BBEF8CEF4}"/>
          </ac:spMkLst>
        </pc:spChg>
        <pc:spChg chg="mod">
          <ac:chgData name="Amelia Bray" userId="039ee3fd-3261-4a72-bb7e-f20728caceb7" providerId="ADAL" clId="{AD58EB28-5BF9-402B-9764-70630B9F06E1}" dt="2024-04-24T13:33:13.628" v="1942" actId="255"/>
          <ac:spMkLst>
            <pc:docMk/>
            <pc:sldMk cId="1369828614" sldId="2147475657"/>
            <ac:spMk id="10" creationId="{E17E530C-79A0-72A6-CC64-B716ACD73C51}"/>
          </ac:spMkLst>
        </pc:spChg>
        <pc:grpChg chg="mod">
          <ac:chgData name="Amelia Bray" userId="039ee3fd-3261-4a72-bb7e-f20728caceb7" providerId="ADAL" clId="{AD58EB28-5BF9-402B-9764-70630B9F06E1}" dt="2024-04-24T13:33:26.466" v="1944" actId="1076"/>
          <ac:grpSpMkLst>
            <pc:docMk/>
            <pc:sldMk cId="1369828614" sldId="2147475657"/>
            <ac:grpSpMk id="7" creationId="{32A549EA-00D6-55AF-3A81-7479F9564E81}"/>
          </ac:grpSpMkLst>
        </pc:grpChg>
      </pc:sldChg>
      <pc:sldChg chg="modSp add mod delCm">
        <pc:chgData name="Amelia Bray" userId="039ee3fd-3261-4a72-bb7e-f20728caceb7" providerId="ADAL" clId="{AD58EB28-5BF9-402B-9764-70630B9F06E1}" dt="2024-04-24T13:34:52.251" v="1954" actId="20577"/>
        <pc:sldMkLst>
          <pc:docMk/>
          <pc:sldMk cId="3866171064" sldId="2147475658"/>
        </pc:sldMkLst>
        <pc:spChg chg="mod">
          <ac:chgData name="Amelia Bray" userId="039ee3fd-3261-4a72-bb7e-f20728caceb7" providerId="ADAL" clId="{AD58EB28-5BF9-402B-9764-70630B9F06E1}" dt="2024-04-24T13:34:52.251" v="1954" actId="20577"/>
          <ac:spMkLst>
            <pc:docMk/>
            <pc:sldMk cId="3866171064" sldId="2147475658"/>
            <ac:spMk id="3" creationId="{2E00D000-5EC6-E5DA-F93B-A179B46381DA}"/>
          </ac:spMkLst>
        </pc:spChg>
        <pc:extLst>
          <p:ext xmlns:p="http://schemas.openxmlformats.org/presentationml/2006/main" uri="{D6D511B9-2390-475A-947B-AFAB55BFBCF1}">
            <pc226:cmChg xmlns:pc226="http://schemas.microsoft.com/office/powerpoint/2022/06/main/command" chg="del">
              <pc226:chgData name="Amelia Bray" userId="039ee3fd-3261-4a72-bb7e-f20728caceb7" providerId="ADAL" clId="{AD58EB28-5BF9-402B-9764-70630B9F06E1}" dt="2024-04-24T13:34:45.686" v="1947"/>
              <pc2:cmMkLst xmlns:pc2="http://schemas.microsoft.com/office/powerpoint/2019/9/main/command">
                <pc:docMk/>
                <pc:sldMk cId="3866171064" sldId="2147475658"/>
                <pc2:cmMk id="{6A38387B-605A-4AAF-B319-0D809679A492}"/>
              </pc2:cmMkLst>
            </pc226:cmChg>
          </p:ext>
        </pc:extLst>
      </pc:sldChg>
      <pc:sldChg chg="modSp mod">
        <pc:chgData name="Amelia Bray" userId="039ee3fd-3261-4a72-bb7e-f20728caceb7" providerId="ADAL" clId="{AD58EB28-5BF9-402B-9764-70630B9F06E1}" dt="2024-04-24T13:36:32.466" v="1970" actId="1076"/>
        <pc:sldMkLst>
          <pc:docMk/>
          <pc:sldMk cId="1594754696" sldId="2147475659"/>
        </pc:sldMkLst>
        <pc:graphicFrameChg chg="mod modGraphic">
          <ac:chgData name="Amelia Bray" userId="039ee3fd-3261-4a72-bb7e-f20728caceb7" providerId="ADAL" clId="{AD58EB28-5BF9-402B-9764-70630B9F06E1}" dt="2024-04-24T13:36:32.466" v="1970" actId="1076"/>
          <ac:graphicFrameMkLst>
            <pc:docMk/>
            <pc:sldMk cId="1594754696" sldId="2147475659"/>
            <ac:graphicFrameMk id="10" creationId="{F69A71FF-12D2-6544-CC3C-15B11B86B07F}"/>
          </ac:graphicFrameMkLst>
        </pc:graphicFrameChg>
      </pc:sldChg>
      <pc:sldChg chg="delCm">
        <pc:chgData name="Amelia Bray" userId="039ee3fd-3261-4a72-bb7e-f20728caceb7" providerId="ADAL" clId="{AD58EB28-5BF9-402B-9764-70630B9F06E1}" dt="2024-04-24T13:35:44.372" v="1960"/>
        <pc:sldMkLst>
          <pc:docMk/>
          <pc:sldMk cId="4277938469" sldId="2147475660"/>
        </pc:sldMkLst>
        <pc:extLst>
          <p:ext xmlns:p="http://schemas.openxmlformats.org/presentationml/2006/main" uri="{D6D511B9-2390-475A-947B-AFAB55BFBCF1}">
            <pc226:cmChg xmlns:pc226="http://schemas.microsoft.com/office/powerpoint/2022/06/main/command" chg="del">
              <pc226:chgData name="Amelia Bray" userId="039ee3fd-3261-4a72-bb7e-f20728caceb7" providerId="ADAL" clId="{AD58EB28-5BF9-402B-9764-70630B9F06E1}" dt="2024-04-24T13:35:44.372" v="1960"/>
              <pc2:cmMkLst xmlns:pc2="http://schemas.microsoft.com/office/powerpoint/2019/9/main/command">
                <pc:docMk/>
                <pc:sldMk cId="4277938469" sldId="2147475660"/>
                <pc2:cmMk id="{D7A8EFB6-266F-4AAB-B52B-ACB0E6539D74}"/>
              </pc2:cmMkLst>
            </pc226:cmChg>
          </p:ext>
        </pc:extLst>
      </pc:sldChg>
      <pc:sldMasterChg chg="delSldLayout">
        <pc:chgData name="Amelia Bray" userId="039ee3fd-3261-4a72-bb7e-f20728caceb7" providerId="ADAL" clId="{AD58EB28-5BF9-402B-9764-70630B9F06E1}" dt="2024-04-23T11:50:16.871" v="1116" actId="47"/>
        <pc:sldMasterMkLst>
          <pc:docMk/>
          <pc:sldMasterMk cId="3384269000" sldId="2147483666"/>
        </pc:sldMasterMkLst>
        <pc:sldLayoutChg chg="del">
          <pc:chgData name="Amelia Bray" userId="039ee3fd-3261-4a72-bb7e-f20728caceb7" providerId="ADAL" clId="{AD58EB28-5BF9-402B-9764-70630B9F06E1}" dt="2024-04-23T11:50:16.871" v="1116" actId="47"/>
          <pc:sldLayoutMkLst>
            <pc:docMk/>
            <pc:sldMasterMk cId="3384269000" sldId="2147483666"/>
            <pc:sldLayoutMk cId="4161688095" sldId="2147483740"/>
          </pc:sldLayoutMkLst>
        </pc:sldLayoutChg>
      </pc:sldMasterChg>
      <pc:sldMasterChg chg="del delSldLayout">
        <pc:chgData name="Amelia Bray" userId="039ee3fd-3261-4a72-bb7e-f20728caceb7" providerId="ADAL" clId="{AD58EB28-5BF9-402B-9764-70630B9F06E1}" dt="2024-04-24T13:45:23.823" v="1991" actId="47"/>
        <pc:sldMasterMkLst>
          <pc:docMk/>
          <pc:sldMasterMk cId="236449414" sldId="2147483672"/>
        </pc:sldMasterMkLst>
        <pc:sldLayoutChg chg="del">
          <pc:chgData name="Amelia Bray" userId="039ee3fd-3261-4a72-bb7e-f20728caceb7" providerId="ADAL" clId="{AD58EB28-5BF9-402B-9764-70630B9F06E1}" dt="2024-04-24T13:45:23.823" v="1991" actId="47"/>
          <pc:sldLayoutMkLst>
            <pc:docMk/>
            <pc:sldMasterMk cId="236449414" sldId="2147483672"/>
            <pc:sldLayoutMk cId="1585890826" sldId="2147483673"/>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697105155" sldId="2147483674"/>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450134527" sldId="2147483675"/>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3588347955" sldId="2147483676"/>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1798860177" sldId="2147483677"/>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1152098462" sldId="2147483678"/>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750770250" sldId="2147483679"/>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3324577310" sldId="2147483680"/>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557449539" sldId="2147483681"/>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53380314" sldId="2147483682"/>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4193352413" sldId="2147483683"/>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239378756" sldId="2147483684"/>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1131247273" sldId="2147483685"/>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596568225" sldId="2147483686"/>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4284079527" sldId="2147483687"/>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987653793" sldId="2147483688"/>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3347272708" sldId="2147483689"/>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589509982" sldId="2147483690"/>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4220878245" sldId="2147483691"/>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880326794" sldId="2147483692"/>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3043843774" sldId="2147483693"/>
          </pc:sldLayoutMkLst>
        </pc:sldLayoutChg>
        <pc:sldLayoutChg chg="del">
          <pc:chgData name="Amelia Bray" userId="039ee3fd-3261-4a72-bb7e-f20728caceb7" providerId="ADAL" clId="{AD58EB28-5BF9-402B-9764-70630B9F06E1}" dt="2024-04-24T13:45:23.823" v="1991" actId="47"/>
          <pc:sldLayoutMkLst>
            <pc:docMk/>
            <pc:sldMasterMk cId="236449414" sldId="2147483672"/>
            <pc:sldLayoutMk cId="2021585417" sldId="2147483694"/>
          </pc:sldLayoutMkLst>
        </pc:sldLayoutChg>
      </pc:sldMasterChg>
      <pc:sldMasterChg chg="del delSldLayout">
        <pc:chgData name="Amelia Bray" userId="039ee3fd-3261-4a72-bb7e-f20728caceb7" providerId="ADAL" clId="{AD58EB28-5BF9-402B-9764-70630B9F06E1}" dt="2024-04-24T13:34:03.869" v="1945" actId="47"/>
        <pc:sldMasterMkLst>
          <pc:docMk/>
          <pc:sldMasterMk cId="807064383" sldId="2147483716"/>
        </pc:sldMasterMkLst>
        <pc:sldLayoutChg chg="del">
          <pc:chgData name="Amelia Bray" userId="039ee3fd-3261-4a72-bb7e-f20728caceb7" providerId="ADAL" clId="{AD58EB28-5BF9-402B-9764-70630B9F06E1}" dt="2024-04-24T13:34:03.869" v="1945" actId="47"/>
          <pc:sldLayoutMkLst>
            <pc:docMk/>
            <pc:sldMasterMk cId="807064383" sldId="2147483716"/>
            <pc:sldLayoutMk cId="3665301085" sldId="2147483717"/>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3360922408" sldId="2147483718"/>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3261447158" sldId="2147483719"/>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3372402513" sldId="2147483720"/>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2703971738" sldId="2147483721"/>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1947115254" sldId="2147483722"/>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4153137878" sldId="2147483723"/>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808217857" sldId="2147483724"/>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49278203" sldId="2147483725"/>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250816124" sldId="2147483726"/>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3839406978" sldId="2147483727"/>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383643290" sldId="2147483728"/>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3303990671" sldId="2147483729"/>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4024056542" sldId="2147483730"/>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996636231" sldId="2147483731"/>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1632288153" sldId="2147483732"/>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1583195590" sldId="2147483733"/>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2836287195" sldId="2147483734"/>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1310672562" sldId="2147483735"/>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1053404183" sldId="2147483736"/>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198975413" sldId="2147483737"/>
          </pc:sldLayoutMkLst>
        </pc:sldLayoutChg>
        <pc:sldLayoutChg chg="del">
          <pc:chgData name="Amelia Bray" userId="039ee3fd-3261-4a72-bb7e-f20728caceb7" providerId="ADAL" clId="{AD58EB28-5BF9-402B-9764-70630B9F06E1}" dt="2024-04-24T13:34:03.869" v="1945" actId="47"/>
          <pc:sldLayoutMkLst>
            <pc:docMk/>
            <pc:sldMasterMk cId="807064383" sldId="2147483716"/>
            <pc:sldLayoutMk cId="2921699931" sldId="2147483738"/>
          </pc:sldLayoutMkLst>
        </pc:sldLayoutChg>
      </pc:sldMasterChg>
    </pc:docChg>
  </pc:docChgLst>
  <pc:docChgLst>
    <pc:chgData name="Shelley Rouse" userId="S::shelley.rouse@gemserv.com::bc3b33a8-25aa-49a7-b24b-eed0ce40fef1" providerId="AD" clId="Web-{BC7A8E9F-3847-456D-AFD9-8C58EB466F95}"/>
    <pc:docChg chg="modSld">
      <pc:chgData name="Shelley Rouse" userId="S::shelley.rouse@gemserv.com::bc3b33a8-25aa-49a7-b24b-eed0ce40fef1" providerId="AD" clId="Web-{BC7A8E9F-3847-456D-AFD9-8C58EB466F95}" dt="2024-04-18T09:21:06.888" v="109"/>
      <pc:docMkLst>
        <pc:docMk/>
      </pc:docMkLst>
      <pc:sldChg chg="modSp">
        <pc:chgData name="Shelley Rouse" userId="S::shelley.rouse@gemserv.com::bc3b33a8-25aa-49a7-b24b-eed0ce40fef1" providerId="AD" clId="Web-{BC7A8E9F-3847-456D-AFD9-8C58EB466F95}" dt="2024-04-18T09:15:29.819" v="5" actId="20577"/>
        <pc:sldMkLst>
          <pc:docMk/>
          <pc:sldMk cId="2810472839" sldId="277"/>
        </pc:sldMkLst>
        <pc:spChg chg="mod">
          <ac:chgData name="Shelley Rouse" userId="S::shelley.rouse@gemserv.com::bc3b33a8-25aa-49a7-b24b-eed0ce40fef1" providerId="AD" clId="Web-{BC7A8E9F-3847-456D-AFD9-8C58EB466F95}" dt="2024-04-18T09:15:29.819" v="5" actId="20577"/>
          <ac:spMkLst>
            <pc:docMk/>
            <pc:sldMk cId="2810472839" sldId="277"/>
            <ac:spMk id="3" creationId="{A0805E01-D386-D637-70CB-D059F1D32384}"/>
          </ac:spMkLst>
        </pc:spChg>
      </pc:sldChg>
      <pc:sldChg chg="addSp delSp modSp">
        <pc:chgData name="Shelley Rouse" userId="S::shelley.rouse@gemserv.com::bc3b33a8-25aa-49a7-b24b-eed0ce40fef1" providerId="AD" clId="Web-{BC7A8E9F-3847-456D-AFD9-8C58EB466F95}" dt="2024-04-18T09:21:06.888" v="109"/>
        <pc:sldMkLst>
          <pc:docMk/>
          <pc:sldMk cId="303053049" sldId="319"/>
        </pc:sldMkLst>
        <pc:spChg chg="mod">
          <ac:chgData name="Shelley Rouse" userId="S::shelley.rouse@gemserv.com::bc3b33a8-25aa-49a7-b24b-eed0ce40fef1" providerId="AD" clId="Web-{BC7A8E9F-3847-456D-AFD9-8C58EB466F95}" dt="2024-04-18T09:20:53.590" v="103" actId="14100"/>
          <ac:spMkLst>
            <pc:docMk/>
            <pc:sldMk cId="303053049" sldId="319"/>
            <ac:spMk id="25" creationId="{8C3C034A-E3ED-BCED-6BFC-A1FF538F8569}"/>
          </ac:spMkLst>
        </pc:spChg>
        <pc:spChg chg="add del">
          <ac:chgData name="Shelley Rouse" userId="S::shelley.rouse@gemserv.com::bc3b33a8-25aa-49a7-b24b-eed0ce40fef1" providerId="AD" clId="Web-{BC7A8E9F-3847-456D-AFD9-8C58EB466F95}" dt="2024-04-18T09:20:21.619" v="92"/>
          <ac:spMkLst>
            <pc:docMk/>
            <pc:sldMk cId="303053049" sldId="319"/>
            <ac:spMk id="160" creationId="{F7E27F96-C4C0-8C89-387D-F0612F631765}"/>
          </ac:spMkLst>
        </pc:spChg>
        <pc:spChg chg="add del mod">
          <ac:chgData name="Shelley Rouse" userId="S::shelley.rouse@gemserv.com::bc3b33a8-25aa-49a7-b24b-eed0ce40fef1" providerId="AD" clId="Web-{BC7A8E9F-3847-456D-AFD9-8C58EB466F95}" dt="2024-04-18T09:20:46.074" v="101"/>
          <ac:spMkLst>
            <pc:docMk/>
            <pc:sldMk cId="303053049" sldId="319"/>
            <ac:spMk id="161" creationId="{EF360156-C91E-1BF8-DA2E-26B3E10B69F8}"/>
          </ac:spMkLst>
        </pc:spChg>
        <pc:spChg chg="add del mod">
          <ac:chgData name="Shelley Rouse" userId="S::shelley.rouse@gemserv.com::bc3b33a8-25aa-49a7-b24b-eed0ce40fef1" providerId="AD" clId="Web-{BC7A8E9F-3847-456D-AFD9-8C58EB466F95}" dt="2024-04-18T09:21:06.888" v="109"/>
          <ac:spMkLst>
            <pc:docMk/>
            <pc:sldMk cId="303053049" sldId="319"/>
            <ac:spMk id="162" creationId="{5C73DCF7-13EA-908C-6A24-5A8FD6F457A4}"/>
          </ac:spMkLst>
        </pc:spChg>
        <pc:spChg chg="add">
          <ac:chgData name="Shelley Rouse" userId="S::shelley.rouse@gemserv.com::bc3b33a8-25aa-49a7-b24b-eed0ce40fef1" providerId="AD" clId="Web-{BC7A8E9F-3847-456D-AFD9-8C58EB466F95}" dt="2024-04-18T09:21:02.888" v="108"/>
          <ac:spMkLst>
            <pc:docMk/>
            <pc:sldMk cId="303053049" sldId="319"/>
            <ac:spMk id="163" creationId="{1032CA9A-26DD-BF1B-DD62-28E5248F5BD3}"/>
          </ac:spMkLst>
        </pc:spChg>
        <pc:graphicFrameChg chg="mod">
          <ac:chgData name="Shelley Rouse" userId="S::shelley.rouse@gemserv.com::bc3b33a8-25aa-49a7-b24b-eed0ce40fef1" providerId="AD" clId="Web-{BC7A8E9F-3847-456D-AFD9-8C58EB466F95}" dt="2024-04-18T09:17:04.200" v="62" actId="1076"/>
          <ac:graphicFrameMkLst>
            <pc:docMk/>
            <pc:sldMk cId="303053049" sldId="319"/>
            <ac:graphicFrameMk id="3" creationId="{FAB556A0-0731-DC6E-F9BC-C28634A4CBFF}"/>
          </ac:graphicFrameMkLst>
        </pc:graphicFrameChg>
        <pc:picChg chg="add mod">
          <ac:chgData name="Shelley Rouse" userId="S::shelley.rouse@gemserv.com::bc3b33a8-25aa-49a7-b24b-eed0ce40fef1" providerId="AD" clId="Web-{BC7A8E9F-3847-456D-AFD9-8C58EB466F95}" dt="2024-04-18T09:20:10.431" v="90" actId="14100"/>
          <ac:picMkLst>
            <pc:docMk/>
            <pc:sldMk cId="303053049" sldId="319"/>
            <ac:picMk id="159" creationId="{B642FA94-D55C-AC9F-16FA-E3304E052516}"/>
          </ac:picMkLst>
        </pc:picChg>
      </pc:sldChg>
    </pc:docChg>
  </pc:docChgLst>
  <pc:docChgLst>
    <pc:chgData name="Shelley Rouse" userId="S::shelley.rouse@gemserv.com::bc3b33a8-25aa-49a7-b24b-eed0ce40fef1" providerId="AD" clId="Web-{968D72F9-2096-129C-D38F-9AA99539186D}"/>
    <pc:docChg chg="addSld modSld">
      <pc:chgData name="Shelley Rouse" userId="S::shelley.rouse@gemserv.com::bc3b33a8-25aa-49a7-b24b-eed0ce40fef1" providerId="AD" clId="Web-{968D72F9-2096-129C-D38F-9AA99539186D}" dt="2024-04-15T16:19:10.367" v="248" actId="20577"/>
      <pc:docMkLst>
        <pc:docMk/>
      </pc:docMkLst>
      <pc:sldChg chg="modSp">
        <pc:chgData name="Shelley Rouse" userId="S::shelley.rouse@gemserv.com::bc3b33a8-25aa-49a7-b24b-eed0ce40fef1" providerId="AD" clId="Web-{968D72F9-2096-129C-D38F-9AA99539186D}" dt="2024-04-15T16:19:10.367" v="248" actId="20577"/>
        <pc:sldMkLst>
          <pc:docMk/>
          <pc:sldMk cId="2810472839" sldId="277"/>
        </pc:sldMkLst>
        <pc:spChg chg="mod">
          <ac:chgData name="Shelley Rouse" userId="S::shelley.rouse@gemserv.com::bc3b33a8-25aa-49a7-b24b-eed0ce40fef1" providerId="AD" clId="Web-{968D72F9-2096-129C-D38F-9AA99539186D}" dt="2024-04-15T16:19:10.367" v="248" actId="20577"/>
          <ac:spMkLst>
            <pc:docMk/>
            <pc:sldMk cId="2810472839" sldId="277"/>
            <ac:spMk id="3" creationId="{A0805E01-D386-D637-70CB-D059F1D32384}"/>
          </ac:spMkLst>
        </pc:spChg>
      </pc:sldChg>
      <pc:sldChg chg="modSp new">
        <pc:chgData name="Shelley Rouse" userId="S::shelley.rouse@gemserv.com::bc3b33a8-25aa-49a7-b24b-eed0ce40fef1" providerId="AD" clId="Web-{968D72F9-2096-129C-D38F-9AA99539186D}" dt="2024-04-15T13:47:33.817" v="43" actId="20577"/>
        <pc:sldMkLst>
          <pc:docMk/>
          <pc:sldMk cId="303053049" sldId="319"/>
        </pc:sldMkLst>
        <pc:spChg chg="mod">
          <ac:chgData name="Shelley Rouse" userId="S::shelley.rouse@gemserv.com::bc3b33a8-25aa-49a7-b24b-eed0ce40fef1" providerId="AD" clId="Web-{968D72F9-2096-129C-D38F-9AA99539186D}" dt="2024-04-15T13:47:33.817" v="43" actId="20577"/>
          <ac:spMkLst>
            <pc:docMk/>
            <pc:sldMk cId="303053049" sldId="319"/>
            <ac:spMk id="3" creationId="{2F5A4958-9B99-830C-24DD-64122FB17893}"/>
          </ac:spMkLst>
        </pc:spChg>
      </pc:sldChg>
    </pc:docChg>
  </pc:docChgLst>
  <pc:docChgLst>
    <pc:chgData name="James Hardy" userId="85602739-9072-4d92-955f-68c18660894c" providerId="ADAL" clId="{1E642AF3-903D-403E-8747-1D44438C7BC2}"/>
    <pc:docChg chg="modSld">
      <pc:chgData name="James Hardy" userId="85602739-9072-4d92-955f-68c18660894c" providerId="ADAL" clId="{1E642AF3-903D-403E-8747-1D44438C7BC2}" dt="2024-04-22T08:42:13.473" v="145" actId="20577"/>
      <pc:docMkLst>
        <pc:docMk/>
      </pc:docMkLst>
      <pc:sldChg chg="addSp delSp modSp mod">
        <pc:chgData name="James Hardy" userId="85602739-9072-4d92-955f-68c18660894c" providerId="ADAL" clId="{1E642AF3-903D-403E-8747-1D44438C7BC2}" dt="2024-04-05T14:19:35.564" v="1" actId="27614"/>
        <pc:sldMkLst>
          <pc:docMk/>
          <pc:sldMk cId="36845414" sldId="267"/>
        </pc:sldMkLst>
        <pc:spChg chg="del">
          <ac:chgData name="James Hardy" userId="85602739-9072-4d92-955f-68c18660894c" providerId="ADAL" clId="{1E642AF3-903D-403E-8747-1D44438C7BC2}" dt="2024-04-05T14:19:34.178" v="0" actId="931"/>
          <ac:spMkLst>
            <pc:docMk/>
            <pc:sldMk cId="36845414" sldId="267"/>
            <ac:spMk id="9" creationId="{D9ED0F5F-3441-9C89-9695-9A1C2575159E}"/>
          </ac:spMkLst>
        </pc:spChg>
        <pc:picChg chg="add mod">
          <ac:chgData name="James Hardy" userId="85602739-9072-4d92-955f-68c18660894c" providerId="ADAL" clId="{1E642AF3-903D-403E-8747-1D44438C7BC2}" dt="2024-04-05T14:19:35.564" v="1" actId="27614"/>
          <ac:picMkLst>
            <pc:docMk/>
            <pc:sldMk cId="36845414" sldId="267"/>
            <ac:picMk id="13" creationId="{0C667B09-537E-9151-AF16-26D3CF095EE5}"/>
          </ac:picMkLst>
        </pc:picChg>
      </pc:sldChg>
      <pc:sldChg chg="modSp">
        <pc:chgData name="James Hardy" userId="85602739-9072-4d92-955f-68c18660894c" providerId="ADAL" clId="{1E642AF3-903D-403E-8747-1D44438C7BC2}" dt="2024-04-22T08:42:13.473" v="145" actId="20577"/>
        <pc:sldMkLst>
          <pc:docMk/>
          <pc:sldMk cId="2965956160" sldId="313"/>
        </pc:sldMkLst>
        <pc:graphicFrameChg chg="mod">
          <ac:chgData name="James Hardy" userId="85602739-9072-4d92-955f-68c18660894c" providerId="ADAL" clId="{1E642AF3-903D-403E-8747-1D44438C7BC2}" dt="2024-04-22T08:42:13.473" v="145" actId="20577"/>
          <ac:graphicFrameMkLst>
            <pc:docMk/>
            <pc:sldMk cId="2965956160" sldId="313"/>
            <ac:graphicFrameMk id="3" creationId="{DD76310C-1C39-B134-9D03-BEA19D42C229}"/>
          </ac:graphicFrameMkLst>
        </pc:graphicFrameChg>
      </pc:sldChg>
    </pc:docChg>
  </pc:docChgLst>
  <pc:docChgLst>
    <pc:chgData name="Shelley Rouse" userId="S::shelley.rouse@gemserv.com::bc3b33a8-25aa-49a7-b24b-eed0ce40fef1" providerId="AD" clId="Web-{D3BE92A2-D1B9-023D-3EAE-623AD27810DA}"/>
    <pc:docChg chg="modSld">
      <pc:chgData name="Shelley Rouse" userId="S::shelley.rouse@gemserv.com::bc3b33a8-25aa-49a7-b24b-eed0ce40fef1" providerId="AD" clId="Web-{D3BE92A2-D1B9-023D-3EAE-623AD27810DA}" dt="2024-04-18T09:26:47.042" v="97" actId="1076"/>
      <pc:docMkLst>
        <pc:docMk/>
      </pc:docMkLst>
      <pc:sldChg chg="addSp modSp">
        <pc:chgData name="Shelley Rouse" userId="S::shelley.rouse@gemserv.com::bc3b33a8-25aa-49a7-b24b-eed0ce40fef1" providerId="AD" clId="Web-{D3BE92A2-D1B9-023D-3EAE-623AD27810DA}" dt="2024-04-18T09:26:47.042" v="97" actId="1076"/>
        <pc:sldMkLst>
          <pc:docMk/>
          <pc:sldMk cId="303053049" sldId="319"/>
        </pc:sldMkLst>
        <pc:spChg chg="mod">
          <ac:chgData name="Shelley Rouse" userId="S::shelley.rouse@gemserv.com::bc3b33a8-25aa-49a7-b24b-eed0ce40fef1" providerId="AD" clId="Web-{D3BE92A2-D1B9-023D-3EAE-623AD27810DA}" dt="2024-04-18T09:26:40.838" v="95" actId="20577"/>
          <ac:spMkLst>
            <pc:docMk/>
            <pc:sldMk cId="303053049" sldId="319"/>
            <ac:spMk id="25" creationId="{8C3C034A-E3ED-BCED-6BFC-A1FF538F8569}"/>
          </ac:spMkLst>
        </pc:spChg>
        <pc:spChg chg="add mod">
          <ac:chgData name="Shelley Rouse" userId="S::shelley.rouse@gemserv.com::bc3b33a8-25aa-49a7-b24b-eed0ce40fef1" providerId="AD" clId="Web-{D3BE92A2-D1B9-023D-3EAE-623AD27810DA}" dt="2024-04-18T09:26:47.042" v="97" actId="1076"/>
          <ac:spMkLst>
            <pc:docMk/>
            <pc:sldMk cId="303053049" sldId="319"/>
            <ac:spMk id="27" creationId="{AA56069B-921E-0E71-7C06-DB65C010FDF9}"/>
          </ac:spMkLst>
        </pc:spChg>
        <pc:spChg chg="mod">
          <ac:chgData name="Shelley Rouse" userId="S::shelley.rouse@gemserv.com::bc3b33a8-25aa-49a7-b24b-eed0ce40fef1" providerId="AD" clId="Web-{D3BE92A2-D1B9-023D-3EAE-623AD27810DA}" dt="2024-04-18T09:26:47.010" v="96" actId="1076"/>
          <ac:spMkLst>
            <pc:docMk/>
            <pc:sldMk cId="303053049" sldId="319"/>
            <ac:spMk id="163" creationId="{1032CA9A-26DD-BF1B-DD62-28E5248F5BD3}"/>
          </ac:spMkLst>
        </pc:spChg>
      </pc:sldChg>
    </pc:docChg>
  </pc:docChgLst>
  <pc:docChgLst>
    <pc:chgData name="Jenny Hyskaj" userId="2a0cae01-d990-4fec-87a2-7d3184512457" providerId="ADAL" clId="{64B25E8A-4A66-4F1E-8D20-D06F9E01415A}"/>
    <pc:docChg chg="undo custSel addSld delSld modSld sldOrd">
      <pc:chgData name="Jenny Hyskaj" userId="2a0cae01-d990-4fec-87a2-7d3184512457" providerId="ADAL" clId="{64B25E8A-4A66-4F1E-8D20-D06F9E01415A}" dt="2024-04-18T10:51:17.955" v="190" actId="2711"/>
      <pc:docMkLst>
        <pc:docMk/>
      </pc:docMkLst>
      <pc:sldChg chg="ord">
        <pc:chgData name="Jenny Hyskaj" userId="2a0cae01-d990-4fec-87a2-7d3184512457" providerId="ADAL" clId="{64B25E8A-4A66-4F1E-8D20-D06F9E01415A}" dt="2024-04-18T10:44:41.189" v="171"/>
        <pc:sldMkLst>
          <pc:docMk/>
          <pc:sldMk cId="57716413" sldId="261"/>
        </pc:sldMkLst>
      </pc:sldChg>
      <pc:sldChg chg="modSp mod">
        <pc:chgData name="Jenny Hyskaj" userId="2a0cae01-d990-4fec-87a2-7d3184512457" providerId="ADAL" clId="{64B25E8A-4A66-4F1E-8D20-D06F9E01415A}" dt="2024-04-11T10:13:32.002" v="128" actId="20577"/>
        <pc:sldMkLst>
          <pc:docMk/>
          <pc:sldMk cId="1116783212" sldId="263"/>
        </pc:sldMkLst>
        <pc:graphicFrameChg chg="modGraphic">
          <ac:chgData name="Jenny Hyskaj" userId="2a0cae01-d990-4fec-87a2-7d3184512457" providerId="ADAL" clId="{64B25E8A-4A66-4F1E-8D20-D06F9E01415A}" dt="2024-04-11T10:13:32.002" v="128" actId="20577"/>
          <ac:graphicFrameMkLst>
            <pc:docMk/>
            <pc:sldMk cId="1116783212" sldId="263"/>
            <ac:graphicFrameMk id="7" creationId="{F86CF725-B62F-45BF-428A-61A8EEF73994}"/>
          </ac:graphicFrameMkLst>
        </pc:graphicFrameChg>
      </pc:sldChg>
      <pc:sldChg chg="addSp delSp modSp mod">
        <pc:chgData name="Jenny Hyskaj" userId="2a0cae01-d990-4fec-87a2-7d3184512457" providerId="ADAL" clId="{64B25E8A-4A66-4F1E-8D20-D06F9E01415A}" dt="2024-04-18T10:47:49.189" v="187" actId="18131"/>
        <pc:sldMkLst>
          <pc:docMk/>
          <pc:sldMk cId="36845414" sldId="267"/>
        </pc:sldMkLst>
        <pc:spChg chg="del">
          <ac:chgData name="Jenny Hyskaj" userId="2a0cae01-d990-4fec-87a2-7d3184512457" providerId="ADAL" clId="{64B25E8A-4A66-4F1E-8D20-D06F9E01415A}" dt="2024-04-03T13:31:42.024" v="3"/>
          <ac:spMkLst>
            <pc:docMk/>
            <pc:sldMk cId="36845414" sldId="267"/>
            <ac:spMk id="5" creationId="{73B4E731-4CC9-BFFE-F3CF-435D8CEEF774}"/>
          </ac:spMkLst>
        </pc:spChg>
        <pc:picChg chg="add mod">
          <ac:chgData name="Jenny Hyskaj" userId="2a0cae01-d990-4fec-87a2-7d3184512457" providerId="ADAL" clId="{64B25E8A-4A66-4F1E-8D20-D06F9E01415A}" dt="2024-04-03T13:33:27.436" v="10" actId="1076"/>
          <ac:picMkLst>
            <pc:docMk/>
            <pc:sldMk cId="36845414" sldId="267"/>
            <ac:picMk id="7" creationId="{E12313F5-507F-6F93-2681-167AF78CA7ED}"/>
          </ac:picMkLst>
        </pc:picChg>
        <pc:picChg chg="add del mod modCrop">
          <ac:chgData name="Jenny Hyskaj" userId="2a0cae01-d990-4fec-87a2-7d3184512457" providerId="ADAL" clId="{64B25E8A-4A66-4F1E-8D20-D06F9E01415A}" dt="2024-04-18T10:47:03.864" v="181" actId="18131"/>
          <ac:picMkLst>
            <pc:docMk/>
            <pc:sldMk cId="36845414" sldId="267"/>
            <ac:picMk id="9" creationId="{7F5FA647-F8E1-445F-B132-F0F995A4A546}"/>
          </ac:picMkLst>
        </pc:picChg>
        <pc:picChg chg="add mod modCrop">
          <ac:chgData name="Jenny Hyskaj" userId="2a0cae01-d990-4fec-87a2-7d3184512457" providerId="ADAL" clId="{64B25E8A-4A66-4F1E-8D20-D06F9E01415A}" dt="2024-04-18T10:47:23.401" v="183" actId="18131"/>
          <ac:picMkLst>
            <pc:docMk/>
            <pc:sldMk cId="36845414" sldId="267"/>
            <ac:picMk id="11" creationId="{C01B3EB2-E495-18FC-F7E3-C2FDFF457A31}"/>
          </ac:picMkLst>
        </pc:picChg>
        <pc:picChg chg="mod modCrop">
          <ac:chgData name="Jenny Hyskaj" userId="2a0cae01-d990-4fec-87a2-7d3184512457" providerId="ADAL" clId="{64B25E8A-4A66-4F1E-8D20-D06F9E01415A}" dt="2024-04-18T10:47:49.189" v="187" actId="18131"/>
          <ac:picMkLst>
            <pc:docMk/>
            <pc:sldMk cId="36845414" sldId="267"/>
            <ac:picMk id="13" creationId="{0C667B09-537E-9151-AF16-26D3CF095EE5}"/>
          </ac:picMkLst>
        </pc:picChg>
        <pc:picChg chg="add mod">
          <ac:chgData name="Jenny Hyskaj" userId="2a0cae01-d990-4fec-87a2-7d3184512457" providerId="ADAL" clId="{64B25E8A-4A66-4F1E-8D20-D06F9E01415A}" dt="2024-04-18T10:46:03.346" v="172"/>
          <ac:picMkLst>
            <pc:docMk/>
            <pc:sldMk cId="36845414" sldId="267"/>
            <ac:picMk id="17" creationId="{A40C2B0A-6AD1-C725-FCA8-F654A4D2C3DE}"/>
          </ac:picMkLst>
        </pc:picChg>
        <pc:picChg chg="mod modCrop">
          <ac:chgData name="Jenny Hyskaj" userId="2a0cae01-d990-4fec-87a2-7d3184512457" providerId="ADAL" clId="{64B25E8A-4A66-4F1E-8D20-D06F9E01415A}" dt="2024-04-18T10:47:12.858" v="182" actId="18131"/>
          <ac:picMkLst>
            <pc:docMk/>
            <pc:sldMk cId="36845414" sldId="267"/>
            <ac:picMk id="18" creationId="{500EA353-6180-20A9-D0FC-DFA9D0761E71}"/>
          </ac:picMkLst>
        </pc:picChg>
        <pc:picChg chg="add">
          <ac:chgData name="Jenny Hyskaj" userId="2a0cae01-d990-4fec-87a2-7d3184512457" providerId="ADAL" clId="{64B25E8A-4A66-4F1E-8D20-D06F9E01415A}" dt="2024-04-18T10:46:08.878" v="173"/>
          <ac:picMkLst>
            <pc:docMk/>
            <pc:sldMk cId="36845414" sldId="267"/>
            <ac:picMk id="19" creationId="{B7F55323-73F6-A2E7-0650-385BAA0FFA43}"/>
          </ac:picMkLst>
        </pc:picChg>
        <pc:picChg chg="mod modCrop">
          <ac:chgData name="Jenny Hyskaj" userId="2a0cae01-d990-4fec-87a2-7d3184512457" providerId="ADAL" clId="{64B25E8A-4A66-4F1E-8D20-D06F9E01415A}" dt="2024-04-18T10:47:36.687" v="185" actId="18131"/>
          <ac:picMkLst>
            <pc:docMk/>
            <pc:sldMk cId="36845414" sldId="267"/>
            <ac:picMk id="20" creationId="{778DA281-5A78-50AE-AE92-621A0D94EC81}"/>
          </ac:picMkLst>
        </pc:picChg>
        <pc:picChg chg="add mod">
          <ac:chgData name="Jenny Hyskaj" userId="2a0cae01-d990-4fec-87a2-7d3184512457" providerId="ADAL" clId="{64B25E8A-4A66-4F1E-8D20-D06F9E01415A}" dt="2024-04-18T10:46:19.197" v="176"/>
          <ac:picMkLst>
            <pc:docMk/>
            <pc:sldMk cId="36845414" sldId="267"/>
            <ac:picMk id="21" creationId="{ADEC9695-CA7F-37B0-B2FF-8926B1621D47}"/>
          </ac:picMkLst>
        </pc:picChg>
        <pc:picChg chg="add">
          <ac:chgData name="Jenny Hyskaj" userId="2a0cae01-d990-4fec-87a2-7d3184512457" providerId="ADAL" clId="{64B25E8A-4A66-4F1E-8D20-D06F9E01415A}" dt="2024-04-18T10:46:34.249" v="178"/>
          <ac:picMkLst>
            <pc:docMk/>
            <pc:sldMk cId="36845414" sldId="267"/>
            <ac:picMk id="22" creationId="{37472A4F-5B91-7A9E-68AB-C655366725B8}"/>
          </ac:picMkLst>
        </pc:picChg>
      </pc:sldChg>
      <pc:sldChg chg="modSp mod">
        <pc:chgData name="Jenny Hyskaj" userId="2a0cae01-d990-4fec-87a2-7d3184512457" providerId="ADAL" clId="{64B25E8A-4A66-4F1E-8D20-D06F9E01415A}" dt="2024-04-18T10:28:11.656" v="157" actId="20577"/>
        <pc:sldMkLst>
          <pc:docMk/>
          <pc:sldMk cId="2166372283" sldId="271"/>
        </pc:sldMkLst>
        <pc:spChg chg="mod">
          <ac:chgData name="Jenny Hyskaj" userId="2a0cae01-d990-4fec-87a2-7d3184512457" providerId="ADAL" clId="{64B25E8A-4A66-4F1E-8D20-D06F9E01415A}" dt="2024-04-18T10:28:11.656" v="157" actId="20577"/>
          <ac:spMkLst>
            <pc:docMk/>
            <pc:sldMk cId="2166372283" sldId="271"/>
            <ac:spMk id="3" creationId="{153C8D1C-9736-081E-4D60-57FAF1DD1D92}"/>
          </ac:spMkLst>
        </pc:spChg>
      </pc:sldChg>
      <pc:sldChg chg="modSp mod">
        <pc:chgData name="Jenny Hyskaj" userId="2a0cae01-d990-4fec-87a2-7d3184512457" providerId="ADAL" clId="{64B25E8A-4A66-4F1E-8D20-D06F9E01415A}" dt="2024-04-18T10:51:17.955" v="190" actId="2711"/>
        <pc:sldMkLst>
          <pc:docMk/>
          <pc:sldMk cId="1529525363" sldId="308"/>
        </pc:sldMkLst>
        <pc:spChg chg="mod">
          <ac:chgData name="Jenny Hyskaj" userId="2a0cae01-d990-4fec-87a2-7d3184512457" providerId="ADAL" clId="{64B25E8A-4A66-4F1E-8D20-D06F9E01415A}" dt="2024-04-18T10:51:17.955" v="190" actId="2711"/>
          <ac:spMkLst>
            <pc:docMk/>
            <pc:sldMk cId="1529525363" sldId="308"/>
            <ac:spMk id="2" creationId="{CC0E5A73-DCBB-4ED9-A857-FCD3EA2B36E4}"/>
          </ac:spMkLst>
        </pc:spChg>
        <pc:spChg chg="mod">
          <ac:chgData name="Jenny Hyskaj" userId="2a0cae01-d990-4fec-87a2-7d3184512457" providerId="ADAL" clId="{64B25E8A-4A66-4F1E-8D20-D06F9E01415A}" dt="2024-04-18T10:51:17.955" v="190" actId="2711"/>
          <ac:spMkLst>
            <pc:docMk/>
            <pc:sldMk cId="1529525363" sldId="308"/>
            <ac:spMk id="3" creationId="{EE4EF64B-CB7C-53EE-2A28-7BB68305F1BE}"/>
          </ac:spMkLst>
        </pc:spChg>
        <pc:spChg chg="mod">
          <ac:chgData name="Jenny Hyskaj" userId="2a0cae01-d990-4fec-87a2-7d3184512457" providerId="ADAL" clId="{64B25E8A-4A66-4F1E-8D20-D06F9E01415A}" dt="2024-04-18T10:51:17.955" v="190" actId="2711"/>
          <ac:spMkLst>
            <pc:docMk/>
            <pc:sldMk cId="1529525363" sldId="308"/>
            <ac:spMk id="5" creationId="{70B28D2F-60BC-47D1-97A9-94BBF957EAF3}"/>
          </ac:spMkLst>
        </pc:spChg>
        <pc:spChg chg="mod">
          <ac:chgData name="Jenny Hyskaj" userId="2a0cae01-d990-4fec-87a2-7d3184512457" providerId="ADAL" clId="{64B25E8A-4A66-4F1E-8D20-D06F9E01415A}" dt="2024-04-18T10:51:17.955" v="190" actId="2711"/>
          <ac:spMkLst>
            <pc:docMk/>
            <pc:sldMk cId="1529525363" sldId="308"/>
            <ac:spMk id="6" creationId="{5C37CB85-FF89-4AAD-BDF4-C80FF9876F90}"/>
          </ac:spMkLst>
        </pc:spChg>
        <pc:spChg chg="mod">
          <ac:chgData name="Jenny Hyskaj" userId="2a0cae01-d990-4fec-87a2-7d3184512457" providerId="ADAL" clId="{64B25E8A-4A66-4F1E-8D20-D06F9E01415A}" dt="2024-04-18T10:51:17.955" v="190" actId="2711"/>
          <ac:spMkLst>
            <pc:docMk/>
            <pc:sldMk cId="1529525363" sldId="308"/>
            <ac:spMk id="7" creationId="{7B578C5D-1448-478D-A693-37FDF0D085A3}"/>
          </ac:spMkLst>
        </pc:spChg>
        <pc:spChg chg="mod">
          <ac:chgData name="Jenny Hyskaj" userId="2a0cae01-d990-4fec-87a2-7d3184512457" providerId="ADAL" clId="{64B25E8A-4A66-4F1E-8D20-D06F9E01415A}" dt="2024-04-18T10:51:17.955" v="190" actId="2711"/>
          <ac:spMkLst>
            <pc:docMk/>
            <pc:sldMk cId="1529525363" sldId="308"/>
            <ac:spMk id="8" creationId="{BF19C79E-E05E-4099-BA8D-0307394DB4CC}"/>
          </ac:spMkLst>
        </pc:spChg>
        <pc:spChg chg="mod">
          <ac:chgData name="Jenny Hyskaj" userId="2a0cae01-d990-4fec-87a2-7d3184512457" providerId="ADAL" clId="{64B25E8A-4A66-4F1E-8D20-D06F9E01415A}" dt="2024-04-18T10:51:17.955" v="190" actId="2711"/>
          <ac:spMkLst>
            <pc:docMk/>
            <pc:sldMk cId="1529525363" sldId="308"/>
            <ac:spMk id="9" creationId="{F75C4FFF-3EF7-473A-B59F-F8500CC9BAA4}"/>
          </ac:spMkLst>
        </pc:spChg>
        <pc:spChg chg="mod">
          <ac:chgData name="Jenny Hyskaj" userId="2a0cae01-d990-4fec-87a2-7d3184512457" providerId="ADAL" clId="{64B25E8A-4A66-4F1E-8D20-D06F9E01415A}" dt="2024-04-18T10:51:17.955" v="190" actId="2711"/>
          <ac:spMkLst>
            <pc:docMk/>
            <pc:sldMk cId="1529525363" sldId="308"/>
            <ac:spMk id="10" creationId="{EE3FAE3C-AD27-472F-B565-A67004A971C8}"/>
          </ac:spMkLst>
        </pc:spChg>
        <pc:graphicFrameChg chg="mod">
          <ac:chgData name="Jenny Hyskaj" userId="2a0cae01-d990-4fec-87a2-7d3184512457" providerId="ADAL" clId="{64B25E8A-4A66-4F1E-8D20-D06F9E01415A}" dt="2024-04-18T10:51:17.955" v="190" actId="2711"/>
          <ac:graphicFrameMkLst>
            <pc:docMk/>
            <pc:sldMk cId="1529525363" sldId="308"/>
            <ac:graphicFrameMk id="4" creationId="{B1634A17-09C0-4D94-B15F-D2079F8FECA5}"/>
          </ac:graphicFrameMkLst>
        </pc:graphicFrameChg>
      </pc:sldChg>
      <pc:sldChg chg="modSp mod">
        <pc:chgData name="Jenny Hyskaj" userId="2a0cae01-d990-4fec-87a2-7d3184512457" providerId="ADAL" clId="{64B25E8A-4A66-4F1E-8D20-D06F9E01415A}" dt="2024-04-18T10:49:24.610" v="188" actId="255"/>
        <pc:sldMkLst>
          <pc:docMk/>
          <pc:sldMk cId="2965956160" sldId="313"/>
        </pc:sldMkLst>
        <pc:spChg chg="mod">
          <ac:chgData name="Jenny Hyskaj" userId="2a0cae01-d990-4fec-87a2-7d3184512457" providerId="ADAL" clId="{64B25E8A-4A66-4F1E-8D20-D06F9E01415A}" dt="2024-04-18T10:49:24.610" v="188" actId="255"/>
          <ac:spMkLst>
            <pc:docMk/>
            <pc:sldMk cId="2965956160" sldId="313"/>
            <ac:spMk id="2" creationId="{BB05F33F-7D59-4BE6-9F0B-6A009C5B0531}"/>
          </ac:spMkLst>
        </pc:spChg>
      </pc:sldChg>
      <pc:sldChg chg="delSp mod">
        <pc:chgData name="Jenny Hyskaj" userId="2a0cae01-d990-4fec-87a2-7d3184512457" providerId="ADAL" clId="{64B25E8A-4A66-4F1E-8D20-D06F9E01415A}" dt="2024-04-18T10:18:12.486" v="129" actId="21"/>
        <pc:sldMkLst>
          <pc:docMk/>
          <pc:sldMk cId="1522874179" sldId="325"/>
        </pc:sldMkLst>
        <pc:spChg chg="del">
          <ac:chgData name="Jenny Hyskaj" userId="2a0cae01-d990-4fec-87a2-7d3184512457" providerId="ADAL" clId="{64B25E8A-4A66-4F1E-8D20-D06F9E01415A}" dt="2024-04-18T10:18:12.486" v="129" actId="21"/>
          <ac:spMkLst>
            <pc:docMk/>
            <pc:sldMk cId="1522874179" sldId="325"/>
            <ac:spMk id="14" creationId="{F616E857-9F9A-159E-877A-5F8EB3267D23}"/>
          </ac:spMkLst>
        </pc:spChg>
      </pc:sldChg>
      <pc:sldChg chg="modSp new mod">
        <pc:chgData name="Jenny Hyskaj" userId="2a0cae01-d990-4fec-87a2-7d3184512457" providerId="ADAL" clId="{64B25E8A-4A66-4F1E-8D20-D06F9E01415A}" dt="2024-04-18T10:27:21.890" v="147" actId="20577"/>
        <pc:sldMkLst>
          <pc:docMk/>
          <pc:sldMk cId="1949156367" sldId="2147475634"/>
        </pc:sldMkLst>
        <pc:spChg chg="mod">
          <ac:chgData name="Jenny Hyskaj" userId="2a0cae01-d990-4fec-87a2-7d3184512457" providerId="ADAL" clId="{64B25E8A-4A66-4F1E-8D20-D06F9E01415A}" dt="2024-04-18T10:27:21.890" v="147" actId="20577"/>
          <ac:spMkLst>
            <pc:docMk/>
            <pc:sldMk cId="1949156367" sldId="2147475634"/>
            <ac:spMk id="2" creationId="{7EB64495-52C2-421F-8B12-0B5C1434870B}"/>
          </ac:spMkLst>
        </pc:spChg>
      </pc:sldChg>
      <pc:sldChg chg="new del">
        <pc:chgData name="Jenny Hyskaj" userId="2a0cae01-d990-4fec-87a2-7d3184512457" providerId="ADAL" clId="{64B25E8A-4A66-4F1E-8D20-D06F9E01415A}" dt="2024-04-18T10:31:19.057" v="159" actId="47"/>
        <pc:sldMkLst>
          <pc:docMk/>
          <pc:sldMk cId="1338661217" sldId="2147475635"/>
        </pc:sldMkLst>
      </pc:sldChg>
      <pc:sldChg chg="modSp new del mod">
        <pc:chgData name="Jenny Hyskaj" userId="2a0cae01-d990-4fec-87a2-7d3184512457" providerId="ADAL" clId="{64B25E8A-4A66-4F1E-8D20-D06F9E01415A}" dt="2024-04-18T10:42:08.487" v="169" actId="47"/>
        <pc:sldMkLst>
          <pc:docMk/>
          <pc:sldMk cId="3561232045" sldId="2147475635"/>
        </pc:sldMkLst>
        <pc:spChg chg="mod">
          <ac:chgData name="Jenny Hyskaj" userId="2a0cae01-d990-4fec-87a2-7d3184512457" providerId="ADAL" clId="{64B25E8A-4A66-4F1E-8D20-D06F9E01415A}" dt="2024-04-18T10:31:32.079" v="168" actId="20577"/>
          <ac:spMkLst>
            <pc:docMk/>
            <pc:sldMk cId="3561232045" sldId="2147475635"/>
            <ac:spMk id="2" creationId="{D71864E3-A2B3-4C4F-9CBD-EBAC08DC9225}"/>
          </ac:spMkLst>
        </pc:spChg>
      </pc:sldChg>
    </pc:docChg>
  </pc:docChgLst>
  <pc:docChgLst>
    <pc:chgData name="Paul Rocke" userId="b431fea5-a06c-4de8-916a-4024ceea5238" providerId="ADAL" clId="{F1C9C4DA-4849-4E2A-BA17-DBFF57E3D6D0}"/>
    <pc:docChg chg="undo custSel addSld delSld modSld sldOrd addSection delSection modSection">
      <pc:chgData name="Paul Rocke" userId="b431fea5-a06c-4de8-916a-4024ceea5238" providerId="ADAL" clId="{F1C9C4DA-4849-4E2A-BA17-DBFF57E3D6D0}" dt="2024-04-25T10:23:59.146" v="2191"/>
      <pc:docMkLst>
        <pc:docMk/>
      </pc:docMkLst>
      <pc:sldChg chg="ord">
        <pc:chgData name="Paul Rocke" userId="b431fea5-a06c-4de8-916a-4024ceea5238" providerId="ADAL" clId="{F1C9C4DA-4849-4E2A-BA17-DBFF57E3D6D0}" dt="2024-04-22T12:47:08.543" v="2121" actId="34807"/>
        <pc:sldMkLst>
          <pc:docMk/>
          <pc:sldMk cId="424965022" sldId="256"/>
        </pc:sldMkLst>
      </pc:sldChg>
      <pc:sldChg chg="ord">
        <pc:chgData name="Paul Rocke" userId="b431fea5-a06c-4de8-916a-4024ceea5238" providerId="ADAL" clId="{F1C9C4DA-4849-4E2A-BA17-DBFF57E3D6D0}" dt="2024-04-22T12:47:08.543" v="2121" actId="34807"/>
        <pc:sldMkLst>
          <pc:docMk/>
          <pc:sldMk cId="1876557297" sldId="257"/>
        </pc:sldMkLst>
      </pc:sldChg>
      <pc:sldChg chg="modSp add mod ord">
        <pc:chgData name="Paul Rocke" userId="b431fea5-a06c-4de8-916a-4024ceea5238" providerId="ADAL" clId="{F1C9C4DA-4849-4E2A-BA17-DBFF57E3D6D0}" dt="2024-04-22T12:47:08.543" v="2121" actId="34807"/>
        <pc:sldMkLst>
          <pc:docMk/>
          <pc:sldMk cId="2020094392" sldId="258"/>
        </pc:sldMkLst>
        <pc:spChg chg="mod">
          <ac:chgData name="Paul Rocke" userId="b431fea5-a06c-4de8-916a-4024ceea5238" providerId="ADAL" clId="{F1C9C4DA-4849-4E2A-BA17-DBFF57E3D6D0}" dt="2024-04-16T08:50:15.766" v="760" actId="20577"/>
          <ac:spMkLst>
            <pc:docMk/>
            <pc:sldMk cId="2020094392" sldId="258"/>
            <ac:spMk id="7" creationId="{48C86BF0-8D86-AE51-DEB7-C3789DB7ABD3}"/>
          </ac:spMkLst>
        </pc:spChg>
      </pc:sldChg>
      <pc:sldChg chg="modSp add mod ord">
        <pc:chgData name="Paul Rocke" userId="b431fea5-a06c-4de8-916a-4024ceea5238" providerId="ADAL" clId="{F1C9C4DA-4849-4E2A-BA17-DBFF57E3D6D0}" dt="2024-04-22T12:47:08.543" v="2121" actId="34807"/>
        <pc:sldMkLst>
          <pc:docMk/>
          <pc:sldMk cId="3452150899" sldId="260"/>
        </pc:sldMkLst>
        <pc:spChg chg="mod">
          <ac:chgData name="Paul Rocke" userId="b431fea5-a06c-4de8-916a-4024ceea5238" providerId="ADAL" clId="{F1C9C4DA-4849-4E2A-BA17-DBFF57E3D6D0}" dt="2024-04-16T09:04:37.030" v="1362" actId="20577"/>
          <ac:spMkLst>
            <pc:docMk/>
            <pc:sldMk cId="3452150899" sldId="260"/>
            <ac:spMk id="2" creationId="{B78A8D00-CD2E-D068-5424-8E6B1B05259A}"/>
          </ac:spMkLst>
        </pc:spChg>
        <pc:graphicFrameChg chg="mod">
          <ac:chgData name="Paul Rocke" userId="b431fea5-a06c-4de8-916a-4024ceea5238" providerId="ADAL" clId="{F1C9C4DA-4849-4E2A-BA17-DBFF57E3D6D0}" dt="2024-04-16T09:04:53.349" v="1383" actId="20577"/>
          <ac:graphicFrameMkLst>
            <pc:docMk/>
            <pc:sldMk cId="3452150899" sldId="260"/>
            <ac:graphicFrameMk id="4" creationId="{4FE7D87A-1CE1-ABFB-9D1D-B74218CDC8B3}"/>
          </ac:graphicFrameMkLst>
        </pc:graphicFrameChg>
      </pc:sldChg>
      <pc:sldChg chg="ord">
        <pc:chgData name="Paul Rocke" userId="b431fea5-a06c-4de8-916a-4024ceea5238" providerId="ADAL" clId="{F1C9C4DA-4849-4E2A-BA17-DBFF57E3D6D0}" dt="2024-04-22T12:47:08.543" v="2121" actId="34807"/>
        <pc:sldMkLst>
          <pc:docMk/>
          <pc:sldMk cId="57716413" sldId="261"/>
        </pc:sldMkLst>
      </pc:sldChg>
      <pc:sldChg chg="ord">
        <pc:chgData name="Paul Rocke" userId="b431fea5-a06c-4de8-916a-4024ceea5238" providerId="ADAL" clId="{F1C9C4DA-4849-4E2A-BA17-DBFF57E3D6D0}" dt="2024-04-22T12:47:08.543" v="2121" actId="34807"/>
        <pc:sldMkLst>
          <pc:docMk/>
          <pc:sldMk cId="1116783212" sldId="263"/>
        </pc:sldMkLst>
      </pc:sldChg>
      <pc:sldChg chg="modSp del mod">
        <pc:chgData name="Paul Rocke" userId="b431fea5-a06c-4de8-916a-4024ceea5238" providerId="ADAL" clId="{F1C9C4DA-4849-4E2A-BA17-DBFF57E3D6D0}" dt="2024-04-16T09:05:19.987" v="1384" actId="47"/>
        <pc:sldMkLst>
          <pc:docMk/>
          <pc:sldMk cId="3033858403" sldId="264"/>
        </pc:sldMkLst>
        <pc:spChg chg="mod">
          <ac:chgData name="Paul Rocke" userId="b431fea5-a06c-4de8-916a-4024ceea5238" providerId="ADAL" clId="{F1C9C4DA-4849-4E2A-BA17-DBFF57E3D6D0}" dt="2024-04-11T10:12:42.956" v="453" actId="20577"/>
          <ac:spMkLst>
            <pc:docMk/>
            <pc:sldMk cId="3033858403" sldId="264"/>
            <ac:spMk id="7" creationId="{04770D9B-815E-65CC-ADBD-481E930C3998}"/>
          </ac:spMkLst>
        </pc:spChg>
        <pc:spChg chg="mod">
          <ac:chgData name="Paul Rocke" userId="b431fea5-a06c-4de8-916a-4024ceea5238" providerId="ADAL" clId="{F1C9C4DA-4849-4E2A-BA17-DBFF57E3D6D0}" dt="2024-04-11T10:21:17.580" v="695" actId="20577"/>
          <ac:spMkLst>
            <pc:docMk/>
            <pc:sldMk cId="3033858403" sldId="264"/>
            <ac:spMk id="8" creationId="{E490EDC1-BC83-2672-E4B2-336D25E15534}"/>
          </ac:spMkLst>
        </pc:spChg>
      </pc:sldChg>
      <pc:sldChg chg="modSp del mod">
        <pc:chgData name="Paul Rocke" userId="b431fea5-a06c-4de8-916a-4024ceea5238" providerId="ADAL" clId="{F1C9C4DA-4849-4E2A-BA17-DBFF57E3D6D0}" dt="2024-04-16T09:07:21.329" v="1421" actId="47"/>
        <pc:sldMkLst>
          <pc:docMk/>
          <pc:sldMk cId="629995870" sldId="265"/>
        </pc:sldMkLst>
        <pc:spChg chg="mod">
          <ac:chgData name="Paul Rocke" userId="b431fea5-a06c-4de8-916a-4024ceea5238" providerId="ADAL" clId="{F1C9C4DA-4849-4E2A-BA17-DBFF57E3D6D0}" dt="2024-04-11T10:12:50.362" v="462" actId="20577"/>
          <ac:spMkLst>
            <pc:docMk/>
            <pc:sldMk cId="629995870" sldId="265"/>
            <ac:spMk id="2" creationId="{87B75DC1-6B4C-3339-E767-88796785377B}"/>
          </ac:spMkLst>
        </pc:spChg>
        <pc:spChg chg="mod">
          <ac:chgData name="Paul Rocke" userId="b431fea5-a06c-4de8-916a-4024ceea5238" providerId="ADAL" clId="{F1C9C4DA-4849-4E2A-BA17-DBFF57E3D6D0}" dt="2024-04-11T10:07:04.772" v="154" actId="20577"/>
          <ac:spMkLst>
            <pc:docMk/>
            <pc:sldMk cId="629995870" sldId="265"/>
            <ac:spMk id="4" creationId="{98AE0953-0E80-765F-7600-7DB3CABC294D}"/>
          </ac:spMkLst>
        </pc:spChg>
      </pc:sldChg>
      <pc:sldChg chg="addSp del">
        <pc:chgData name="Paul Rocke" userId="b431fea5-a06c-4de8-916a-4024ceea5238" providerId="ADAL" clId="{F1C9C4DA-4849-4E2A-BA17-DBFF57E3D6D0}" dt="2024-04-16T08:48:14.251" v="700" actId="47"/>
        <pc:sldMkLst>
          <pc:docMk/>
          <pc:sldMk cId="238654802" sldId="266"/>
        </pc:sldMkLst>
        <pc:picChg chg="add">
          <ac:chgData name="Paul Rocke" userId="b431fea5-a06c-4de8-916a-4024ceea5238" providerId="ADAL" clId="{F1C9C4DA-4849-4E2A-BA17-DBFF57E3D6D0}" dt="2024-04-16T08:47:51.246" v="698"/>
          <ac:picMkLst>
            <pc:docMk/>
            <pc:sldMk cId="238654802" sldId="266"/>
            <ac:picMk id="3" creationId="{A7F045CD-A23F-02ED-20EC-B94E3A27DF93}"/>
          </ac:picMkLst>
        </pc:picChg>
      </pc:sldChg>
      <pc:sldChg chg="ord">
        <pc:chgData name="Paul Rocke" userId="b431fea5-a06c-4de8-916a-4024ceea5238" providerId="ADAL" clId="{F1C9C4DA-4849-4E2A-BA17-DBFF57E3D6D0}" dt="2024-04-22T12:47:08.543" v="2121" actId="34807"/>
        <pc:sldMkLst>
          <pc:docMk/>
          <pc:sldMk cId="36845414" sldId="267"/>
        </pc:sldMkLst>
      </pc:sldChg>
      <pc:sldChg chg="modSp mod ord">
        <pc:chgData name="Paul Rocke" userId="b431fea5-a06c-4de8-916a-4024ceea5238" providerId="ADAL" clId="{F1C9C4DA-4849-4E2A-BA17-DBFF57E3D6D0}" dt="2024-04-24T09:02:35.585" v="2130" actId="20577"/>
        <pc:sldMkLst>
          <pc:docMk/>
          <pc:sldMk cId="3879811802" sldId="268"/>
        </pc:sldMkLst>
        <pc:spChg chg="mod">
          <ac:chgData name="Paul Rocke" userId="b431fea5-a06c-4de8-916a-4024ceea5238" providerId="ADAL" clId="{F1C9C4DA-4849-4E2A-BA17-DBFF57E3D6D0}" dt="2024-04-24T09:02:35.585" v="2130" actId="20577"/>
          <ac:spMkLst>
            <pc:docMk/>
            <pc:sldMk cId="3879811802" sldId="268"/>
            <ac:spMk id="4" creationId="{5188CC2C-0106-9DF9-F6A0-D7783DE80841}"/>
          </ac:spMkLst>
        </pc:spChg>
      </pc:sldChg>
      <pc:sldChg chg="ord">
        <pc:chgData name="Paul Rocke" userId="b431fea5-a06c-4de8-916a-4024ceea5238" providerId="ADAL" clId="{F1C9C4DA-4849-4E2A-BA17-DBFF57E3D6D0}" dt="2024-04-22T12:47:08.543" v="2121" actId="34807"/>
        <pc:sldMkLst>
          <pc:docMk/>
          <pc:sldMk cId="2386782925" sldId="269"/>
        </pc:sldMkLst>
      </pc:sldChg>
      <pc:sldChg chg="ord">
        <pc:chgData name="Paul Rocke" userId="b431fea5-a06c-4de8-916a-4024ceea5238" providerId="ADAL" clId="{F1C9C4DA-4849-4E2A-BA17-DBFF57E3D6D0}" dt="2024-04-22T12:47:08.543" v="2121" actId="34807"/>
        <pc:sldMkLst>
          <pc:docMk/>
          <pc:sldMk cId="1690463556" sldId="270"/>
        </pc:sldMkLst>
      </pc:sldChg>
      <pc:sldChg chg="del">
        <pc:chgData name="Paul Rocke" userId="b431fea5-a06c-4de8-916a-4024ceea5238" providerId="ADAL" clId="{F1C9C4DA-4849-4E2A-BA17-DBFF57E3D6D0}" dt="2024-04-16T09:07:20.525" v="1420" actId="47"/>
        <pc:sldMkLst>
          <pc:docMk/>
          <pc:sldMk cId="1581794785" sldId="271"/>
        </pc:sldMkLst>
      </pc:sldChg>
      <pc:sldChg chg="ord">
        <pc:chgData name="Paul Rocke" userId="b431fea5-a06c-4de8-916a-4024ceea5238" providerId="ADAL" clId="{F1C9C4DA-4849-4E2A-BA17-DBFF57E3D6D0}" dt="2024-04-22T12:47:08.543" v="2121" actId="34807"/>
        <pc:sldMkLst>
          <pc:docMk/>
          <pc:sldMk cId="2166372283" sldId="271"/>
        </pc:sldMkLst>
      </pc:sldChg>
      <pc:sldChg chg="del">
        <pc:chgData name="Paul Rocke" userId="b431fea5-a06c-4de8-916a-4024ceea5238" providerId="ADAL" clId="{F1C9C4DA-4849-4E2A-BA17-DBFF57E3D6D0}" dt="2024-04-16T13:04:59.391" v="1825" actId="47"/>
        <pc:sldMkLst>
          <pc:docMk/>
          <pc:sldMk cId="1558009078" sldId="272"/>
        </pc:sldMkLst>
      </pc:sldChg>
      <pc:sldChg chg="modSp mod ord">
        <pc:chgData name="Paul Rocke" userId="b431fea5-a06c-4de8-916a-4024ceea5238" providerId="ADAL" clId="{F1C9C4DA-4849-4E2A-BA17-DBFF57E3D6D0}" dt="2024-04-22T12:47:08.543" v="2121" actId="34807"/>
        <pc:sldMkLst>
          <pc:docMk/>
          <pc:sldMk cId="1855887832" sldId="272"/>
        </pc:sldMkLst>
        <pc:spChg chg="mod">
          <ac:chgData name="Paul Rocke" userId="b431fea5-a06c-4de8-916a-4024ceea5238" providerId="ADAL" clId="{F1C9C4DA-4849-4E2A-BA17-DBFF57E3D6D0}" dt="2024-04-18T10:41:58.745" v="2094" actId="20577"/>
          <ac:spMkLst>
            <pc:docMk/>
            <pc:sldMk cId="1855887832" sldId="272"/>
            <ac:spMk id="2" creationId="{4310DABB-9296-FDB0-E562-D1B45488F158}"/>
          </ac:spMkLst>
        </pc:spChg>
      </pc:sldChg>
      <pc:sldChg chg="modSp del mod">
        <pc:chgData name="Paul Rocke" userId="b431fea5-a06c-4de8-916a-4024ceea5238" providerId="ADAL" clId="{F1C9C4DA-4849-4E2A-BA17-DBFF57E3D6D0}" dt="2024-04-16T13:05:12.924" v="1853" actId="47"/>
        <pc:sldMkLst>
          <pc:docMk/>
          <pc:sldMk cId="2065256800" sldId="273"/>
        </pc:sldMkLst>
        <pc:spChg chg="mod">
          <ac:chgData name="Paul Rocke" userId="b431fea5-a06c-4de8-916a-4024ceea5238" providerId="ADAL" clId="{F1C9C4DA-4849-4E2A-BA17-DBFF57E3D6D0}" dt="2024-04-11T10:13:07.337" v="492" actId="20577"/>
          <ac:spMkLst>
            <pc:docMk/>
            <pc:sldMk cId="2065256800" sldId="273"/>
            <ac:spMk id="2" creationId="{C29ECC22-BF00-9A88-61A9-3738DE645523}"/>
          </ac:spMkLst>
        </pc:spChg>
        <pc:spChg chg="mod">
          <ac:chgData name="Paul Rocke" userId="b431fea5-a06c-4de8-916a-4024ceea5238" providerId="ADAL" clId="{F1C9C4DA-4849-4E2A-BA17-DBFF57E3D6D0}" dt="2024-04-11T10:10:25.248" v="442" actId="20577"/>
          <ac:spMkLst>
            <pc:docMk/>
            <pc:sldMk cId="2065256800" sldId="273"/>
            <ac:spMk id="3" creationId="{A0805E01-D386-D637-70CB-D059F1D32384}"/>
          </ac:spMkLst>
        </pc:spChg>
      </pc:sldChg>
      <pc:sldChg chg="ord">
        <pc:chgData name="Paul Rocke" userId="b431fea5-a06c-4de8-916a-4024ceea5238" providerId="ADAL" clId="{F1C9C4DA-4849-4E2A-BA17-DBFF57E3D6D0}" dt="2024-04-22T12:47:08.543" v="2121" actId="34807"/>
        <pc:sldMkLst>
          <pc:docMk/>
          <pc:sldMk cId="1737287599" sldId="274"/>
        </pc:sldMkLst>
      </pc:sldChg>
      <pc:sldChg chg="del">
        <pc:chgData name="Paul Rocke" userId="b431fea5-a06c-4de8-916a-4024ceea5238" providerId="ADAL" clId="{F1C9C4DA-4849-4E2A-BA17-DBFF57E3D6D0}" dt="2024-04-16T09:47:30.616" v="1519" actId="47"/>
        <pc:sldMkLst>
          <pc:docMk/>
          <pc:sldMk cId="4115670532" sldId="275"/>
        </pc:sldMkLst>
      </pc:sldChg>
      <pc:sldChg chg="modSp del mod">
        <pc:chgData name="Paul Rocke" userId="b431fea5-a06c-4de8-916a-4024ceea5238" providerId="ADAL" clId="{F1C9C4DA-4849-4E2A-BA17-DBFF57E3D6D0}" dt="2024-04-16T09:51:25.367" v="1558" actId="47"/>
        <pc:sldMkLst>
          <pc:docMk/>
          <pc:sldMk cId="1456750857" sldId="276"/>
        </pc:sldMkLst>
        <pc:spChg chg="mod">
          <ac:chgData name="Paul Rocke" userId="b431fea5-a06c-4de8-916a-4024ceea5238" providerId="ADAL" clId="{F1C9C4DA-4849-4E2A-BA17-DBFF57E3D6D0}" dt="2024-04-11T10:13:01.019" v="483" actId="20577"/>
          <ac:spMkLst>
            <pc:docMk/>
            <pc:sldMk cId="1456750857" sldId="276"/>
            <ac:spMk id="2" creationId="{CEB405AE-161D-BCC5-8A62-ADB809DD720B}"/>
          </ac:spMkLst>
        </pc:spChg>
        <pc:spChg chg="mod">
          <ac:chgData name="Paul Rocke" userId="b431fea5-a06c-4de8-916a-4024ceea5238" providerId="ADAL" clId="{F1C9C4DA-4849-4E2A-BA17-DBFF57E3D6D0}" dt="2024-04-11T10:10:01.336" v="360" actId="20577"/>
          <ac:spMkLst>
            <pc:docMk/>
            <pc:sldMk cId="1456750857" sldId="276"/>
            <ac:spMk id="3" creationId="{FBBF0666-FD7C-4573-A779-ED7E21905EEB}"/>
          </ac:spMkLst>
        </pc:spChg>
      </pc:sldChg>
      <pc:sldChg chg="ord">
        <pc:chgData name="Paul Rocke" userId="b431fea5-a06c-4de8-916a-4024ceea5238" providerId="ADAL" clId="{F1C9C4DA-4849-4E2A-BA17-DBFF57E3D6D0}" dt="2024-04-22T12:47:08.543" v="2121" actId="34807"/>
        <pc:sldMkLst>
          <pc:docMk/>
          <pc:sldMk cId="2810472839" sldId="277"/>
        </pc:sldMkLst>
      </pc:sldChg>
      <pc:sldChg chg="ord">
        <pc:chgData name="Paul Rocke" userId="b431fea5-a06c-4de8-916a-4024ceea5238" providerId="ADAL" clId="{F1C9C4DA-4849-4E2A-BA17-DBFF57E3D6D0}" dt="2024-04-22T12:47:08.543" v="2121" actId="34807"/>
        <pc:sldMkLst>
          <pc:docMk/>
          <pc:sldMk cId="1352819887" sldId="278"/>
        </pc:sldMkLst>
      </pc:sldChg>
      <pc:sldChg chg="ord">
        <pc:chgData name="Paul Rocke" userId="b431fea5-a06c-4de8-916a-4024ceea5238" providerId="ADAL" clId="{F1C9C4DA-4849-4E2A-BA17-DBFF57E3D6D0}" dt="2024-04-22T12:47:08.543" v="2121" actId="34807"/>
        <pc:sldMkLst>
          <pc:docMk/>
          <pc:sldMk cId="3692913825" sldId="279"/>
        </pc:sldMkLst>
      </pc:sldChg>
      <pc:sldChg chg="ord">
        <pc:chgData name="Paul Rocke" userId="b431fea5-a06c-4de8-916a-4024ceea5238" providerId="ADAL" clId="{F1C9C4DA-4849-4E2A-BA17-DBFF57E3D6D0}" dt="2024-04-22T12:47:08.543" v="2121" actId="34807"/>
        <pc:sldMkLst>
          <pc:docMk/>
          <pc:sldMk cId="1550250382" sldId="280"/>
        </pc:sldMkLst>
      </pc:sldChg>
      <pc:sldChg chg="ord">
        <pc:chgData name="Paul Rocke" userId="b431fea5-a06c-4de8-916a-4024ceea5238" providerId="ADAL" clId="{F1C9C4DA-4849-4E2A-BA17-DBFF57E3D6D0}" dt="2024-04-22T12:47:08.543" v="2121" actId="34807"/>
        <pc:sldMkLst>
          <pc:docMk/>
          <pc:sldMk cId="811869679" sldId="281"/>
        </pc:sldMkLst>
      </pc:sldChg>
      <pc:sldChg chg="ord">
        <pc:chgData name="Paul Rocke" userId="b431fea5-a06c-4de8-916a-4024ceea5238" providerId="ADAL" clId="{F1C9C4DA-4849-4E2A-BA17-DBFF57E3D6D0}" dt="2024-04-22T12:47:08.543" v="2121" actId="34807"/>
        <pc:sldMkLst>
          <pc:docMk/>
          <pc:sldMk cId="2235320744" sldId="282"/>
        </pc:sldMkLst>
      </pc:sldChg>
      <pc:sldChg chg="ord">
        <pc:chgData name="Paul Rocke" userId="b431fea5-a06c-4de8-916a-4024ceea5238" providerId="ADAL" clId="{F1C9C4DA-4849-4E2A-BA17-DBFF57E3D6D0}" dt="2024-04-22T12:47:08.543" v="2121" actId="34807"/>
        <pc:sldMkLst>
          <pc:docMk/>
          <pc:sldMk cId="3006991895" sldId="284"/>
        </pc:sldMkLst>
      </pc:sldChg>
      <pc:sldChg chg="ord">
        <pc:chgData name="Paul Rocke" userId="b431fea5-a06c-4de8-916a-4024ceea5238" providerId="ADAL" clId="{F1C9C4DA-4849-4E2A-BA17-DBFF57E3D6D0}" dt="2024-04-22T12:47:08.543" v="2121" actId="34807"/>
        <pc:sldMkLst>
          <pc:docMk/>
          <pc:sldMk cId="2051585084" sldId="285"/>
        </pc:sldMkLst>
      </pc:sldChg>
      <pc:sldChg chg="ord">
        <pc:chgData name="Paul Rocke" userId="b431fea5-a06c-4de8-916a-4024ceea5238" providerId="ADAL" clId="{F1C9C4DA-4849-4E2A-BA17-DBFF57E3D6D0}" dt="2024-04-22T12:47:08.543" v="2121" actId="34807"/>
        <pc:sldMkLst>
          <pc:docMk/>
          <pc:sldMk cId="1849672713" sldId="286"/>
        </pc:sldMkLst>
      </pc:sldChg>
      <pc:sldChg chg="ord">
        <pc:chgData name="Paul Rocke" userId="b431fea5-a06c-4de8-916a-4024ceea5238" providerId="ADAL" clId="{F1C9C4DA-4849-4E2A-BA17-DBFF57E3D6D0}" dt="2024-04-22T12:47:08.543" v="2121" actId="34807"/>
        <pc:sldMkLst>
          <pc:docMk/>
          <pc:sldMk cId="401109381" sldId="287"/>
        </pc:sldMkLst>
      </pc:sldChg>
      <pc:sldChg chg="ord">
        <pc:chgData name="Paul Rocke" userId="b431fea5-a06c-4de8-916a-4024ceea5238" providerId="ADAL" clId="{F1C9C4DA-4849-4E2A-BA17-DBFF57E3D6D0}" dt="2024-04-22T12:47:08.543" v="2121" actId="34807"/>
        <pc:sldMkLst>
          <pc:docMk/>
          <pc:sldMk cId="1447235745" sldId="288"/>
        </pc:sldMkLst>
      </pc:sldChg>
      <pc:sldChg chg="ord">
        <pc:chgData name="Paul Rocke" userId="b431fea5-a06c-4de8-916a-4024ceea5238" providerId="ADAL" clId="{F1C9C4DA-4849-4E2A-BA17-DBFF57E3D6D0}" dt="2024-04-22T12:47:08.543" v="2121" actId="34807"/>
        <pc:sldMkLst>
          <pc:docMk/>
          <pc:sldMk cId="1843517293" sldId="289"/>
        </pc:sldMkLst>
      </pc:sldChg>
      <pc:sldChg chg="ord">
        <pc:chgData name="Paul Rocke" userId="b431fea5-a06c-4de8-916a-4024ceea5238" providerId="ADAL" clId="{F1C9C4DA-4849-4E2A-BA17-DBFF57E3D6D0}" dt="2024-04-22T12:47:08.543" v="2121" actId="34807"/>
        <pc:sldMkLst>
          <pc:docMk/>
          <pc:sldMk cId="876642525" sldId="290"/>
        </pc:sldMkLst>
      </pc:sldChg>
      <pc:sldChg chg="ord">
        <pc:chgData name="Paul Rocke" userId="b431fea5-a06c-4de8-916a-4024ceea5238" providerId="ADAL" clId="{F1C9C4DA-4849-4E2A-BA17-DBFF57E3D6D0}" dt="2024-04-22T12:47:08.543" v="2121" actId="34807"/>
        <pc:sldMkLst>
          <pc:docMk/>
          <pc:sldMk cId="183905468" sldId="291"/>
        </pc:sldMkLst>
      </pc:sldChg>
      <pc:sldChg chg="ord">
        <pc:chgData name="Paul Rocke" userId="b431fea5-a06c-4de8-916a-4024ceea5238" providerId="ADAL" clId="{F1C9C4DA-4849-4E2A-BA17-DBFF57E3D6D0}" dt="2024-04-22T12:47:08.543" v="2121" actId="34807"/>
        <pc:sldMkLst>
          <pc:docMk/>
          <pc:sldMk cId="4013196076" sldId="292"/>
        </pc:sldMkLst>
      </pc:sldChg>
      <pc:sldChg chg="ord">
        <pc:chgData name="Paul Rocke" userId="b431fea5-a06c-4de8-916a-4024ceea5238" providerId="ADAL" clId="{F1C9C4DA-4849-4E2A-BA17-DBFF57E3D6D0}" dt="2024-04-22T12:47:08.543" v="2121" actId="34807"/>
        <pc:sldMkLst>
          <pc:docMk/>
          <pc:sldMk cId="1825492896" sldId="293"/>
        </pc:sldMkLst>
      </pc:sldChg>
      <pc:sldChg chg="ord">
        <pc:chgData name="Paul Rocke" userId="b431fea5-a06c-4de8-916a-4024ceea5238" providerId="ADAL" clId="{F1C9C4DA-4849-4E2A-BA17-DBFF57E3D6D0}" dt="2024-04-22T12:47:08.543" v="2121" actId="34807"/>
        <pc:sldMkLst>
          <pc:docMk/>
          <pc:sldMk cId="630706517" sldId="294"/>
        </pc:sldMkLst>
      </pc:sldChg>
      <pc:sldChg chg="ord">
        <pc:chgData name="Paul Rocke" userId="b431fea5-a06c-4de8-916a-4024ceea5238" providerId="ADAL" clId="{F1C9C4DA-4849-4E2A-BA17-DBFF57E3D6D0}" dt="2024-04-22T12:47:08.543" v="2121" actId="34807"/>
        <pc:sldMkLst>
          <pc:docMk/>
          <pc:sldMk cId="4074082529" sldId="295"/>
        </pc:sldMkLst>
      </pc:sldChg>
      <pc:sldChg chg="modSp mod ord">
        <pc:chgData name="Paul Rocke" userId="b431fea5-a06c-4de8-916a-4024ceea5238" providerId="ADAL" clId="{F1C9C4DA-4849-4E2A-BA17-DBFF57E3D6D0}" dt="2024-04-25T10:23:59.146" v="2191"/>
        <pc:sldMkLst>
          <pc:docMk/>
          <pc:sldMk cId="1529525363" sldId="308"/>
        </pc:sldMkLst>
        <pc:spChg chg="mod">
          <ac:chgData name="Paul Rocke" userId="b431fea5-a06c-4de8-916a-4024ceea5238" providerId="ADAL" clId="{F1C9C4DA-4849-4E2A-BA17-DBFF57E3D6D0}" dt="2024-04-18T10:51:43.809" v="2095" actId="20577"/>
          <ac:spMkLst>
            <pc:docMk/>
            <pc:sldMk cId="1529525363" sldId="308"/>
            <ac:spMk id="3" creationId="{EE4EF64B-CB7C-53EE-2A28-7BB68305F1BE}"/>
          </ac:spMkLst>
        </pc:spChg>
        <pc:graphicFrameChg chg="mod">
          <ac:chgData name="Paul Rocke" userId="b431fea5-a06c-4de8-916a-4024ceea5238" providerId="ADAL" clId="{F1C9C4DA-4849-4E2A-BA17-DBFF57E3D6D0}" dt="2024-04-25T10:23:59.146" v="2191"/>
          <ac:graphicFrameMkLst>
            <pc:docMk/>
            <pc:sldMk cId="1529525363" sldId="308"/>
            <ac:graphicFrameMk id="4" creationId="{B1634A17-09C0-4D94-B15F-D2079F8FECA5}"/>
          </ac:graphicFrameMkLst>
        </pc:graphicFrameChg>
      </pc:sldChg>
      <pc:sldChg chg="ord">
        <pc:chgData name="Paul Rocke" userId="b431fea5-a06c-4de8-916a-4024ceea5238" providerId="ADAL" clId="{F1C9C4DA-4849-4E2A-BA17-DBFF57E3D6D0}" dt="2024-04-22T12:47:08.543" v="2121" actId="34807"/>
        <pc:sldMkLst>
          <pc:docMk/>
          <pc:sldMk cId="2965956160" sldId="313"/>
        </pc:sldMkLst>
      </pc:sldChg>
      <pc:sldChg chg="addSp delSp modSp mod ord">
        <pc:chgData name="Paul Rocke" userId="b431fea5-a06c-4de8-916a-4024ceea5238" providerId="ADAL" clId="{F1C9C4DA-4849-4E2A-BA17-DBFF57E3D6D0}" dt="2024-04-22T12:47:08.543" v="2121" actId="34807"/>
        <pc:sldMkLst>
          <pc:docMk/>
          <pc:sldMk cId="2086806706" sldId="314"/>
        </pc:sldMkLst>
        <pc:spChg chg="del">
          <ac:chgData name="Paul Rocke" userId="b431fea5-a06c-4de8-916a-4024ceea5238" providerId="ADAL" clId="{F1C9C4DA-4849-4E2A-BA17-DBFF57E3D6D0}" dt="2024-04-18T10:53:16.204" v="2104" actId="478"/>
          <ac:spMkLst>
            <pc:docMk/>
            <pc:sldMk cId="2086806706" sldId="314"/>
            <ac:spMk id="3" creationId="{0F5E6069-D53C-FDE5-1689-3E1DADA81E66}"/>
          </ac:spMkLst>
        </pc:spChg>
        <pc:spChg chg="mod">
          <ac:chgData name="Paul Rocke" userId="b431fea5-a06c-4de8-916a-4024ceea5238" providerId="ADAL" clId="{F1C9C4DA-4849-4E2A-BA17-DBFF57E3D6D0}" dt="2024-04-18T10:52:05.474" v="2096" actId="20577"/>
          <ac:spMkLst>
            <pc:docMk/>
            <pc:sldMk cId="2086806706" sldId="314"/>
            <ac:spMk id="4" creationId="{AA0A737F-9445-FAAB-FB8B-78B61E143C32}"/>
          </ac:spMkLst>
        </pc:spChg>
        <pc:spChg chg="add mod">
          <ac:chgData name="Paul Rocke" userId="b431fea5-a06c-4de8-916a-4024ceea5238" providerId="ADAL" clId="{F1C9C4DA-4849-4E2A-BA17-DBFF57E3D6D0}" dt="2024-04-18T10:54:15.934" v="2118" actId="6549"/>
          <ac:spMkLst>
            <pc:docMk/>
            <pc:sldMk cId="2086806706" sldId="314"/>
            <ac:spMk id="5" creationId="{5AC14AE3-A848-2475-012C-1F79739A2F75}"/>
          </ac:spMkLst>
        </pc:spChg>
        <pc:spChg chg="add del mod">
          <ac:chgData name="Paul Rocke" userId="b431fea5-a06c-4de8-916a-4024ceea5238" providerId="ADAL" clId="{F1C9C4DA-4849-4E2A-BA17-DBFF57E3D6D0}" dt="2024-04-18T10:53:18.441" v="2105" actId="478"/>
          <ac:spMkLst>
            <pc:docMk/>
            <pc:sldMk cId="2086806706" sldId="314"/>
            <ac:spMk id="7" creationId="{B1AA4045-517F-9774-05DA-5B3BD8E039ED}"/>
          </ac:spMkLst>
        </pc:spChg>
      </pc:sldChg>
      <pc:sldChg chg="modSp mod ord">
        <pc:chgData name="Paul Rocke" userId="b431fea5-a06c-4de8-916a-4024ceea5238" providerId="ADAL" clId="{F1C9C4DA-4849-4E2A-BA17-DBFF57E3D6D0}" dt="2024-04-25T08:32:58.619" v="2173" actId="1076"/>
        <pc:sldMkLst>
          <pc:docMk/>
          <pc:sldMk cId="2254461357" sldId="315"/>
        </pc:sldMkLst>
        <pc:spChg chg="mod">
          <ac:chgData name="Paul Rocke" userId="b431fea5-a06c-4de8-916a-4024ceea5238" providerId="ADAL" clId="{F1C9C4DA-4849-4E2A-BA17-DBFF57E3D6D0}" dt="2024-04-25T08:32:58.619" v="2173" actId="1076"/>
          <ac:spMkLst>
            <pc:docMk/>
            <pc:sldMk cId="2254461357" sldId="315"/>
            <ac:spMk id="3" creationId="{CEF3171D-4184-03EB-EB18-C4705DD494C9}"/>
          </ac:spMkLst>
        </pc:spChg>
      </pc:sldChg>
      <pc:sldChg chg="modSp new del mod">
        <pc:chgData name="Paul Rocke" userId="b431fea5-a06c-4de8-916a-4024ceea5238" providerId="ADAL" clId="{F1C9C4DA-4849-4E2A-BA17-DBFF57E3D6D0}" dt="2024-04-16T09:07:22.363" v="1422" actId="47"/>
        <pc:sldMkLst>
          <pc:docMk/>
          <pc:sldMk cId="2663738891" sldId="316"/>
        </pc:sldMkLst>
        <pc:spChg chg="mod">
          <ac:chgData name="Paul Rocke" userId="b431fea5-a06c-4de8-916a-4024ceea5238" providerId="ADAL" clId="{F1C9C4DA-4849-4E2A-BA17-DBFF57E3D6D0}" dt="2024-04-11T10:12:55.974" v="473" actId="27636"/>
          <ac:spMkLst>
            <pc:docMk/>
            <pc:sldMk cId="2663738891" sldId="316"/>
            <ac:spMk id="2" creationId="{18C43F40-40A6-3809-F142-30006B7C3B1B}"/>
          </ac:spMkLst>
        </pc:spChg>
        <pc:spChg chg="mod">
          <ac:chgData name="Paul Rocke" userId="b431fea5-a06c-4de8-916a-4024ceea5238" providerId="ADAL" clId="{F1C9C4DA-4849-4E2A-BA17-DBFF57E3D6D0}" dt="2024-04-11T10:07:30.183" v="248" actId="20577"/>
          <ac:spMkLst>
            <pc:docMk/>
            <pc:sldMk cId="2663738891" sldId="316"/>
            <ac:spMk id="4" creationId="{485044E0-D649-67D5-7241-9CDCAC869698}"/>
          </ac:spMkLst>
        </pc:spChg>
      </pc:sldChg>
      <pc:sldChg chg="modSp new mod ord">
        <pc:chgData name="Paul Rocke" userId="b431fea5-a06c-4de8-916a-4024ceea5238" providerId="ADAL" clId="{F1C9C4DA-4849-4E2A-BA17-DBFF57E3D6D0}" dt="2024-04-22T12:47:08.543" v="2121" actId="34807"/>
        <pc:sldMkLst>
          <pc:docMk/>
          <pc:sldMk cId="623596832" sldId="317"/>
        </pc:sldMkLst>
        <pc:spChg chg="mod">
          <ac:chgData name="Paul Rocke" userId="b431fea5-a06c-4de8-916a-4024ceea5238" providerId="ADAL" clId="{F1C9C4DA-4849-4E2A-BA17-DBFF57E3D6D0}" dt="2024-04-11T10:15:59.714" v="575" actId="20577"/>
          <ac:spMkLst>
            <pc:docMk/>
            <pc:sldMk cId="623596832" sldId="317"/>
            <ac:spMk id="2" creationId="{52721F4B-B3B3-240F-6EB5-DC642C63B5A1}"/>
          </ac:spMkLst>
        </pc:spChg>
      </pc:sldChg>
      <pc:sldChg chg="new del">
        <pc:chgData name="Paul Rocke" userId="b431fea5-a06c-4de8-916a-4024ceea5238" providerId="ADAL" clId="{F1C9C4DA-4849-4E2A-BA17-DBFF57E3D6D0}" dt="2024-04-11T10:15:37.283" v="494" actId="680"/>
        <pc:sldMkLst>
          <pc:docMk/>
          <pc:sldMk cId="1548056269" sldId="317"/>
        </pc:sldMkLst>
      </pc:sldChg>
      <pc:sldChg chg="modSp new mod ord">
        <pc:chgData name="Paul Rocke" userId="b431fea5-a06c-4de8-916a-4024ceea5238" providerId="ADAL" clId="{F1C9C4DA-4849-4E2A-BA17-DBFF57E3D6D0}" dt="2024-04-22T12:47:08.543" v="2121" actId="34807"/>
        <pc:sldMkLst>
          <pc:docMk/>
          <pc:sldMk cId="2103986835" sldId="318"/>
        </pc:sldMkLst>
        <pc:spChg chg="mod">
          <ac:chgData name="Paul Rocke" userId="b431fea5-a06c-4de8-916a-4024ceea5238" providerId="ADAL" clId="{F1C9C4DA-4849-4E2A-BA17-DBFF57E3D6D0}" dt="2024-04-11T10:16:30.044" v="655" actId="20577"/>
          <ac:spMkLst>
            <pc:docMk/>
            <pc:sldMk cId="2103986835" sldId="318"/>
            <ac:spMk id="2" creationId="{CBA246F7-8268-559D-949E-2CF66995805A}"/>
          </ac:spMkLst>
        </pc:spChg>
      </pc:sldChg>
      <pc:sldChg chg="ord">
        <pc:chgData name="Paul Rocke" userId="b431fea5-a06c-4de8-916a-4024ceea5238" providerId="ADAL" clId="{F1C9C4DA-4849-4E2A-BA17-DBFF57E3D6D0}" dt="2024-04-22T12:47:08.543" v="2121" actId="34807"/>
        <pc:sldMkLst>
          <pc:docMk/>
          <pc:sldMk cId="303053049" sldId="319"/>
        </pc:sldMkLst>
      </pc:sldChg>
      <pc:sldChg chg="add del ord">
        <pc:chgData name="Paul Rocke" userId="b431fea5-a06c-4de8-916a-4024ceea5238" providerId="ADAL" clId="{F1C9C4DA-4849-4E2A-BA17-DBFF57E3D6D0}" dt="2024-04-22T12:47:08.543" v="2121" actId="34807"/>
        <pc:sldMkLst>
          <pc:docMk/>
          <pc:sldMk cId="204270855" sldId="320"/>
        </pc:sldMkLst>
      </pc:sldChg>
      <pc:sldChg chg="delSp modSp new del mod">
        <pc:chgData name="Paul Rocke" userId="b431fea5-a06c-4de8-916a-4024ceea5238" providerId="ADAL" clId="{F1C9C4DA-4849-4E2A-BA17-DBFF57E3D6D0}" dt="2024-04-16T08:50:09.979" v="738" actId="47"/>
        <pc:sldMkLst>
          <pc:docMk/>
          <pc:sldMk cId="2199183068" sldId="321"/>
        </pc:sldMkLst>
        <pc:spChg chg="mod">
          <ac:chgData name="Paul Rocke" userId="b431fea5-a06c-4de8-916a-4024ceea5238" providerId="ADAL" clId="{F1C9C4DA-4849-4E2A-BA17-DBFF57E3D6D0}" dt="2024-04-16T08:49:58.513" v="736" actId="20577"/>
          <ac:spMkLst>
            <pc:docMk/>
            <pc:sldMk cId="2199183068" sldId="321"/>
            <ac:spMk id="2" creationId="{FDE1C0A5-A516-FB64-241D-43791E3EE9F7}"/>
          </ac:spMkLst>
        </pc:spChg>
        <pc:spChg chg="del">
          <ac:chgData name="Paul Rocke" userId="b431fea5-a06c-4de8-916a-4024ceea5238" providerId="ADAL" clId="{F1C9C4DA-4849-4E2A-BA17-DBFF57E3D6D0}" dt="2024-04-16T08:49:50.154" v="702" actId="478"/>
          <ac:spMkLst>
            <pc:docMk/>
            <pc:sldMk cId="2199183068" sldId="321"/>
            <ac:spMk id="3" creationId="{A477BDF4-C21C-AB10-FC70-DDBED92D14D4}"/>
          </ac:spMkLst>
        </pc:spChg>
        <pc:spChg chg="del">
          <ac:chgData name="Paul Rocke" userId="b431fea5-a06c-4de8-916a-4024ceea5238" providerId="ADAL" clId="{F1C9C4DA-4849-4E2A-BA17-DBFF57E3D6D0}" dt="2024-04-16T08:49:51.549" v="703" actId="478"/>
          <ac:spMkLst>
            <pc:docMk/>
            <pc:sldMk cId="2199183068" sldId="321"/>
            <ac:spMk id="4" creationId="{318FDE69-34AD-566C-77DA-DA830A871AE6}"/>
          </ac:spMkLst>
        </pc:spChg>
      </pc:sldChg>
      <pc:sldChg chg="addSp modSp new mod ord modAnim">
        <pc:chgData name="Paul Rocke" userId="b431fea5-a06c-4de8-916a-4024ceea5238" providerId="ADAL" clId="{F1C9C4DA-4849-4E2A-BA17-DBFF57E3D6D0}" dt="2024-04-24T10:26:16.233" v="2146" actId="20577"/>
        <pc:sldMkLst>
          <pc:docMk/>
          <pc:sldMk cId="3378378249" sldId="321"/>
        </pc:sldMkLst>
        <pc:spChg chg="mod">
          <ac:chgData name="Paul Rocke" userId="b431fea5-a06c-4de8-916a-4024ceea5238" providerId="ADAL" clId="{F1C9C4DA-4849-4E2A-BA17-DBFF57E3D6D0}" dt="2024-04-16T08:52:00.889" v="777" actId="20577"/>
          <ac:spMkLst>
            <pc:docMk/>
            <pc:sldMk cId="3378378249" sldId="321"/>
            <ac:spMk id="2" creationId="{C3E75890-76F3-FCE1-1D48-13ED5D70D758}"/>
          </ac:spMkLst>
        </pc:spChg>
        <pc:spChg chg="mod">
          <ac:chgData name="Paul Rocke" userId="b431fea5-a06c-4de8-916a-4024ceea5238" providerId="ADAL" clId="{F1C9C4DA-4849-4E2A-BA17-DBFF57E3D6D0}" dt="2024-04-16T09:02:32.926" v="1282" actId="20577"/>
          <ac:spMkLst>
            <pc:docMk/>
            <pc:sldMk cId="3378378249" sldId="321"/>
            <ac:spMk id="3" creationId="{2BD0CD18-D9A4-643A-2C85-EFA30C6594AF}"/>
          </ac:spMkLst>
        </pc:spChg>
        <pc:spChg chg="add mod">
          <ac:chgData name="Paul Rocke" userId="b431fea5-a06c-4de8-916a-4024ceea5238" providerId="ADAL" clId="{F1C9C4DA-4849-4E2A-BA17-DBFF57E3D6D0}" dt="2024-04-24T10:26:16.233" v="2146" actId="20577"/>
          <ac:spMkLst>
            <pc:docMk/>
            <pc:sldMk cId="3378378249" sldId="321"/>
            <ac:spMk id="4" creationId="{6E241D8F-CE8B-1524-24C9-5408CC5AE481}"/>
          </ac:spMkLst>
        </pc:spChg>
      </pc:sldChg>
      <pc:sldChg chg="addSp delSp modSp new mod ord">
        <pc:chgData name="Paul Rocke" userId="b431fea5-a06c-4de8-916a-4024ceea5238" providerId="ADAL" clId="{F1C9C4DA-4849-4E2A-BA17-DBFF57E3D6D0}" dt="2024-04-22T12:47:08.543" v="2121" actId="34807"/>
        <pc:sldMkLst>
          <pc:docMk/>
          <pc:sldMk cId="505951570" sldId="322"/>
        </pc:sldMkLst>
        <pc:spChg chg="mod">
          <ac:chgData name="Paul Rocke" userId="b431fea5-a06c-4de8-916a-4024ceea5238" providerId="ADAL" clId="{F1C9C4DA-4849-4E2A-BA17-DBFF57E3D6D0}" dt="2024-04-16T09:03:47.872" v="1323" actId="20577"/>
          <ac:spMkLst>
            <pc:docMk/>
            <pc:sldMk cId="505951570" sldId="322"/>
            <ac:spMk id="2" creationId="{E1A6A966-4CE4-BE4B-8D13-0B9C6C778BCD}"/>
          </ac:spMkLst>
        </pc:spChg>
        <pc:spChg chg="del">
          <ac:chgData name="Paul Rocke" userId="b431fea5-a06c-4de8-916a-4024ceea5238" providerId="ADAL" clId="{F1C9C4DA-4849-4E2A-BA17-DBFF57E3D6D0}" dt="2024-04-16T09:38:49.092" v="1490" actId="478"/>
          <ac:spMkLst>
            <pc:docMk/>
            <pc:sldMk cId="505951570" sldId="322"/>
            <ac:spMk id="3" creationId="{E26D8E2D-6D08-0C2F-4ABA-7E14CF00A853}"/>
          </ac:spMkLst>
        </pc:spChg>
        <pc:graphicFrameChg chg="add mod">
          <ac:chgData name="Paul Rocke" userId="b431fea5-a06c-4de8-916a-4024ceea5238" providerId="ADAL" clId="{F1C9C4DA-4849-4E2A-BA17-DBFF57E3D6D0}" dt="2024-04-16T09:41:04.542" v="1515"/>
          <ac:graphicFrameMkLst>
            <pc:docMk/>
            <pc:sldMk cId="505951570" sldId="322"/>
            <ac:graphicFrameMk id="6" creationId="{912D57BB-0CA1-92C1-3ECC-0B5F0D88D6C4}"/>
          </ac:graphicFrameMkLst>
        </pc:graphicFrameChg>
        <pc:graphicFrameChg chg="add mod">
          <ac:chgData name="Paul Rocke" userId="b431fea5-a06c-4de8-916a-4024ceea5238" providerId="ADAL" clId="{F1C9C4DA-4849-4E2A-BA17-DBFF57E3D6D0}" dt="2024-04-16T09:41:04.542" v="1515"/>
          <ac:graphicFrameMkLst>
            <pc:docMk/>
            <pc:sldMk cId="505951570" sldId="322"/>
            <ac:graphicFrameMk id="7" creationId="{BDD3F18E-37D1-039A-4B48-38DEDF0AFAA2}"/>
          </ac:graphicFrameMkLst>
        </pc:graphicFrameChg>
        <pc:picChg chg="add del mod">
          <ac:chgData name="Paul Rocke" userId="b431fea5-a06c-4de8-916a-4024ceea5238" providerId="ADAL" clId="{F1C9C4DA-4849-4E2A-BA17-DBFF57E3D6D0}" dt="2024-04-16T09:41:02.069" v="1513" actId="478"/>
          <ac:picMkLst>
            <pc:docMk/>
            <pc:sldMk cId="505951570" sldId="322"/>
            <ac:picMk id="4" creationId="{E1064F68-390C-255D-4F67-E88F5508E41C}"/>
          </ac:picMkLst>
        </pc:picChg>
        <pc:picChg chg="add del mod">
          <ac:chgData name="Paul Rocke" userId="b431fea5-a06c-4de8-916a-4024ceea5238" providerId="ADAL" clId="{F1C9C4DA-4849-4E2A-BA17-DBFF57E3D6D0}" dt="2024-04-16T09:41:02.525" v="1514" actId="478"/>
          <ac:picMkLst>
            <pc:docMk/>
            <pc:sldMk cId="505951570" sldId="322"/>
            <ac:picMk id="5" creationId="{9439B48A-9C6E-724A-55BB-BABB43746A28}"/>
          </ac:picMkLst>
        </pc:picChg>
        <pc:picChg chg="add mod">
          <ac:chgData name="Paul Rocke" userId="b431fea5-a06c-4de8-916a-4024ceea5238" providerId="ADAL" clId="{F1C9C4DA-4849-4E2A-BA17-DBFF57E3D6D0}" dt="2024-04-16T09:41:17.455" v="1518" actId="1076"/>
          <ac:picMkLst>
            <pc:docMk/>
            <pc:sldMk cId="505951570" sldId="322"/>
            <ac:picMk id="8" creationId="{E0889707-662C-C51A-6CA5-CAE0563D961C}"/>
          </ac:picMkLst>
        </pc:picChg>
      </pc:sldChg>
      <pc:sldChg chg="modSp new del mod">
        <pc:chgData name="Paul Rocke" userId="b431fea5-a06c-4de8-916a-4024ceea5238" providerId="ADAL" clId="{F1C9C4DA-4849-4E2A-BA17-DBFF57E3D6D0}" dt="2024-04-16T09:04:39.578" v="1363" actId="47"/>
        <pc:sldMkLst>
          <pc:docMk/>
          <pc:sldMk cId="2317035852" sldId="323"/>
        </pc:sldMkLst>
        <pc:spChg chg="mod">
          <ac:chgData name="Paul Rocke" userId="b431fea5-a06c-4de8-916a-4024ceea5238" providerId="ADAL" clId="{F1C9C4DA-4849-4E2A-BA17-DBFF57E3D6D0}" dt="2024-04-16T09:04:04.898" v="1345" actId="20577"/>
          <ac:spMkLst>
            <pc:docMk/>
            <pc:sldMk cId="2317035852" sldId="323"/>
            <ac:spMk id="2" creationId="{F2B2965A-2CD5-1D09-90C3-E2E3D9F0CB40}"/>
          </ac:spMkLst>
        </pc:spChg>
      </pc:sldChg>
      <pc:sldChg chg="addSp delSp modSp new mod ord">
        <pc:chgData name="Paul Rocke" userId="b431fea5-a06c-4de8-916a-4024ceea5238" providerId="ADAL" clId="{F1C9C4DA-4849-4E2A-BA17-DBFF57E3D6D0}" dt="2024-04-22T12:47:08.543" v="2121" actId="34807"/>
        <pc:sldMkLst>
          <pc:docMk/>
          <pc:sldMk cId="2895137776" sldId="323"/>
        </pc:sldMkLst>
        <pc:spChg chg="mod">
          <ac:chgData name="Paul Rocke" userId="b431fea5-a06c-4de8-916a-4024ceea5238" providerId="ADAL" clId="{F1C9C4DA-4849-4E2A-BA17-DBFF57E3D6D0}" dt="2024-04-16T09:05:42.734" v="1419" actId="20577"/>
          <ac:spMkLst>
            <pc:docMk/>
            <pc:sldMk cId="2895137776" sldId="323"/>
            <ac:spMk id="2" creationId="{E55D361B-3D25-BF89-30D2-C0A9C3B178BD}"/>
          </ac:spMkLst>
        </pc:spChg>
        <pc:spChg chg="del">
          <ac:chgData name="Paul Rocke" userId="b431fea5-a06c-4de8-916a-4024ceea5238" providerId="ADAL" clId="{F1C9C4DA-4849-4E2A-BA17-DBFF57E3D6D0}" dt="2024-04-16T12:41:30.016" v="1559" actId="478"/>
          <ac:spMkLst>
            <pc:docMk/>
            <pc:sldMk cId="2895137776" sldId="323"/>
            <ac:spMk id="3" creationId="{5A7A5962-B5DF-22E7-14D9-4CD30EF089C3}"/>
          </ac:spMkLst>
        </pc:spChg>
        <pc:graphicFrameChg chg="add mod modGraphic">
          <ac:chgData name="Paul Rocke" userId="b431fea5-a06c-4de8-916a-4024ceea5238" providerId="ADAL" clId="{F1C9C4DA-4849-4E2A-BA17-DBFF57E3D6D0}" dt="2024-04-16T12:45:10.332" v="1824" actId="1076"/>
          <ac:graphicFrameMkLst>
            <pc:docMk/>
            <pc:sldMk cId="2895137776" sldId="323"/>
            <ac:graphicFrameMk id="4" creationId="{B13630F4-530D-A78A-076A-98DEB37AD90D}"/>
          </ac:graphicFrameMkLst>
        </pc:graphicFrameChg>
      </pc:sldChg>
      <pc:sldChg chg="addSp delSp modSp new mod ord delAnim modAnim">
        <pc:chgData name="Paul Rocke" userId="b431fea5-a06c-4de8-916a-4024ceea5238" providerId="ADAL" clId="{F1C9C4DA-4849-4E2A-BA17-DBFF57E3D6D0}" dt="2024-04-22T12:47:08.543" v="2121" actId="34807"/>
        <pc:sldMkLst>
          <pc:docMk/>
          <pc:sldMk cId="672837114" sldId="324"/>
        </pc:sldMkLst>
        <pc:spChg chg="del">
          <ac:chgData name="Paul Rocke" userId="b431fea5-a06c-4de8-916a-4024ceea5238" providerId="ADAL" clId="{F1C9C4DA-4849-4E2A-BA17-DBFF57E3D6D0}" dt="2024-04-16T09:14:04.623" v="1489" actId="478"/>
          <ac:spMkLst>
            <pc:docMk/>
            <pc:sldMk cId="672837114" sldId="324"/>
            <ac:spMk id="2" creationId="{72E1AEC3-474F-3B4F-DE79-03356B4A862F}"/>
          </ac:spMkLst>
        </pc:spChg>
        <pc:spChg chg="del">
          <ac:chgData name="Paul Rocke" userId="b431fea5-a06c-4de8-916a-4024ceea5238" providerId="ADAL" clId="{F1C9C4DA-4849-4E2A-BA17-DBFF57E3D6D0}" dt="2024-04-16T09:14:04.623" v="1489" actId="478"/>
          <ac:spMkLst>
            <pc:docMk/>
            <pc:sldMk cId="672837114" sldId="324"/>
            <ac:spMk id="3" creationId="{C5129A36-4BE7-85EC-BFBD-6A755A69139D}"/>
          </ac:spMkLst>
        </pc:spChg>
        <pc:grpChg chg="mod">
          <ac:chgData name="Paul Rocke" userId="b431fea5-a06c-4de8-916a-4024ceea5238" providerId="ADAL" clId="{F1C9C4DA-4849-4E2A-BA17-DBFF57E3D6D0}" dt="2024-04-16T09:11:59.389" v="1470"/>
          <ac:grpSpMkLst>
            <pc:docMk/>
            <pc:sldMk cId="672837114" sldId="324"/>
            <ac:grpSpMk id="18" creationId="{E2E40EFD-A161-7EF7-22F6-B3B74E8A1CAD}"/>
          </ac:grpSpMkLst>
        </pc:grpChg>
        <pc:grpChg chg="mod">
          <ac:chgData name="Paul Rocke" userId="b431fea5-a06c-4de8-916a-4024ceea5238" providerId="ADAL" clId="{F1C9C4DA-4849-4E2A-BA17-DBFF57E3D6D0}" dt="2024-04-16T09:11:58.553" v="1466"/>
          <ac:grpSpMkLst>
            <pc:docMk/>
            <pc:sldMk cId="672837114" sldId="324"/>
            <ac:grpSpMk id="22" creationId="{A5F70190-9107-7F11-FE19-20936E39209E}"/>
          </ac:grpSpMkLst>
        </pc:grpChg>
        <pc:grpChg chg="add del mod">
          <ac:chgData name="Paul Rocke" userId="b431fea5-a06c-4de8-916a-4024ceea5238" providerId="ADAL" clId="{F1C9C4DA-4849-4E2A-BA17-DBFF57E3D6D0}" dt="2024-04-16T09:11:57.939" v="1463"/>
          <ac:grpSpMkLst>
            <pc:docMk/>
            <pc:sldMk cId="672837114" sldId="324"/>
            <ac:grpSpMk id="25" creationId="{4654F57D-7301-943B-FA9D-E72C68311366}"/>
          </ac:grpSpMkLst>
        </pc:grpChg>
        <pc:grpChg chg="add del mod">
          <ac:chgData name="Paul Rocke" userId="b431fea5-a06c-4de8-916a-4024ceea5238" providerId="ADAL" clId="{F1C9C4DA-4849-4E2A-BA17-DBFF57E3D6D0}" dt="2024-04-16T09:11:57.613" v="1461"/>
          <ac:grpSpMkLst>
            <pc:docMk/>
            <pc:sldMk cId="672837114" sldId="324"/>
            <ac:grpSpMk id="27" creationId="{D4835F36-11A0-2BD4-6B7D-B4767BD4E47B}"/>
          </ac:grpSpMkLst>
        </pc:grpChg>
        <pc:grpChg chg="mod">
          <ac:chgData name="Paul Rocke" userId="b431fea5-a06c-4de8-916a-4024ceea5238" providerId="ADAL" clId="{F1C9C4DA-4849-4E2A-BA17-DBFF57E3D6D0}" dt="2024-04-16T09:11:57.296" v="1459"/>
          <ac:grpSpMkLst>
            <pc:docMk/>
            <pc:sldMk cId="672837114" sldId="324"/>
            <ac:grpSpMk id="29" creationId="{D8CBD85A-7051-D4C6-CA16-A6C5AFD634BB}"/>
          </ac:grpSpMkLst>
        </pc:grpChg>
        <pc:picChg chg="add mod">
          <ac:chgData name="Paul Rocke" userId="b431fea5-a06c-4de8-916a-4024ceea5238" providerId="ADAL" clId="{F1C9C4DA-4849-4E2A-BA17-DBFF57E3D6D0}" dt="2024-04-16T09:09:17.721" v="1429" actId="14100"/>
          <ac:picMkLst>
            <pc:docMk/>
            <pc:sldMk cId="672837114" sldId="324"/>
            <ac:picMk id="5" creationId="{9BBE608E-E612-EBA6-1296-4A9E552F4566}"/>
          </ac:picMkLst>
        </pc:picChg>
        <pc:inkChg chg="add del">
          <ac:chgData name="Paul Rocke" userId="b431fea5-a06c-4de8-916a-4024ceea5238" providerId="ADAL" clId="{F1C9C4DA-4849-4E2A-BA17-DBFF57E3D6D0}" dt="2024-04-16T09:09:42.057" v="1431" actId="9405"/>
          <ac:inkMkLst>
            <pc:docMk/>
            <pc:sldMk cId="672837114" sldId="324"/>
            <ac:inkMk id="6" creationId="{8B4BE526-3098-3A05-5008-85E5917F79AC}"/>
          </ac:inkMkLst>
        </pc:inkChg>
        <pc:inkChg chg="add del">
          <ac:chgData name="Paul Rocke" userId="b431fea5-a06c-4de8-916a-4024ceea5238" providerId="ADAL" clId="{F1C9C4DA-4849-4E2A-BA17-DBFF57E3D6D0}" dt="2024-04-16T09:14:04.623" v="1489" actId="478"/>
          <ac:inkMkLst>
            <pc:docMk/>
            <pc:sldMk cId="672837114" sldId="324"/>
            <ac:inkMk id="7" creationId="{68E93CDE-4CFA-0F28-21CC-98E350CEC8EB}"/>
          </ac:inkMkLst>
        </pc:inkChg>
        <pc:inkChg chg="add del">
          <ac:chgData name="Paul Rocke" userId="b431fea5-a06c-4de8-916a-4024ceea5238" providerId="ADAL" clId="{F1C9C4DA-4849-4E2A-BA17-DBFF57E3D6D0}" dt="2024-04-16T09:14:04.623" v="1489" actId="478"/>
          <ac:inkMkLst>
            <pc:docMk/>
            <pc:sldMk cId="672837114" sldId="324"/>
            <ac:inkMk id="8" creationId="{B2CF3156-13C9-C09B-FA7C-04DC724396C5}"/>
          </ac:inkMkLst>
        </pc:inkChg>
        <pc:inkChg chg="add del">
          <ac:chgData name="Paul Rocke" userId="b431fea5-a06c-4de8-916a-4024ceea5238" providerId="ADAL" clId="{F1C9C4DA-4849-4E2A-BA17-DBFF57E3D6D0}" dt="2024-04-16T09:14:04.623" v="1489" actId="478"/>
          <ac:inkMkLst>
            <pc:docMk/>
            <pc:sldMk cId="672837114" sldId="324"/>
            <ac:inkMk id="9" creationId="{82113545-B418-A51A-930B-624A7703EC53}"/>
          </ac:inkMkLst>
        </pc:inkChg>
        <pc:inkChg chg="add del">
          <ac:chgData name="Paul Rocke" userId="b431fea5-a06c-4de8-916a-4024ceea5238" providerId="ADAL" clId="{F1C9C4DA-4849-4E2A-BA17-DBFF57E3D6D0}" dt="2024-04-16T09:11:12.074" v="1436" actId="9405"/>
          <ac:inkMkLst>
            <pc:docMk/>
            <pc:sldMk cId="672837114" sldId="324"/>
            <ac:inkMk id="10" creationId="{03CF420C-CF32-2B9A-6C68-52A239FE7156}"/>
          </ac:inkMkLst>
        </pc:inkChg>
        <pc:inkChg chg="add del">
          <ac:chgData name="Paul Rocke" userId="b431fea5-a06c-4de8-916a-4024ceea5238" providerId="ADAL" clId="{F1C9C4DA-4849-4E2A-BA17-DBFF57E3D6D0}" dt="2024-04-16T09:11:14.403" v="1438" actId="9405"/>
          <ac:inkMkLst>
            <pc:docMk/>
            <pc:sldMk cId="672837114" sldId="324"/>
            <ac:inkMk id="11" creationId="{DEAE7451-3426-1F92-7DDA-DF63DA1CC126}"/>
          </ac:inkMkLst>
        </pc:inkChg>
        <pc:inkChg chg="add del">
          <ac:chgData name="Paul Rocke" userId="b431fea5-a06c-4de8-916a-4024ceea5238" providerId="ADAL" clId="{F1C9C4DA-4849-4E2A-BA17-DBFF57E3D6D0}" dt="2024-04-16T09:11:18.523" v="1440" actId="9405"/>
          <ac:inkMkLst>
            <pc:docMk/>
            <pc:sldMk cId="672837114" sldId="324"/>
            <ac:inkMk id="12" creationId="{D5A4A438-1294-1542-D24A-E29170C0E833}"/>
          </ac:inkMkLst>
        </pc:inkChg>
        <pc:inkChg chg="add del">
          <ac:chgData name="Paul Rocke" userId="b431fea5-a06c-4de8-916a-4024ceea5238" providerId="ADAL" clId="{F1C9C4DA-4849-4E2A-BA17-DBFF57E3D6D0}" dt="2024-04-16T09:14:04.623" v="1489" actId="478"/>
          <ac:inkMkLst>
            <pc:docMk/>
            <pc:sldMk cId="672837114" sldId="324"/>
            <ac:inkMk id="13" creationId="{77C6B2D3-A0C0-ACAF-ECE3-2067F1E20F9B}"/>
          </ac:inkMkLst>
        </pc:inkChg>
        <pc:inkChg chg="add del">
          <ac:chgData name="Paul Rocke" userId="b431fea5-a06c-4de8-916a-4024ceea5238" providerId="ADAL" clId="{F1C9C4DA-4849-4E2A-BA17-DBFF57E3D6D0}" dt="2024-04-16T09:14:04.623" v="1489" actId="478"/>
          <ac:inkMkLst>
            <pc:docMk/>
            <pc:sldMk cId="672837114" sldId="324"/>
            <ac:inkMk id="14" creationId="{6A544F78-57EF-47B9-73F9-8A2097C65784}"/>
          </ac:inkMkLst>
        </pc:inkChg>
        <pc:inkChg chg="add del">
          <ac:chgData name="Paul Rocke" userId="b431fea5-a06c-4de8-916a-4024ceea5238" providerId="ADAL" clId="{F1C9C4DA-4849-4E2A-BA17-DBFF57E3D6D0}" dt="2024-04-16T09:14:04.623" v="1489" actId="478"/>
          <ac:inkMkLst>
            <pc:docMk/>
            <pc:sldMk cId="672837114" sldId="324"/>
            <ac:inkMk id="15" creationId="{9350E21F-3DD5-76C8-12CF-EE9274D4C5CF}"/>
          </ac:inkMkLst>
        </pc:inkChg>
        <pc:inkChg chg="add del mod">
          <ac:chgData name="Paul Rocke" userId="b431fea5-a06c-4de8-916a-4024ceea5238" providerId="ADAL" clId="{F1C9C4DA-4849-4E2A-BA17-DBFF57E3D6D0}" dt="2024-04-16T09:11:59.783" v="1471" actId="9405"/>
          <ac:inkMkLst>
            <pc:docMk/>
            <pc:sldMk cId="672837114" sldId="324"/>
            <ac:inkMk id="16" creationId="{43274680-7A52-C55C-1D1D-9E0350B81C2A}"/>
          </ac:inkMkLst>
        </pc:inkChg>
        <pc:inkChg chg="add del mod">
          <ac:chgData name="Paul Rocke" userId="b431fea5-a06c-4de8-916a-4024ceea5238" providerId="ADAL" clId="{F1C9C4DA-4849-4E2A-BA17-DBFF57E3D6D0}" dt="2024-04-16T09:11:59.389" v="1470"/>
          <ac:inkMkLst>
            <pc:docMk/>
            <pc:sldMk cId="672837114" sldId="324"/>
            <ac:inkMk id="17" creationId="{FF14967B-9448-DB13-E5BB-E92654BE4562}"/>
          </ac:inkMkLst>
        </pc:inkChg>
        <pc:inkChg chg="add del">
          <ac:chgData name="Paul Rocke" userId="b431fea5-a06c-4de8-916a-4024ceea5238" providerId="ADAL" clId="{F1C9C4DA-4849-4E2A-BA17-DBFF57E3D6D0}" dt="2024-04-16T09:11:59.153" v="1468" actId="9405"/>
          <ac:inkMkLst>
            <pc:docMk/>
            <pc:sldMk cId="672837114" sldId="324"/>
            <ac:inkMk id="19" creationId="{16BC79AC-C228-1130-3754-370F89D085B0}"/>
          </ac:inkMkLst>
        </pc:inkChg>
        <pc:inkChg chg="add del mod">
          <ac:chgData name="Paul Rocke" userId="b431fea5-a06c-4de8-916a-4024ceea5238" providerId="ADAL" clId="{F1C9C4DA-4849-4E2A-BA17-DBFF57E3D6D0}" dt="2024-04-16T09:11:58.900" v="1467" actId="9405"/>
          <ac:inkMkLst>
            <pc:docMk/>
            <pc:sldMk cId="672837114" sldId="324"/>
            <ac:inkMk id="20" creationId="{6A710F09-4115-94F1-0047-B31704FF966A}"/>
          </ac:inkMkLst>
        </pc:inkChg>
        <pc:inkChg chg="add del mod">
          <ac:chgData name="Paul Rocke" userId="b431fea5-a06c-4de8-916a-4024ceea5238" providerId="ADAL" clId="{F1C9C4DA-4849-4E2A-BA17-DBFF57E3D6D0}" dt="2024-04-16T09:11:58.553" v="1466"/>
          <ac:inkMkLst>
            <pc:docMk/>
            <pc:sldMk cId="672837114" sldId="324"/>
            <ac:inkMk id="21" creationId="{D04F0D31-E0BE-843A-ED3B-DEE064698876}"/>
          </ac:inkMkLst>
        </pc:inkChg>
        <pc:inkChg chg="add del mod">
          <ac:chgData name="Paul Rocke" userId="b431fea5-a06c-4de8-916a-4024ceea5238" providerId="ADAL" clId="{F1C9C4DA-4849-4E2A-BA17-DBFF57E3D6D0}" dt="2024-04-16T09:11:58.260" v="1464" actId="9405"/>
          <ac:inkMkLst>
            <pc:docMk/>
            <pc:sldMk cId="672837114" sldId="324"/>
            <ac:inkMk id="23" creationId="{3B619D37-6E9F-0DDD-7AF0-F614E3263B20}"/>
          </ac:inkMkLst>
        </pc:inkChg>
        <pc:inkChg chg="add del mod">
          <ac:chgData name="Paul Rocke" userId="b431fea5-a06c-4de8-916a-4024ceea5238" providerId="ADAL" clId="{F1C9C4DA-4849-4E2A-BA17-DBFF57E3D6D0}" dt="2024-04-16T09:11:57.939" v="1463"/>
          <ac:inkMkLst>
            <pc:docMk/>
            <pc:sldMk cId="672837114" sldId="324"/>
            <ac:inkMk id="24" creationId="{A9AB53F2-0B8F-3D17-F963-07250048AC2E}"/>
          </ac:inkMkLst>
        </pc:inkChg>
        <pc:inkChg chg="add del mod">
          <ac:chgData name="Paul Rocke" userId="b431fea5-a06c-4de8-916a-4024ceea5238" providerId="ADAL" clId="{F1C9C4DA-4849-4E2A-BA17-DBFF57E3D6D0}" dt="2024-04-16T09:11:57.613" v="1461"/>
          <ac:inkMkLst>
            <pc:docMk/>
            <pc:sldMk cId="672837114" sldId="324"/>
            <ac:inkMk id="26" creationId="{2F83172C-21A2-6606-3657-01BC1D72E5F9}"/>
          </ac:inkMkLst>
        </pc:inkChg>
        <pc:inkChg chg="add del mod">
          <ac:chgData name="Paul Rocke" userId="b431fea5-a06c-4de8-916a-4024ceea5238" providerId="ADAL" clId="{F1C9C4DA-4849-4E2A-BA17-DBFF57E3D6D0}" dt="2024-04-16T09:11:57.296" v="1459"/>
          <ac:inkMkLst>
            <pc:docMk/>
            <pc:sldMk cId="672837114" sldId="324"/>
            <ac:inkMk id="28" creationId="{EC595DBF-DDFC-D08B-A2D9-65F5759FBF4D}"/>
          </ac:inkMkLst>
        </pc:inkChg>
        <pc:inkChg chg="add del">
          <ac:chgData name="Paul Rocke" userId="b431fea5-a06c-4de8-916a-4024ceea5238" providerId="ADAL" clId="{F1C9C4DA-4849-4E2A-BA17-DBFF57E3D6D0}" dt="2024-04-16T09:14:04.623" v="1489" actId="478"/>
          <ac:inkMkLst>
            <pc:docMk/>
            <pc:sldMk cId="672837114" sldId="324"/>
            <ac:inkMk id="30" creationId="{4614D5DD-D37B-1003-7104-573C92423BAA}"/>
          </ac:inkMkLst>
        </pc:inkChg>
        <pc:inkChg chg="add del">
          <ac:chgData name="Paul Rocke" userId="b431fea5-a06c-4de8-916a-4024ceea5238" providerId="ADAL" clId="{F1C9C4DA-4849-4E2A-BA17-DBFF57E3D6D0}" dt="2024-04-16T09:14:04.623" v="1489" actId="478"/>
          <ac:inkMkLst>
            <pc:docMk/>
            <pc:sldMk cId="672837114" sldId="324"/>
            <ac:inkMk id="31" creationId="{DD5ECD37-9956-4E7E-B320-A8C6A10C4278}"/>
          </ac:inkMkLst>
        </pc:inkChg>
        <pc:inkChg chg="add del">
          <ac:chgData name="Paul Rocke" userId="b431fea5-a06c-4de8-916a-4024ceea5238" providerId="ADAL" clId="{F1C9C4DA-4849-4E2A-BA17-DBFF57E3D6D0}" dt="2024-04-16T09:14:04.623" v="1489" actId="478"/>
          <ac:inkMkLst>
            <pc:docMk/>
            <pc:sldMk cId="672837114" sldId="324"/>
            <ac:inkMk id="32" creationId="{15572B43-AC49-CEFA-40A3-A089D5A119EC}"/>
          </ac:inkMkLst>
        </pc:inkChg>
        <pc:inkChg chg="add del">
          <ac:chgData name="Paul Rocke" userId="b431fea5-a06c-4de8-916a-4024ceea5238" providerId="ADAL" clId="{F1C9C4DA-4849-4E2A-BA17-DBFF57E3D6D0}" dt="2024-04-16T09:14:04.623" v="1489" actId="478"/>
          <ac:inkMkLst>
            <pc:docMk/>
            <pc:sldMk cId="672837114" sldId="324"/>
            <ac:inkMk id="33" creationId="{34A6E5A1-E248-50A1-D7E1-C18BD6BEB4FB}"/>
          </ac:inkMkLst>
        </pc:inkChg>
        <pc:inkChg chg="add del">
          <ac:chgData name="Paul Rocke" userId="b431fea5-a06c-4de8-916a-4024ceea5238" providerId="ADAL" clId="{F1C9C4DA-4849-4E2A-BA17-DBFF57E3D6D0}" dt="2024-04-16T09:14:04.623" v="1489" actId="478"/>
          <ac:inkMkLst>
            <pc:docMk/>
            <pc:sldMk cId="672837114" sldId="324"/>
            <ac:inkMk id="34" creationId="{CBE5EF5D-0961-555D-EF28-7B8842393ECB}"/>
          </ac:inkMkLst>
        </pc:inkChg>
        <pc:inkChg chg="add del">
          <ac:chgData name="Paul Rocke" userId="b431fea5-a06c-4de8-916a-4024ceea5238" providerId="ADAL" clId="{F1C9C4DA-4849-4E2A-BA17-DBFF57E3D6D0}" dt="2024-04-16T09:14:04.623" v="1489" actId="478"/>
          <ac:inkMkLst>
            <pc:docMk/>
            <pc:sldMk cId="672837114" sldId="324"/>
            <ac:inkMk id="35" creationId="{355AEEB3-7BAE-5691-2489-1138CAD71069}"/>
          </ac:inkMkLst>
        </pc:inkChg>
        <pc:inkChg chg="add del">
          <ac:chgData name="Paul Rocke" userId="b431fea5-a06c-4de8-916a-4024ceea5238" providerId="ADAL" clId="{F1C9C4DA-4849-4E2A-BA17-DBFF57E3D6D0}" dt="2024-04-16T09:14:04.623" v="1489" actId="478"/>
          <ac:inkMkLst>
            <pc:docMk/>
            <pc:sldMk cId="672837114" sldId="324"/>
            <ac:inkMk id="36" creationId="{2A3D35B5-0C66-6806-6D7C-3C99A6BE3367}"/>
          </ac:inkMkLst>
        </pc:inkChg>
        <pc:inkChg chg="add del">
          <ac:chgData name="Paul Rocke" userId="b431fea5-a06c-4de8-916a-4024ceea5238" providerId="ADAL" clId="{F1C9C4DA-4849-4E2A-BA17-DBFF57E3D6D0}" dt="2024-04-16T09:14:04.623" v="1489" actId="478"/>
          <ac:inkMkLst>
            <pc:docMk/>
            <pc:sldMk cId="672837114" sldId="324"/>
            <ac:inkMk id="37" creationId="{B3C36E86-3362-CAB1-D224-A7C8374A5330}"/>
          </ac:inkMkLst>
        </pc:inkChg>
        <pc:inkChg chg="add del">
          <ac:chgData name="Paul Rocke" userId="b431fea5-a06c-4de8-916a-4024ceea5238" providerId="ADAL" clId="{F1C9C4DA-4849-4E2A-BA17-DBFF57E3D6D0}" dt="2024-04-16T09:14:04.623" v="1489" actId="478"/>
          <ac:inkMkLst>
            <pc:docMk/>
            <pc:sldMk cId="672837114" sldId="324"/>
            <ac:inkMk id="38" creationId="{5FA7C3C7-E337-795E-D51A-D72E50B9DFB4}"/>
          </ac:inkMkLst>
        </pc:inkChg>
      </pc:sldChg>
      <pc:sldChg chg="addSp delSp modSp new mod ord">
        <pc:chgData name="Paul Rocke" userId="b431fea5-a06c-4de8-916a-4024ceea5238" providerId="ADAL" clId="{F1C9C4DA-4849-4E2A-BA17-DBFF57E3D6D0}" dt="2024-04-22T12:47:08.543" v="2121" actId="34807"/>
        <pc:sldMkLst>
          <pc:docMk/>
          <pc:sldMk cId="1522874179" sldId="325"/>
        </pc:sldMkLst>
        <pc:spChg chg="del">
          <ac:chgData name="Paul Rocke" userId="b431fea5-a06c-4de8-916a-4024ceea5238" providerId="ADAL" clId="{F1C9C4DA-4849-4E2A-BA17-DBFF57E3D6D0}" dt="2024-04-16T13:48:34.726" v="2062" actId="34307"/>
          <ac:spMkLst>
            <pc:docMk/>
            <pc:sldMk cId="1522874179" sldId="325"/>
            <ac:spMk id="3" creationId="{7D3D866D-F2F8-B614-7586-EE0D368AF911}"/>
          </ac:spMkLst>
        </pc:spChg>
        <pc:spChg chg="add mod">
          <ac:chgData name="Paul Rocke" userId="b431fea5-a06c-4de8-916a-4024ceea5238" providerId="ADAL" clId="{F1C9C4DA-4849-4E2A-BA17-DBFF57E3D6D0}" dt="2024-04-16T13:48:55.589" v="2065" actId="478"/>
          <ac:spMkLst>
            <pc:docMk/>
            <pc:sldMk cId="1522874179" sldId="325"/>
            <ac:spMk id="14" creationId="{F616E857-9F9A-159E-877A-5F8EB3267D23}"/>
          </ac:spMkLst>
        </pc:spChg>
        <pc:picChg chg="mod ord">
          <ac:chgData name="Paul Rocke" userId="b431fea5-a06c-4de8-916a-4024ceea5238" providerId="ADAL" clId="{F1C9C4DA-4849-4E2A-BA17-DBFF57E3D6D0}" dt="2024-04-16T09:50:00.619" v="1547" actId="166"/>
          <ac:picMkLst>
            <pc:docMk/>
            <pc:sldMk cId="1522874179" sldId="325"/>
            <ac:picMk id="5" creationId="{235BAE6D-7D3A-832A-7170-09316E384941}"/>
          </ac:picMkLst>
        </pc:picChg>
        <pc:picChg chg="add mod ord">
          <ac:chgData name="Paul Rocke" userId="b431fea5-a06c-4de8-916a-4024ceea5238" providerId="ADAL" clId="{F1C9C4DA-4849-4E2A-BA17-DBFF57E3D6D0}" dt="2024-04-16T13:49:21.143" v="2068" actId="1076"/>
          <ac:picMkLst>
            <pc:docMk/>
            <pc:sldMk cId="1522874179" sldId="325"/>
            <ac:picMk id="7" creationId="{96B966F2-0601-1A41-FD97-684F0DC67223}"/>
          </ac:picMkLst>
        </pc:picChg>
        <pc:picChg chg="add mod ord modCrop">
          <ac:chgData name="Paul Rocke" userId="b431fea5-a06c-4de8-916a-4024ceea5238" providerId="ADAL" clId="{F1C9C4DA-4849-4E2A-BA17-DBFF57E3D6D0}" dt="2024-04-16T09:50:26.455" v="1552" actId="732"/>
          <ac:picMkLst>
            <pc:docMk/>
            <pc:sldMk cId="1522874179" sldId="325"/>
            <ac:picMk id="9" creationId="{8851253A-CB88-254A-FD22-66C2BA7EC496}"/>
          </ac:picMkLst>
        </pc:picChg>
        <pc:picChg chg="add mod ord">
          <ac:chgData name="Paul Rocke" userId="b431fea5-a06c-4de8-916a-4024ceea5238" providerId="ADAL" clId="{F1C9C4DA-4849-4E2A-BA17-DBFF57E3D6D0}" dt="2024-04-16T09:50:52.546" v="1557" actId="167"/>
          <ac:picMkLst>
            <pc:docMk/>
            <pc:sldMk cId="1522874179" sldId="325"/>
            <ac:picMk id="11" creationId="{9978ADA8-2999-0BAF-199F-A968D16E8923}"/>
          </ac:picMkLst>
        </pc:picChg>
        <pc:picChg chg="add del mod ord">
          <ac:chgData name="Paul Rocke" userId="b431fea5-a06c-4de8-916a-4024ceea5238" providerId="ADAL" clId="{F1C9C4DA-4849-4E2A-BA17-DBFF57E3D6D0}" dt="2024-04-16T13:48:55.589" v="2065" actId="478"/>
          <ac:picMkLst>
            <pc:docMk/>
            <pc:sldMk cId="1522874179" sldId="325"/>
            <ac:picMk id="12" creationId="{CD8D3D7B-6D3C-0E71-76D5-E0AFFE37B022}"/>
          </ac:picMkLst>
        </pc:picChg>
      </pc:sldChg>
      <pc:sldChg chg="modSp add mod ord">
        <pc:chgData name="Paul Rocke" userId="b431fea5-a06c-4de8-916a-4024ceea5238" providerId="ADAL" clId="{F1C9C4DA-4849-4E2A-BA17-DBFF57E3D6D0}" dt="2024-04-22T12:47:08.543" v="2121" actId="34807"/>
        <pc:sldMkLst>
          <pc:docMk/>
          <pc:sldMk cId="2201816993" sldId="326"/>
        </pc:sldMkLst>
        <pc:spChg chg="mod">
          <ac:chgData name="Paul Rocke" userId="b431fea5-a06c-4de8-916a-4024ceea5238" providerId="ADAL" clId="{F1C9C4DA-4849-4E2A-BA17-DBFF57E3D6D0}" dt="2024-04-16T13:05:10.352" v="1852" actId="20577"/>
          <ac:spMkLst>
            <pc:docMk/>
            <pc:sldMk cId="2201816993" sldId="326"/>
            <ac:spMk id="2" creationId="{B78A8D00-CD2E-D068-5424-8E6B1B05259A}"/>
          </ac:spMkLst>
        </pc:spChg>
        <pc:graphicFrameChg chg="mod">
          <ac:chgData name="Paul Rocke" userId="b431fea5-a06c-4de8-916a-4024ceea5238" providerId="ADAL" clId="{F1C9C4DA-4849-4E2A-BA17-DBFF57E3D6D0}" dt="2024-04-16T13:10:25.916" v="2061" actId="14100"/>
          <ac:graphicFrameMkLst>
            <pc:docMk/>
            <pc:sldMk cId="2201816993" sldId="326"/>
            <ac:graphicFrameMk id="4" creationId="{4FE7D87A-1CE1-ABFB-9D1D-B74218CDC8B3}"/>
          </ac:graphicFrameMkLst>
        </pc:graphicFrameChg>
      </pc:sldChg>
      <pc:sldChg chg="addSp delSp modSp mod ord">
        <pc:chgData name="Paul Rocke" userId="b431fea5-a06c-4de8-916a-4024ceea5238" providerId="ADAL" clId="{F1C9C4DA-4849-4E2A-BA17-DBFF57E3D6D0}" dt="2024-04-25T08:08:51.457" v="2152" actId="1076"/>
        <pc:sldMkLst>
          <pc:docMk/>
          <pc:sldMk cId="976334985" sldId="327"/>
        </pc:sldMkLst>
        <pc:picChg chg="del">
          <ac:chgData name="Paul Rocke" userId="b431fea5-a06c-4de8-916a-4024ceea5238" providerId="ADAL" clId="{F1C9C4DA-4849-4E2A-BA17-DBFF57E3D6D0}" dt="2024-04-25T08:08:36.897" v="2147" actId="478"/>
          <ac:picMkLst>
            <pc:docMk/>
            <pc:sldMk cId="976334985" sldId="327"/>
            <ac:picMk id="3" creationId="{333CC32C-056B-6D50-D8C1-AFDF902AD666}"/>
          </ac:picMkLst>
        </pc:picChg>
        <pc:picChg chg="add mod">
          <ac:chgData name="Paul Rocke" userId="b431fea5-a06c-4de8-916a-4024ceea5238" providerId="ADAL" clId="{F1C9C4DA-4849-4E2A-BA17-DBFF57E3D6D0}" dt="2024-04-25T08:08:51.457" v="2152" actId="1076"/>
          <ac:picMkLst>
            <pc:docMk/>
            <pc:sldMk cId="976334985" sldId="327"/>
            <ac:picMk id="6" creationId="{6A9A05B1-009D-DED6-9A43-690BD249C5A0}"/>
          </ac:picMkLst>
        </pc:picChg>
      </pc:sldChg>
      <pc:sldChg chg="ord">
        <pc:chgData name="Paul Rocke" userId="b431fea5-a06c-4de8-916a-4024ceea5238" providerId="ADAL" clId="{F1C9C4DA-4849-4E2A-BA17-DBFF57E3D6D0}" dt="2024-04-22T12:47:08.543" v="2121" actId="34807"/>
        <pc:sldMkLst>
          <pc:docMk/>
          <pc:sldMk cId="1207819573" sldId="625"/>
        </pc:sldMkLst>
      </pc:sldChg>
      <pc:sldChg chg="ord">
        <pc:chgData name="Paul Rocke" userId="b431fea5-a06c-4de8-916a-4024ceea5238" providerId="ADAL" clId="{F1C9C4DA-4849-4E2A-BA17-DBFF57E3D6D0}" dt="2024-04-22T12:47:08.543" v="2121" actId="34807"/>
        <pc:sldMkLst>
          <pc:docMk/>
          <pc:sldMk cId="1526785302" sldId="2076138035"/>
        </pc:sldMkLst>
      </pc:sldChg>
      <pc:sldChg chg="modSp mod">
        <pc:chgData name="Paul Rocke" userId="b431fea5-a06c-4de8-916a-4024ceea5238" providerId="ADAL" clId="{F1C9C4DA-4849-4E2A-BA17-DBFF57E3D6D0}" dt="2024-04-24T09:41:59.190" v="2132" actId="20577"/>
        <pc:sldMkLst>
          <pc:docMk/>
          <pc:sldMk cId="3285075788" sldId="2147374644"/>
        </pc:sldMkLst>
        <pc:spChg chg="mod">
          <ac:chgData name="Paul Rocke" userId="b431fea5-a06c-4de8-916a-4024ceea5238" providerId="ADAL" clId="{F1C9C4DA-4849-4E2A-BA17-DBFF57E3D6D0}" dt="2024-04-24T09:41:59.190" v="2132" actId="20577"/>
          <ac:spMkLst>
            <pc:docMk/>
            <pc:sldMk cId="3285075788" sldId="2147374644"/>
            <ac:spMk id="6" creationId="{34EF85B2-C98F-00F9-214D-F8611F6BAE9D}"/>
          </ac:spMkLst>
        </pc:spChg>
      </pc:sldChg>
      <pc:sldChg chg="ord">
        <pc:chgData name="Paul Rocke" userId="b431fea5-a06c-4de8-916a-4024ceea5238" providerId="ADAL" clId="{F1C9C4DA-4849-4E2A-BA17-DBFF57E3D6D0}" dt="2024-04-22T12:47:08.543" v="2121" actId="34807"/>
        <pc:sldMkLst>
          <pc:docMk/>
          <pc:sldMk cId="998624266" sldId="2147475621"/>
        </pc:sldMkLst>
      </pc:sldChg>
      <pc:sldChg chg="ord">
        <pc:chgData name="Paul Rocke" userId="b431fea5-a06c-4de8-916a-4024ceea5238" providerId="ADAL" clId="{F1C9C4DA-4849-4E2A-BA17-DBFF57E3D6D0}" dt="2024-04-22T12:47:08.543" v="2121" actId="34807"/>
        <pc:sldMkLst>
          <pc:docMk/>
          <pc:sldMk cId="3732563065" sldId="2147475622"/>
        </pc:sldMkLst>
      </pc:sldChg>
      <pc:sldChg chg="modSp mod ord">
        <pc:chgData name="Paul Rocke" userId="b431fea5-a06c-4de8-916a-4024ceea5238" providerId="ADAL" clId="{F1C9C4DA-4849-4E2A-BA17-DBFF57E3D6D0}" dt="2024-04-22T12:47:08.543" v="2121" actId="34807"/>
        <pc:sldMkLst>
          <pc:docMk/>
          <pc:sldMk cId="1536559683" sldId="2147475624"/>
        </pc:sldMkLst>
        <pc:picChg chg="mod">
          <ac:chgData name="Paul Rocke" userId="b431fea5-a06c-4de8-916a-4024ceea5238" providerId="ADAL" clId="{F1C9C4DA-4849-4E2A-BA17-DBFF57E3D6D0}" dt="2024-04-18T10:41:20.721" v="2090" actId="1038"/>
          <ac:picMkLst>
            <pc:docMk/>
            <pc:sldMk cId="1536559683" sldId="2147475624"/>
            <ac:picMk id="5" creationId="{ED2567A6-A2AE-0102-D1A3-4803EED6A990}"/>
          </ac:picMkLst>
        </pc:picChg>
        <pc:picChg chg="mod">
          <ac:chgData name="Paul Rocke" userId="b431fea5-a06c-4de8-916a-4024ceea5238" providerId="ADAL" clId="{F1C9C4DA-4849-4E2A-BA17-DBFF57E3D6D0}" dt="2024-04-18T10:41:11.400" v="2085" actId="1038"/>
          <ac:picMkLst>
            <pc:docMk/>
            <pc:sldMk cId="1536559683" sldId="2147475624"/>
            <ac:picMk id="7" creationId="{0BEE5311-4D91-C1EA-BCD6-27047227DAEB}"/>
          </ac:picMkLst>
        </pc:picChg>
      </pc:sldChg>
      <pc:sldChg chg="ord">
        <pc:chgData name="Paul Rocke" userId="b431fea5-a06c-4de8-916a-4024ceea5238" providerId="ADAL" clId="{F1C9C4DA-4849-4E2A-BA17-DBFF57E3D6D0}" dt="2024-04-22T12:47:08.543" v="2121" actId="34807"/>
        <pc:sldMkLst>
          <pc:docMk/>
          <pc:sldMk cId="247511855" sldId="2147475625"/>
        </pc:sldMkLst>
      </pc:sldChg>
      <pc:sldChg chg="ord">
        <pc:chgData name="Paul Rocke" userId="b431fea5-a06c-4de8-916a-4024ceea5238" providerId="ADAL" clId="{F1C9C4DA-4849-4E2A-BA17-DBFF57E3D6D0}" dt="2024-04-22T12:47:08.543" v="2121" actId="34807"/>
        <pc:sldMkLst>
          <pc:docMk/>
          <pc:sldMk cId="723537004" sldId="2147475626"/>
        </pc:sldMkLst>
      </pc:sldChg>
      <pc:sldChg chg="ord">
        <pc:chgData name="Paul Rocke" userId="b431fea5-a06c-4de8-916a-4024ceea5238" providerId="ADAL" clId="{F1C9C4DA-4849-4E2A-BA17-DBFF57E3D6D0}" dt="2024-04-22T12:47:08.543" v="2121" actId="34807"/>
        <pc:sldMkLst>
          <pc:docMk/>
          <pc:sldMk cId="3572529719" sldId="2147475628"/>
        </pc:sldMkLst>
      </pc:sldChg>
      <pc:sldChg chg="ord">
        <pc:chgData name="Paul Rocke" userId="b431fea5-a06c-4de8-916a-4024ceea5238" providerId="ADAL" clId="{F1C9C4DA-4849-4E2A-BA17-DBFF57E3D6D0}" dt="2024-04-22T12:47:08.543" v="2121" actId="34807"/>
        <pc:sldMkLst>
          <pc:docMk/>
          <pc:sldMk cId="1878526024" sldId="2147475629"/>
        </pc:sldMkLst>
      </pc:sldChg>
      <pc:sldChg chg="ord">
        <pc:chgData name="Paul Rocke" userId="b431fea5-a06c-4de8-916a-4024ceea5238" providerId="ADAL" clId="{F1C9C4DA-4849-4E2A-BA17-DBFF57E3D6D0}" dt="2024-04-22T12:47:08.543" v="2121" actId="34807"/>
        <pc:sldMkLst>
          <pc:docMk/>
          <pc:sldMk cId="302898860" sldId="2147475630"/>
        </pc:sldMkLst>
      </pc:sldChg>
      <pc:sldChg chg="ord">
        <pc:chgData name="Paul Rocke" userId="b431fea5-a06c-4de8-916a-4024ceea5238" providerId="ADAL" clId="{F1C9C4DA-4849-4E2A-BA17-DBFF57E3D6D0}" dt="2024-04-22T12:47:08.543" v="2121" actId="34807"/>
        <pc:sldMkLst>
          <pc:docMk/>
          <pc:sldMk cId="4279879607" sldId="2147475631"/>
        </pc:sldMkLst>
      </pc:sldChg>
      <pc:sldChg chg="ord">
        <pc:chgData name="Paul Rocke" userId="b431fea5-a06c-4de8-916a-4024ceea5238" providerId="ADAL" clId="{F1C9C4DA-4849-4E2A-BA17-DBFF57E3D6D0}" dt="2024-04-22T12:47:08.543" v="2121" actId="34807"/>
        <pc:sldMkLst>
          <pc:docMk/>
          <pc:sldMk cId="787923372" sldId="2147475632"/>
        </pc:sldMkLst>
      </pc:sldChg>
      <pc:sldChg chg="ord">
        <pc:chgData name="Paul Rocke" userId="b431fea5-a06c-4de8-916a-4024ceea5238" providerId="ADAL" clId="{F1C9C4DA-4849-4E2A-BA17-DBFF57E3D6D0}" dt="2024-04-22T12:47:08.543" v="2121" actId="34807"/>
        <pc:sldMkLst>
          <pc:docMk/>
          <pc:sldMk cId="1176157163" sldId="2147475633"/>
        </pc:sldMkLst>
      </pc:sldChg>
      <pc:sldChg chg="ord">
        <pc:chgData name="Paul Rocke" userId="b431fea5-a06c-4de8-916a-4024ceea5238" providerId="ADAL" clId="{F1C9C4DA-4849-4E2A-BA17-DBFF57E3D6D0}" dt="2024-04-22T12:47:08.543" v="2121" actId="34807"/>
        <pc:sldMkLst>
          <pc:docMk/>
          <pc:sldMk cId="1949156367" sldId="2147475634"/>
        </pc:sldMkLst>
      </pc:sldChg>
      <pc:sldChg chg="modSp mod ord">
        <pc:chgData name="Paul Rocke" userId="b431fea5-a06c-4de8-916a-4024ceea5238" providerId="ADAL" clId="{F1C9C4DA-4849-4E2A-BA17-DBFF57E3D6D0}" dt="2024-04-25T08:10:38.399" v="2161" actId="14100"/>
        <pc:sldMkLst>
          <pc:docMk/>
          <pc:sldMk cId="1890856694" sldId="2147475635"/>
        </pc:sldMkLst>
        <pc:picChg chg="mod">
          <ac:chgData name="Paul Rocke" userId="b431fea5-a06c-4de8-916a-4024ceea5238" providerId="ADAL" clId="{F1C9C4DA-4849-4E2A-BA17-DBFF57E3D6D0}" dt="2024-04-25T08:10:38.399" v="2161" actId="14100"/>
          <ac:picMkLst>
            <pc:docMk/>
            <pc:sldMk cId="1890856694" sldId="2147475635"/>
            <ac:picMk id="4" creationId="{51BE2E79-3FEA-CC4C-1FC2-F22F6B8CD667}"/>
          </ac:picMkLst>
        </pc:picChg>
      </pc:sldChg>
      <pc:sldChg chg="ord">
        <pc:chgData name="Paul Rocke" userId="b431fea5-a06c-4de8-916a-4024ceea5238" providerId="ADAL" clId="{F1C9C4DA-4849-4E2A-BA17-DBFF57E3D6D0}" dt="2024-04-22T12:47:08.543" v="2121" actId="34807"/>
        <pc:sldMkLst>
          <pc:docMk/>
          <pc:sldMk cId="2486818387" sldId="2147475636"/>
        </pc:sldMkLst>
      </pc:sldChg>
      <pc:sldChg chg="ord">
        <pc:chgData name="Paul Rocke" userId="b431fea5-a06c-4de8-916a-4024ceea5238" providerId="ADAL" clId="{F1C9C4DA-4849-4E2A-BA17-DBFF57E3D6D0}" dt="2024-04-22T12:47:08.543" v="2121" actId="34807"/>
        <pc:sldMkLst>
          <pc:docMk/>
          <pc:sldMk cId="3132328632" sldId="2147475637"/>
        </pc:sldMkLst>
      </pc:sldChg>
      <pc:sldChg chg="ord">
        <pc:chgData name="Paul Rocke" userId="b431fea5-a06c-4de8-916a-4024ceea5238" providerId="ADAL" clId="{F1C9C4DA-4849-4E2A-BA17-DBFF57E3D6D0}" dt="2024-04-22T12:47:08.543" v="2121" actId="34807"/>
        <pc:sldMkLst>
          <pc:docMk/>
          <pc:sldMk cId="829909226" sldId="2147475638"/>
        </pc:sldMkLst>
      </pc:sldChg>
      <pc:sldChg chg="ord">
        <pc:chgData name="Paul Rocke" userId="b431fea5-a06c-4de8-916a-4024ceea5238" providerId="ADAL" clId="{F1C9C4DA-4849-4E2A-BA17-DBFF57E3D6D0}" dt="2024-04-22T12:47:08.543" v="2121" actId="34807"/>
        <pc:sldMkLst>
          <pc:docMk/>
          <pc:sldMk cId="936337123" sldId="2147475639"/>
        </pc:sldMkLst>
      </pc:sldChg>
      <pc:sldChg chg="ord">
        <pc:chgData name="Paul Rocke" userId="b431fea5-a06c-4de8-916a-4024ceea5238" providerId="ADAL" clId="{F1C9C4DA-4849-4E2A-BA17-DBFF57E3D6D0}" dt="2024-04-22T12:47:08.543" v="2121" actId="34807"/>
        <pc:sldMkLst>
          <pc:docMk/>
          <pc:sldMk cId="3509305149" sldId="2147475640"/>
        </pc:sldMkLst>
      </pc:sldChg>
      <pc:sldChg chg="ord">
        <pc:chgData name="Paul Rocke" userId="b431fea5-a06c-4de8-916a-4024ceea5238" providerId="ADAL" clId="{F1C9C4DA-4849-4E2A-BA17-DBFF57E3D6D0}" dt="2024-04-22T12:47:08.543" v="2121" actId="34807"/>
        <pc:sldMkLst>
          <pc:docMk/>
          <pc:sldMk cId="1294906385" sldId="2147475641"/>
        </pc:sldMkLst>
      </pc:sldChg>
      <pc:sldChg chg="ord">
        <pc:chgData name="Paul Rocke" userId="b431fea5-a06c-4de8-916a-4024ceea5238" providerId="ADAL" clId="{F1C9C4DA-4849-4E2A-BA17-DBFF57E3D6D0}" dt="2024-04-22T12:47:08.543" v="2121" actId="34807"/>
        <pc:sldMkLst>
          <pc:docMk/>
          <pc:sldMk cId="4022050020" sldId="2147475642"/>
        </pc:sldMkLst>
      </pc:sldChg>
      <pc:sldChg chg="ord">
        <pc:chgData name="Paul Rocke" userId="b431fea5-a06c-4de8-916a-4024ceea5238" providerId="ADAL" clId="{F1C9C4DA-4849-4E2A-BA17-DBFF57E3D6D0}" dt="2024-04-22T12:47:08.543" v="2121" actId="34807"/>
        <pc:sldMkLst>
          <pc:docMk/>
          <pc:sldMk cId="466916232" sldId="2147475643"/>
        </pc:sldMkLst>
      </pc:sldChg>
      <pc:sldChg chg="modSp add del mod">
        <pc:chgData name="Paul Rocke" userId="b431fea5-a06c-4de8-916a-4024ceea5238" providerId="ADAL" clId="{F1C9C4DA-4849-4E2A-BA17-DBFF57E3D6D0}" dt="2024-04-22T12:47:08.543" v="2121" actId="34807"/>
        <pc:sldMkLst>
          <pc:docMk/>
          <pc:sldMk cId="2630768838" sldId="2147475653"/>
        </pc:sldMkLst>
        <pc:spChg chg="mod">
          <ac:chgData name="Paul Rocke" userId="b431fea5-a06c-4de8-916a-4024ceea5238" providerId="ADAL" clId="{F1C9C4DA-4849-4E2A-BA17-DBFF57E3D6D0}" dt="2024-04-22T12:47:08.543" v="2121" actId="34807"/>
          <ac:spMkLst>
            <pc:docMk/>
            <pc:sldMk cId="2630768838" sldId="2147475653"/>
            <ac:spMk id="2" creationId="{D9B1DE53-D5CA-95CE-91B9-8FD36B88B881}"/>
          </ac:spMkLst>
        </pc:spChg>
        <pc:spChg chg="mod">
          <ac:chgData name="Paul Rocke" userId="b431fea5-a06c-4de8-916a-4024ceea5238" providerId="ADAL" clId="{F1C9C4DA-4849-4E2A-BA17-DBFF57E3D6D0}" dt="2024-04-22T12:47:08.543" v="2121" actId="34807"/>
          <ac:spMkLst>
            <pc:docMk/>
            <pc:sldMk cId="2630768838" sldId="2147475653"/>
            <ac:spMk id="5" creationId="{CF40D9D4-61A1-4DA3-99F1-D4CCCD78E41C}"/>
          </ac:spMkLst>
        </pc:spChg>
        <pc:picChg chg="mod ord">
          <ac:chgData name="Paul Rocke" userId="b431fea5-a06c-4de8-916a-4024ceea5238" providerId="ADAL" clId="{F1C9C4DA-4849-4E2A-BA17-DBFF57E3D6D0}" dt="2024-04-22T12:47:08.543" v="2121" actId="34807"/>
          <ac:picMkLst>
            <pc:docMk/>
            <pc:sldMk cId="2630768838" sldId="2147475653"/>
            <ac:picMk id="4" creationId="{025D4FEA-D789-4E76-8306-F0B7D1396ADD}"/>
          </ac:picMkLst>
        </pc:picChg>
      </pc:sldChg>
      <pc:sldChg chg="modSp add del mod modClrScheme chgLayout">
        <pc:chgData name="Paul Rocke" userId="b431fea5-a06c-4de8-916a-4024ceea5238" providerId="ADAL" clId="{F1C9C4DA-4849-4E2A-BA17-DBFF57E3D6D0}" dt="2024-04-22T12:47:08.543" v="2121" actId="34807"/>
        <pc:sldMkLst>
          <pc:docMk/>
          <pc:sldMk cId="1153335038" sldId="2147475654"/>
        </pc:sldMkLst>
        <pc:spChg chg="mod">
          <ac:chgData name="Paul Rocke" userId="b431fea5-a06c-4de8-916a-4024ceea5238" providerId="ADAL" clId="{F1C9C4DA-4849-4E2A-BA17-DBFF57E3D6D0}" dt="2024-04-22T12:47:08.543" v="2121" actId="34807"/>
          <ac:spMkLst>
            <pc:docMk/>
            <pc:sldMk cId="1153335038" sldId="2147475654"/>
            <ac:spMk id="2" creationId="{47C6D4BC-FF9B-FAEB-F7CF-59362D8E06E2}"/>
          </ac:spMkLst>
        </pc:spChg>
        <pc:picChg chg="mod">
          <ac:chgData name="Paul Rocke" userId="b431fea5-a06c-4de8-916a-4024ceea5238" providerId="ADAL" clId="{F1C9C4DA-4849-4E2A-BA17-DBFF57E3D6D0}" dt="2024-04-22T12:47:08.543" v="2121" actId="34807"/>
          <ac:picMkLst>
            <pc:docMk/>
            <pc:sldMk cId="1153335038" sldId="2147475654"/>
            <ac:picMk id="7" creationId="{1FF2C19F-B561-4A82-AF25-4489387D3271}"/>
          </ac:picMkLst>
        </pc:picChg>
      </pc:sldChg>
      <pc:sldChg chg="modSp add del mod modClrScheme chgLayout">
        <pc:chgData name="Paul Rocke" userId="b431fea5-a06c-4de8-916a-4024ceea5238" providerId="ADAL" clId="{F1C9C4DA-4849-4E2A-BA17-DBFF57E3D6D0}" dt="2024-04-22T12:47:08.543" v="2121" actId="34807"/>
        <pc:sldMkLst>
          <pc:docMk/>
          <pc:sldMk cId="1082358396" sldId="2147475655"/>
        </pc:sldMkLst>
        <pc:spChg chg="mod">
          <ac:chgData name="Paul Rocke" userId="b431fea5-a06c-4de8-916a-4024ceea5238" providerId="ADAL" clId="{F1C9C4DA-4849-4E2A-BA17-DBFF57E3D6D0}" dt="2024-04-22T12:47:08.543" v="2121" actId="34807"/>
          <ac:spMkLst>
            <pc:docMk/>
            <pc:sldMk cId="1082358396" sldId="2147475655"/>
            <ac:spMk id="2" creationId="{7047B188-ECD2-18BE-AED1-4D620A2A1DC7}"/>
          </ac:spMkLst>
        </pc:spChg>
        <pc:picChg chg="mod">
          <ac:chgData name="Paul Rocke" userId="b431fea5-a06c-4de8-916a-4024ceea5238" providerId="ADAL" clId="{F1C9C4DA-4849-4E2A-BA17-DBFF57E3D6D0}" dt="2024-04-22T12:47:08.543" v="2121" actId="34807"/>
          <ac:picMkLst>
            <pc:docMk/>
            <pc:sldMk cId="1082358396" sldId="2147475655"/>
            <ac:picMk id="7" creationId="{EFB6F88D-37F7-4FB5-A5AA-8694D723CB2B}"/>
          </ac:picMkLst>
        </pc:picChg>
      </pc:sldChg>
      <pc:sldChg chg="modSp add del mod modClrScheme chgLayout">
        <pc:chgData name="Paul Rocke" userId="b431fea5-a06c-4de8-916a-4024ceea5238" providerId="ADAL" clId="{F1C9C4DA-4849-4E2A-BA17-DBFF57E3D6D0}" dt="2024-04-22T12:47:08.543" v="2121" actId="34807"/>
        <pc:sldMkLst>
          <pc:docMk/>
          <pc:sldMk cId="1743230849" sldId="2147475656"/>
        </pc:sldMkLst>
        <pc:spChg chg="mod">
          <ac:chgData name="Paul Rocke" userId="b431fea5-a06c-4de8-916a-4024ceea5238" providerId="ADAL" clId="{F1C9C4DA-4849-4E2A-BA17-DBFF57E3D6D0}" dt="2024-04-22T12:47:08.543" v="2121" actId="34807"/>
          <ac:spMkLst>
            <pc:docMk/>
            <pc:sldMk cId="1743230849" sldId="2147475656"/>
            <ac:spMk id="2" creationId="{6DE7AD62-443A-3200-BBB5-EEEAC70F7A68}"/>
          </ac:spMkLst>
        </pc:spChg>
        <pc:picChg chg="mod">
          <ac:chgData name="Paul Rocke" userId="b431fea5-a06c-4de8-916a-4024ceea5238" providerId="ADAL" clId="{F1C9C4DA-4849-4E2A-BA17-DBFF57E3D6D0}" dt="2024-04-22T12:47:08.543" v="2121" actId="34807"/>
          <ac:picMkLst>
            <pc:docMk/>
            <pc:sldMk cId="1743230849" sldId="2147475656"/>
            <ac:picMk id="7" creationId="{AF36B930-0EA5-482F-A28B-614737CC1B51}"/>
          </ac:picMkLst>
        </pc:picChg>
      </pc:sldChg>
      <pc:sldChg chg="modSp add del mod modClrScheme chgLayout">
        <pc:chgData name="Paul Rocke" userId="b431fea5-a06c-4de8-916a-4024ceea5238" providerId="ADAL" clId="{F1C9C4DA-4849-4E2A-BA17-DBFF57E3D6D0}" dt="2024-04-22T12:47:08.543" v="2121" actId="34807"/>
        <pc:sldMkLst>
          <pc:docMk/>
          <pc:sldMk cId="4284418992" sldId="2147475657"/>
        </pc:sldMkLst>
        <pc:spChg chg="mod">
          <ac:chgData name="Paul Rocke" userId="b431fea5-a06c-4de8-916a-4024ceea5238" providerId="ADAL" clId="{F1C9C4DA-4849-4E2A-BA17-DBFF57E3D6D0}" dt="2024-04-22T12:47:08.543" v="2121" actId="34807"/>
          <ac:spMkLst>
            <pc:docMk/>
            <pc:sldMk cId="4284418992" sldId="2147475657"/>
            <ac:spMk id="2" creationId="{C94293B4-2481-4EC0-F6F6-3554847E7CC7}"/>
          </ac:spMkLst>
        </pc:spChg>
        <pc:picChg chg="mod">
          <ac:chgData name="Paul Rocke" userId="b431fea5-a06c-4de8-916a-4024ceea5238" providerId="ADAL" clId="{F1C9C4DA-4849-4E2A-BA17-DBFF57E3D6D0}" dt="2024-04-22T12:47:08.543" v="2121" actId="34807"/>
          <ac:picMkLst>
            <pc:docMk/>
            <pc:sldMk cId="4284418992" sldId="2147475657"/>
            <ac:picMk id="7" creationId="{55E1CF6B-883F-44F3-AC5C-E7A695BDEDEC}"/>
          </ac:picMkLst>
        </pc:picChg>
      </pc:sldChg>
      <pc:sldChg chg="modSp add del mod modClrScheme chgLayout">
        <pc:chgData name="Paul Rocke" userId="b431fea5-a06c-4de8-916a-4024ceea5238" providerId="ADAL" clId="{F1C9C4DA-4849-4E2A-BA17-DBFF57E3D6D0}" dt="2024-04-22T12:47:08.543" v="2121" actId="34807"/>
        <pc:sldMkLst>
          <pc:docMk/>
          <pc:sldMk cId="1867802608" sldId="2147475658"/>
        </pc:sldMkLst>
        <pc:spChg chg="mod">
          <ac:chgData name="Paul Rocke" userId="b431fea5-a06c-4de8-916a-4024ceea5238" providerId="ADAL" clId="{F1C9C4DA-4849-4E2A-BA17-DBFF57E3D6D0}" dt="2024-04-22T12:47:08.543" v="2121" actId="34807"/>
          <ac:spMkLst>
            <pc:docMk/>
            <pc:sldMk cId="1867802608" sldId="2147475658"/>
            <ac:spMk id="2" creationId="{2BA1F31E-BE20-976E-A4DB-D1A9662AB284}"/>
          </ac:spMkLst>
        </pc:spChg>
        <pc:picChg chg="mod">
          <ac:chgData name="Paul Rocke" userId="b431fea5-a06c-4de8-916a-4024ceea5238" providerId="ADAL" clId="{F1C9C4DA-4849-4E2A-BA17-DBFF57E3D6D0}" dt="2024-04-22T12:47:08.543" v="2121" actId="34807"/>
          <ac:picMkLst>
            <pc:docMk/>
            <pc:sldMk cId="1867802608" sldId="2147475658"/>
            <ac:picMk id="7" creationId="{6A96EDE3-E77F-42A4-90DD-C57E0EDDA645}"/>
          </ac:picMkLst>
        </pc:picChg>
      </pc:sldChg>
      <pc:sldChg chg="modSp add del mod modClrScheme chgLayout">
        <pc:chgData name="Paul Rocke" userId="b431fea5-a06c-4de8-916a-4024ceea5238" providerId="ADAL" clId="{F1C9C4DA-4849-4E2A-BA17-DBFF57E3D6D0}" dt="2024-04-22T12:47:08.543" v="2121" actId="34807"/>
        <pc:sldMkLst>
          <pc:docMk/>
          <pc:sldMk cId="3714169498" sldId="2147475659"/>
        </pc:sldMkLst>
        <pc:spChg chg="mod">
          <ac:chgData name="Paul Rocke" userId="b431fea5-a06c-4de8-916a-4024ceea5238" providerId="ADAL" clId="{F1C9C4DA-4849-4E2A-BA17-DBFF57E3D6D0}" dt="2024-04-22T12:47:08.543" v="2121" actId="34807"/>
          <ac:spMkLst>
            <pc:docMk/>
            <pc:sldMk cId="3714169498" sldId="2147475659"/>
            <ac:spMk id="2" creationId="{F9D4D9C9-00F4-6008-F9A6-D92CBB7FF657}"/>
          </ac:spMkLst>
        </pc:spChg>
        <pc:picChg chg="mod">
          <ac:chgData name="Paul Rocke" userId="b431fea5-a06c-4de8-916a-4024ceea5238" providerId="ADAL" clId="{F1C9C4DA-4849-4E2A-BA17-DBFF57E3D6D0}" dt="2024-04-22T12:47:08.543" v="2121" actId="34807"/>
          <ac:picMkLst>
            <pc:docMk/>
            <pc:sldMk cId="3714169498" sldId="2147475659"/>
            <ac:picMk id="7" creationId="{8352FAE4-C26E-441F-9FB0-974BE807F027}"/>
          </ac:picMkLst>
        </pc:picChg>
      </pc:sldChg>
      <pc:sldChg chg="modSp add del mod modClrScheme chgLayout">
        <pc:chgData name="Paul Rocke" userId="b431fea5-a06c-4de8-916a-4024ceea5238" providerId="ADAL" clId="{F1C9C4DA-4849-4E2A-BA17-DBFF57E3D6D0}" dt="2024-04-22T12:47:08.543" v="2121" actId="34807"/>
        <pc:sldMkLst>
          <pc:docMk/>
          <pc:sldMk cId="2516683848" sldId="2147475660"/>
        </pc:sldMkLst>
        <pc:spChg chg="mod">
          <ac:chgData name="Paul Rocke" userId="b431fea5-a06c-4de8-916a-4024ceea5238" providerId="ADAL" clId="{F1C9C4DA-4849-4E2A-BA17-DBFF57E3D6D0}" dt="2024-04-22T12:47:08.543" v="2121" actId="34807"/>
          <ac:spMkLst>
            <pc:docMk/>
            <pc:sldMk cId="2516683848" sldId="2147475660"/>
            <ac:spMk id="2" creationId="{641C3883-5305-D711-06C0-EA379CAAA6C6}"/>
          </ac:spMkLst>
        </pc:spChg>
        <pc:picChg chg="mod">
          <ac:chgData name="Paul Rocke" userId="b431fea5-a06c-4de8-916a-4024ceea5238" providerId="ADAL" clId="{F1C9C4DA-4849-4E2A-BA17-DBFF57E3D6D0}" dt="2024-04-22T12:47:08.543" v="2121" actId="34807"/>
          <ac:picMkLst>
            <pc:docMk/>
            <pc:sldMk cId="2516683848" sldId="2147475660"/>
            <ac:picMk id="7" creationId="{BC3A8D26-D80F-4528-B2F8-81EE6E9568F3}"/>
          </ac:picMkLst>
        </pc:picChg>
      </pc:sldChg>
      <pc:sldChg chg="modSp add del mod modClrScheme chgLayout">
        <pc:chgData name="Paul Rocke" userId="b431fea5-a06c-4de8-916a-4024ceea5238" providerId="ADAL" clId="{F1C9C4DA-4849-4E2A-BA17-DBFF57E3D6D0}" dt="2024-04-22T12:47:08.543" v="2121" actId="34807"/>
        <pc:sldMkLst>
          <pc:docMk/>
          <pc:sldMk cId="2936022473" sldId="2147475661"/>
        </pc:sldMkLst>
        <pc:spChg chg="mod">
          <ac:chgData name="Paul Rocke" userId="b431fea5-a06c-4de8-916a-4024ceea5238" providerId="ADAL" clId="{F1C9C4DA-4849-4E2A-BA17-DBFF57E3D6D0}" dt="2024-04-22T12:47:08.543" v="2121" actId="34807"/>
          <ac:spMkLst>
            <pc:docMk/>
            <pc:sldMk cId="2936022473" sldId="2147475661"/>
            <ac:spMk id="2" creationId="{C006400B-8A44-1412-F39A-4903B3DFE638}"/>
          </ac:spMkLst>
        </pc:spChg>
        <pc:picChg chg="mod">
          <ac:chgData name="Paul Rocke" userId="b431fea5-a06c-4de8-916a-4024ceea5238" providerId="ADAL" clId="{F1C9C4DA-4849-4E2A-BA17-DBFF57E3D6D0}" dt="2024-04-22T12:47:08.543" v="2121" actId="34807"/>
          <ac:picMkLst>
            <pc:docMk/>
            <pc:sldMk cId="2936022473" sldId="2147475661"/>
            <ac:picMk id="7" creationId="{8E079BF2-A763-42A1-ACED-64D3CBA1F278}"/>
          </ac:picMkLst>
        </pc:picChg>
      </pc:sldChg>
    </pc:docChg>
  </pc:docChgLst>
  <pc:docChgLst>
    <pc:chgData name="Shelley Rouse" userId="S::shelley.rouse@gemserv.com::bc3b33a8-25aa-49a7-b24b-eed0ce40fef1" providerId="AD" clId="Web-{3B5B7590-B93B-FEC2-5AE9-1FF0D4CE4517}"/>
    <pc:docChg chg="modSld">
      <pc:chgData name="Shelley Rouse" userId="S::shelley.rouse@gemserv.com::bc3b33a8-25aa-49a7-b24b-eed0ce40fef1" providerId="AD" clId="Web-{3B5B7590-B93B-FEC2-5AE9-1FF0D4CE4517}" dt="2024-04-22T12:47:55.833" v="507" actId="20577"/>
      <pc:docMkLst>
        <pc:docMk/>
      </pc:docMkLst>
      <pc:sldChg chg="modSp">
        <pc:chgData name="Shelley Rouse" userId="S::shelley.rouse@gemserv.com::bc3b33a8-25aa-49a7-b24b-eed0ce40fef1" providerId="AD" clId="Web-{3B5B7590-B93B-FEC2-5AE9-1FF0D4CE4517}" dt="2024-04-22T12:47:55.833" v="507" actId="20577"/>
        <pc:sldMkLst>
          <pc:docMk/>
          <pc:sldMk cId="2810472839" sldId="277"/>
        </pc:sldMkLst>
        <pc:spChg chg="mod">
          <ac:chgData name="Shelley Rouse" userId="S::shelley.rouse@gemserv.com::bc3b33a8-25aa-49a7-b24b-eed0ce40fef1" providerId="AD" clId="Web-{3B5B7590-B93B-FEC2-5AE9-1FF0D4CE4517}" dt="2024-04-22T12:47:55.833" v="507" actId="20577"/>
          <ac:spMkLst>
            <pc:docMk/>
            <pc:sldMk cId="2810472839" sldId="277"/>
            <ac:spMk id="3" creationId="{A0805E01-D386-D637-70CB-D059F1D32384}"/>
          </ac:spMkLst>
        </pc:spChg>
      </pc:sldChg>
      <pc:sldChg chg="modSp">
        <pc:chgData name="Shelley Rouse" userId="S::shelley.rouse@gemserv.com::bc3b33a8-25aa-49a7-b24b-eed0ce40fef1" providerId="AD" clId="Web-{3B5B7590-B93B-FEC2-5AE9-1FF0D4CE4517}" dt="2024-04-22T12:42:06.244" v="477" actId="20577"/>
        <pc:sldMkLst>
          <pc:docMk/>
          <pc:sldMk cId="303053049" sldId="319"/>
        </pc:sldMkLst>
        <pc:spChg chg="mod">
          <ac:chgData name="Shelley Rouse" userId="S::shelley.rouse@gemserv.com::bc3b33a8-25aa-49a7-b24b-eed0ce40fef1" providerId="AD" clId="Web-{3B5B7590-B93B-FEC2-5AE9-1FF0D4CE4517}" dt="2024-04-22T12:42:06.244" v="477" actId="20577"/>
          <ac:spMkLst>
            <pc:docMk/>
            <pc:sldMk cId="303053049" sldId="319"/>
            <ac:spMk id="25" creationId="{8C3C034A-E3ED-BCED-6BFC-A1FF538F8569}"/>
          </ac:spMkLst>
        </pc:spChg>
        <pc:spChg chg="mod">
          <ac:chgData name="Shelley Rouse" userId="S::shelley.rouse@gemserv.com::bc3b33a8-25aa-49a7-b24b-eed0ce40fef1" providerId="AD" clId="Web-{3B5B7590-B93B-FEC2-5AE9-1FF0D4CE4517}" dt="2024-04-22T12:11:02.341" v="40" actId="1076"/>
          <ac:spMkLst>
            <pc:docMk/>
            <pc:sldMk cId="303053049" sldId="319"/>
            <ac:spMk id="27" creationId="{AA56069B-921E-0E71-7C06-DB65C010FDF9}"/>
          </ac:spMkLst>
        </pc:spChg>
        <pc:spChg chg="mod">
          <ac:chgData name="Shelley Rouse" userId="S::shelley.rouse@gemserv.com::bc3b33a8-25aa-49a7-b24b-eed0ce40fef1" providerId="AD" clId="Web-{3B5B7590-B93B-FEC2-5AE9-1FF0D4CE4517}" dt="2024-04-22T12:11:02.325" v="39" actId="1076"/>
          <ac:spMkLst>
            <pc:docMk/>
            <pc:sldMk cId="303053049" sldId="319"/>
            <ac:spMk id="163" creationId="{1032CA9A-26DD-BF1B-DD62-28E5248F5BD3}"/>
          </ac:spMkLst>
        </pc:spChg>
      </pc:sldChg>
      <pc:sldChg chg="addSp delSp modSp">
        <pc:chgData name="Shelley Rouse" userId="S::shelley.rouse@gemserv.com::bc3b33a8-25aa-49a7-b24b-eed0ce40fef1" providerId="AD" clId="Web-{3B5B7590-B93B-FEC2-5AE9-1FF0D4CE4517}" dt="2024-04-22T12:40:50.538" v="439" actId="1076"/>
        <pc:sldMkLst>
          <pc:docMk/>
          <pc:sldMk cId="466916232" sldId="2147475643"/>
        </pc:sldMkLst>
        <pc:spChg chg="del mod">
          <ac:chgData name="Shelley Rouse" userId="S::shelley.rouse@gemserv.com::bc3b33a8-25aa-49a7-b24b-eed0ce40fef1" providerId="AD" clId="Web-{3B5B7590-B93B-FEC2-5AE9-1FF0D4CE4517}" dt="2024-04-22T12:23:51.694" v="220"/>
          <ac:spMkLst>
            <pc:docMk/>
            <pc:sldMk cId="466916232" sldId="2147475643"/>
            <ac:spMk id="25" creationId="{8C3C034A-E3ED-BCED-6BFC-A1FF538F8569}"/>
          </ac:spMkLst>
        </pc:spChg>
        <pc:spChg chg="del">
          <ac:chgData name="Shelley Rouse" userId="S::shelley.rouse@gemserv.com::bc3b33a8-25aa-49a7-b24b-eed0ce40fef1" providerId="AD" clId="Web-{3B5B7590-B93B-FEC2-5AE9-1FF0D4CE4517}" dt="2024-04-22T12:11:28.857" v="44"/>
          <ac:spMkLst>
            <pc:docMk/>
            <pc:sldMk cId="466916232" sldId="2147475643"/>
            <ac:spMk id="27" creationId="{AA56069B-921E-0E71-7C06-DB65C010FDF9}"/>
          </ac:spMkLst>
        </pc:spChg>
        <pc:spChg chg="del mod">
          <ac:chgData name="Shelley Rouse" userId="S::shelley.rouse@gemserv.com::bc3b33a8-25aa-49a7-b24b-eed0ce40fef1" providerId="AD" clId="Web-{3B5B7590-B93B-FEC2-5AE9-1FF0D4CE4517}" dt="2024-04-22T12:11:27.092" v="43"/>
          <ac:spMkLst>
            <pc:docMk/>
            <pc:sldMk cId="466916232" sldId="2147475643"/>
            <ac:spMk id="163" creationId="{1032CA9A-26DD-BF1B-DD62-28E5248F5BD3}"/>
          </ac:spMkLst>
        </pc:spChg>
        <pc:spChg chg="add del mod">
          <ac:chgData name="Shelley Rouse" userId="S::shelley.rouse@gemserv.com::bc3b33a8-25aa-49a7-b24b-eed0ce40fef1" providerId="AD" clId="Web-{3B5B7590-B93B-FEC2-5AE9-1FF0D4CE4517}" dt="2024-04-22T12:14:07.269" v="68"/>
          <ac:spMkLst>
            <pc:docMk/>
            <pc:sldMk cId="466916232" sldId="2147475643"/>
            <ac:spMk id="356" creationId="{F72E4DB9-3079-8042-3763-8B8FA51A1834}"/>
          </ac:spMkLst>
        </pc:spChg>
        <pc:spChg chg="add del mod">
          <ac:chgData name="Shelley Rouse" userId="S::shelley.rouse@gemserv.com::bc3b33a8-25aa-49a7-b24b-eed0ce40fef1" providerId="AD" clId="Web-{3B5B7590-B93B-FEC2-5AE9-1FF0D4CE4517}" dt="2024-04-22T12:14:00.347" v="66"/>
          <ac:spMkLst>
            <pc:docMk/>
            <pc:sldMk cId="466916232" sldId="2147475643"/>
            <ac:spMk id="399" creationId="{838ED792-34F0-652A-D6D3-C3B506050EF9}"/>
          </ac:spMkLst>
        </pc:spChg>
        <pc:spChg chg="add del mod">
          <ac:chgData name="Shelley Rouse" userId="S::shelley.rouse@gemserv.com::bc3b33a8-25aa-49a7-b24b-eed0ce40fef1" providerId="AD" clId="Web-{3B5B7590-B93B-FEC2-5AE9-1FF0D4CE4517}" dt="2024-04-22T12:21:19.626" v="176"/>
          <ac:spMkLst>
            <pc:docMk/>
            <pc:sldMk cId="466916232" sldId="2147475643"/>
            <ac:spMk id="3147" creationId="{B6F727B0-0384-92CF-3292-94AC2EB40233}"/>
          </ac:spMkLst>
        </pc:spChg>
        <pc:spChg chg="add mod">
          <ac:chgData name="Shelley Rouse" userId="S::shelley.rouse@gemserv.com::bc3b33a8-25aa-49a7-b24b-eed0ce40fef1" providerId="AD" clId="Web-{3B5B7590-B93B-FEC2-5AE9-1FF0D4CE4517}" dt="2024-04-22T12:40:50.304" v="422" actId="1076"/>
          <ac:spMkLst>
            <pc:docMk/>
            <pc:sldMk cId="466916232" sldId="2147475643"/>
            <ac:spMk id="3148" creationId="{E2996D1C-368C-2DEE-82F3-D5F8B38F7145}"/>
          </ac:spMkLst>
        </pc:spChg>
        <pc:spChg chg="add mod">
          <ac:chgData name="Shelley Rouse" userId="S::shelley.rouse@gemserv.com::bc3b33a8-25aa-49a7-b24b-eed0ce40fef1" providerId="AD" clId="Web-{3B5B7590-B93B-FEC2-5AE9-1FF0D4CE4517}" dt="2024-04-22T12:40:50.320" v="423" actId="1076"/>
          <ac:spMkLst>
            <pc:docMk/>
            <pc:sldMk cId="466916232" sldId="2147475643"/>
            <ac:spMk id="3149" creationId="{30E3C8F6-2EEF-B329-80F9-F5D01EFEE254}"/>
          </ac:spMkLst>
        </pc:spChg>
        <pc:spChg chg="add mod">
          <ac:chgData name="Shelley Rouse" userId="S::shelley.rouse@gemserv.com::bc3b33a8-25aa-49a7-b24b-eed0ce40fef1" providerId="AD" clId="Web-{3B5B7590-B93B-FEC2-5AE9-1FF0D4CE4517}" dt="2024-04-22T12:40:50.335" v="424" actId="1076"/>
          <ac:spMkLst>
            <pc:docMk/>
            <pc:sldMk cId="466916232" sldId="2147475643"/>
            <ac:spMk id="3150" creationId="{0E93E0EC-333C-04D3-2528-A0F3C400CC55}"/>
          </ac:spMkLst>
        </pc:spChg>
        <pc:spChg chg="add mod">
          <ac:chgData name="Shelley Rouse" userId="S::shelley.rouse@gemserv.com::bc3b33a8-25aa-49a7-b24b-eed0ce40fef1" providerId="AD" clId="Web-{3B5B7590-B93B-FEC2-5AE9-1FF0D4CE4517}" dt="2024-04-22T12:40:50.351" v="425" actId="1076"/>
          <ac:spMkLst>
            <pc:docMk/>
            <pc:sldMk cId="466916232" sldId="2147475643"/>
            <ac:spMk id="3151" creationId="{2169C37B-1030-BE58-0279-6970765F5B47}"/>
          </ac:spMkLst>
        </pc:spChg>
        <pc:spChg chg="add mod">
          <ac:chgData name="Shelley Rouse" userId="S::shelley.rouse@gemserv.com::bc3b33a8-25aa-49a7-b24b-eed0ce40fef1" providerId="AD" clId="Web-{3B5B7590-B93B-FEC2-5AE9-1FF0D4CE4517}" dt="2024-04-22T12:40:50.367" v="426" actId="1076"/>
          <ac:spMkLst>
            <pc:docMk/>
            <pc:sldMk cId="466916232" sldId="2147475643"/>
            <ac:spMk id="3152" creationId="{2ABA68D9-879C-CD7F-D91C-8FA014B616DA}"/>
          </ac:spMkLst>
        </pc:spChg>
        <pc:spChg chg="add mod">
          <ac:chgData name="Shelley Rouse" userId="S::shelley.rouse@gemserv.com::bc3b33a8-25aa-49a7-b24b-eed0ce40fef1" providerId="AD" clId="Web-{3B5B7590-B93B-FEC2-5AE9-1FF0D4CE4517}" dt="2024-04-22T12:40:50.382" v="427" actId="1076"/>
          <ac:spMkLst>
            <pc:docMk/>
            <pc:sldMk cId="466916232" sldId="2147475643"/>
            <ac:spMk id="3153" creationId="{6D217ECA-E8B0-8D15-E125-69BB5858E0EA}"/>
          </ac:spMkLst>
        </pc:spChg>
        <pc:spChg chg="add mod">
          <ac:chgData name="Shelley Rouse" userId="S::shelley.rouse@gemserv.com::bc3b33a8-25aa-49a7-b24b-eed0ce40fef1" providerId="AD" clId="Web-{3B5B7590-B93B-FEC2-5AE9-1FF0D4CE4517}" dt="2024-04-22T12:40:50.398" v="428" actId="1076"/>
          <ac:spMkLst>
            <pc:docMk/>
            <pc:sldMk cId="466916232" sldId="2147475643"/>
            <ac:spMk id="3154" creationId="{FF4F2966-D418-0B82-FC16-A48C2701782F}"/>
          </ac:spMkLst>
        </pc:spChg>
        <pc:spChg chg="add mod">
          <ac:chgData name="Shelley Rouse" userId="S::shelley.rouse@gemserv.com::bc3b33a8-25aa-49a7-b24b-eed0ce40fef1" providerId="AD" clId="Web-{3B5B7590-B93B-FEC2-5AE9-1FF0D4CE4517}" dt="2024-04-22T12:40:50.413" v="429" actId="1076"/>
          <ac:spMkLst>
            <pc:docMk/>
            <pc:sldMk cId="466916232" sldId="2147475643"/>
            <ac:spMk id="3155" creationId="{8626B18E-F150-CA2C-2B4C-5F31B711413E}"/>
          </ac:spMkLst>
        </pc:spChg>
        <pc:spChg chg="add mod">
          <ac:chgData name="Shelley Rouse" userId="S::shelley.rouse@gemserv.com::bc3b33a8-25aa-49a7-b24b-eed0ce40fef1" providerId="AD" clId="Web-{3B5B7590-B93B-FEC2-5AE9-1FF0D4CE4517}" dt="2024-04-22T12:40:50.429" v="430" actId="1076"/>
          <ac:spMkLst>
            <pc:docMk/>
            <pc:sldMk cId="466916232" sldId="2147475643"/>
            <ac:spMk id="3156" creationId="{4D2B74B1-38A6-614E-ABF3-7DEEC5BE0ECB}"/>
          </ac:spMkLst>
        </pc:spChg>
        <pc:spChg chg="add mod">
          <ac:chgData name="Shelley Rouse" userId="S::shelley.rouse@gemserv.com::bc3b33a8-25aa-49a7-b24b-eed0ce40fef1" providerId="AD" clId="Web-{3B5B7590-B93B-FEC2-5AE9-1FF0D4CE4517}" dt="2024-04-22T12:40:50.445" v="431" actId="1076"/>
          <ac:spMkLst>
            <pc:docMk/>
            <pc:sldMk cId="466916232" sldId="2147475643"/>
            <ac:spMk id="3157" creationId="{310E7809-A7AA-6137-EF11-E05F0167ED74}"/>
          </ac:spMkLst>
        </pc:spChg>
        <pc:spChg chg="add mod">
          <ac:chgData name="Shelley Rouse" userId="S::shelley.rouse@gemserv.com::bc3b33a8-25aa-49a7-b24b-eed0ce40fef1" providerId="AD" clId="Web-{3B5B7590-B93B-FEC2-5AE9-1FF0D4CE4517}" dt="2024-04-22T12:40:50.460" v="432" actId="1076"/>
          <ac:spMkLst>
            <pc:docMk/>
            <pc:sldMk cId="466916232" sldId="2147475643"/>
            <ac:spMk id="3158" creationId="{48DED27F-075F-F9C8-32E6-D0E0762F0FC6}"/>
          </ac:spMkLst>
        </pc:spChg>
        <pc:spChg chg="add mod">
          <ac:chgData name="Shelley Rouse" userId="S::shelley.rouse@gemserv.com::bc3b33a8-25aa-49a7-b24b-eed0ce40fef1" providerId="AD" clId="Web-{3B5B7590-B93B-FEC2-5AE9-1FF0D4CE4517}" dt="2024-04-22T12:40:50.476" v="433" actId="1076"/>
          <ac:spMkLst>
            <pc:docMk/>
            <pc:sldMk cId="466916232" sldId="2147475643"/>
            <ac:spMk id="3159" creationId="{364F0960-91B8-465F-570C-54D057371C25}"/>
          </ac:spMkLst>
        </pc:spChg>
        <pc:spChg chg="add mod">
          <ac:chgData name="Shelley Rouse" userId="S::shelley.rouse@gemserv.com::bc3b33a8-25aa-49a7-b24b-eed0ce40fef1" providerId="AD" clId="Web-{3B5B7590-B93B-FEC2-5AE9-1FF0D4CE4517}" dt="2024-04-22T12:40:50.476" v="434" actId="1076"/>
          <ac:spMkLst>
            <pc:docMk/>
            <pc:sldMk cId="466916232" sldId="2147475643"/>
            <ac:spMk id="3160" creationId="{648B70FF-6BD6-0DC8-A7BB-0D447393F11C}"/>
          </ac:spMkLst>
        </pc:spChg>
        <pc:spChg chg="add mod">
          <ac:chgData name="Shelley Rouse" userId="S::shelley.rouse@gemserv.com::bc3b33a8-25aa-49a7-b24b-eed0ce40fef1" providerId="AD" clId="Web-{3B5B7590-B93B-FEC2-5AE9-1FF0D4CE4517}" dt="2024-04-22T12:40:50.492" v="435" actId="1076"/>
          <ac:spMkLst>
            <pc:docMk/>
            <pc:sldMk cId="466916232" sldId="2147475643"/>
            <ac:spMk id="3161" creationId="{565E1287-BC34-2F43-8A28-DC507AE872D6}"/>
          </ac:spMkLst>
        </pc:spChg>
        <pc:spChg chg="add mod">
          <ac:chgData name="Shelley Rouse" userId="S::shelley.rouse@gemserv.com::bc3b33a8-25aa-49a7-b24b-eed0ce40fef1" providerId="AD" clId="Web-{3B5B7590-B93B-FEC2-5AE9-1FF0D4CE4517}" dt="2024-04-22T12:40:50.507" v="436" actId="1076"/>
          <ac:spMkLst>
            <pc:docMk/>
            <pc:sldMk cId="466916232" sldId="2147475643"/>
            <ac:spMk id="3162" creationId="{4A89E5ED-9F5E-FEAD-62CA-2786175B9B22}"/>
          </ac:spMkLst>
        </pc:spChg>
        <pc:spChg chg="add mod">
          <ac:chgData name="Shelley Rouse" userId="S::shelley.rouse@gemserv.com::bc3b33a8-25aa-49a7-b24b-eed0ce40fef1" providerId="AD" clId="Web-{3B5B7590-B93B-FEC2-5AE9-1FF0D4CE4517}" dt="2024-04-22T12:40:50.523" v="437" actId="1076"/>
          <ac:spMkLst>
            <pc:docMk/>
            <pc:sldMk cId="466916232" sldId="2147475643"/>
            <ac:spMk id="3165" creationId="{523703F2-8189-F8B2-F0E9-B625F62AE115}"/>
          </ac:spMkLst>
        </pc:spChg>
        <pc:spChg chg="add mod">
          <ac:chgData name="Shelley Rouse" userId="S::shelley.rouse@gemserv.com::bc3b33a8-25aa-49a7-b24b-eed0ce40fef1" providerId="AD" clId="Web-{3B5B7590-B93B-FEC2-5AE9-1FF0D4CE4517}" dt="2024-04-22T12:40:50.538" v="438" actId="1076"/>
          <ac:spMkLst>
            <pc:docMk/>
            <pc:sldMk cId="466916232" sldId="2147475643"/>
            <ac:spMk id="3166" creationId="{2D08C915-CB64-DA55-4854-0F25CC06A020}"/>
          </ac:spMkLst>
        </pc:spChg>
        <pc:graphicFrameChg chg="add del mod modGraphic">
          <ac:chgData name="Shelley Rouse" userId="S::shelley.rouse@gemserv.com::bc3b33a8-25aa-49a7-b24b-eed0ce40fef1" providerId="AD" clId="Web-{3B5B7590-B93B-FEC2-5AE9-1FF0D4CE4517}" dt="2024-04-22T12:21:16.095" v="175"/>
          <ac:graphicFrameMkLst>
            <pc:docMk/>
            <pc:sldMk cId="466916232" sldId="2147475643"/>
            <ac:graphicFrameMk id="3" creationId="{FAB556A0-0731-DC6E-F9BC-C28634A4CBFF}"/>
          </ac:graphicFrameMkLst>
        </pc:graphicFrameChg>
        <pc:graphicFrameChg chg="add del mod modGraphic">
          <ac:chgData name="Shelley Rouse" userId="S::shelley.rouse@gemserv.com::bc3b33a8-25aa-49a7-b24b-eed0ce40fef1" providerId="AD" clId="Web-{3B5B7590-B93B-FEC2-5AE9-1FF0D4CE4517}" dt="2024-04-22T12:12:19.062" v="49"/>
          <ac:graphicFrameMkLst>
            <pc:docMk/>
            <pc:sldMk cId="466916232" sldId="2147475643"/>
            <ac:graphicFrameMk id="136" creationId="{F8381B1F-0B7D-AB62-970A-89D9A58332C8}"/>
          </ac:graphicFrameMkLst>
        </pc:graphicFrameChg>
        <pc:graphicFrameChg chg="add del mod ord modGraphic">
          <ac:chgData name="Shelley Rouse" userId="S::shelley.rouse@gemserv.com::bc3b33a8-25aa-49a7-b24b-eed0ce40fef1" providerId="AD" clId="Web-{3B5B7590-B93B-FEC2-5AE9-1FF0D4CE4517}" dt="2024-04-22T12:14:02.753" v="67"/>
          <ac:graphicFrameMkLst>
            <pc:docMk/>
            <pc:sldMk cId="466916232" sldId="2147475643"/>
            <ac:graphicFrameMk id="357" creationId="{060A7BAB-14A8-93B7-E108-096D2D225BF9}"/>
          </ac:graphicFrameMkLst>
        </pc:graphicFrameChg>
        <pc:picChg chg="del">
          <ac:chgData name="Shelley Rouse" userId="S::shelley.rouse@gemserv.com::bc3b33a8-25aa-49a7-b24b-eed0ce40fef1" providerId="AD" clId="Web-{3B5B7590-B93B-FEC2-5AE9-1FF0D4CE4517}" dt="2024-04-22T12:11:24.310" v="41"/>
          <ac:picMkLst>
            <pc:docMk/>
            <pc:sldMk cId="466916232" sldId="2147475643"/>
            <ac:picMk id="159" creationId="{B642FA94-D55C-AC9F-16FA-E3304E052516}"/>
          </ac:picMkLst>
        </pc:picChg>
        <pc:cxnChg chg="add del">
          <ac:chgData name="Shelley Rouse" userId="S::shelley.rouse@gemserv.com::bc3b33a8-25aa-49a7-b24b-eed0ce40fef1" providerId="AD" clId="Web-{3B5B7590-B93B-FEC2-5AE9-1FF0D4CE4517}" dt="2024-04-22T12:32:36.741" v="367"/>
          <ac:cxnSpMkLst>
            <pc:docMk/>
            <pc:sldMk cId="466916232" sldId="2147475643"/>
            <ac:cxnSpMk id="3163" creationId="{B8659778-9852-CF79-4E0D-FDA8D622B3F2}"/>
          </ac:cxnSpMkLst>
        </pc:cxnChg>
        <pc:cxnChg chg="add del">
          <ac:chgData name="Shelley Rouse" userId="S::shelley.rouse@gemserv.com::bc3b33a8-25aa-49a7-b24b-eed0ce40fef1" providerId="AD" clId="Web-{3B5B7590-B93B-FEC2-5AE9-1FF0D4CE4517}" dt="2024-04-22T12:33:01.524" v="369"/>
          <ac:cxnSpMkLst>
            <pc:docMk/>
            <pc:sldMk cId="466916232" sldId="2147475643"/>
            <ac:cxnSpMk id="3164" creationId="{C14615CF-77A2-B2F3-EF1D-34C13E0DE6BF}"/>
          </ac:cxnSpMkLst>
        </pc:cxnChg>
        <pc:cxnChg chg="add del">
          <ac:chgData name="Shelley Rouse" userId="S::shelley.rouse@gemserv.com::bc3b33a8-25aa-49a7-b24b-eed0ce40fef1" providerId="AD" clId="Web-{3B5B7590-B93B-FEC2-5AE9-1FF0D4CE4517}" dt="2024-04-22T12:34:45.371" v="386"/>
          <ac:cxnSpMkLst>
            <pc:docMk/>
            <pc:sldMk cId="466916232" sldId="2147475643"/>
            <ac:cxnSpMk id="3167" creationId="{20A30817-4393-00B9-0697-0C9F6E49FD9A}"/>
          </ac:cxnSpMkLst>
        </pc:cxnChg>
        <pc:cxnChg chg="add del mod">
          <ac:chgData name="Shelley Rouse" userId="S::shelley.rouse@gemserv.com::bc3b33a8-25aa-49a7-b24b-eed0ce40fef1" providerId="AD" clId="Web-{3B5B7590-B93B-FEC2-5AE9-1FF0D4CE4517}" dt="2024-04-22T12:35:20.247" v="389"/>
          <ac:cxnSpMkLst>
            <pc:docMk/>
            <pc:sldMk cId="466916232" sldId="2147475643"/>
            <ac:cxnSpMk id="3168" creationId="{AC4B703F-C807-4B33-AAC5-5AE2653509BA}"/>
          </ac:cxnSpMkLst>
        </pc:cxnChg>
        <pc:cxnChg chg="add del mod">
          <ac:chgData name="Shelley Rouse" userId="S::shelley.rouse@gemserv.com::bc3b33a8-25aa-49a7-b24b-eed0ce40fef1" providerId="AD" clId="Web-{3B5B7590-B93B-FEC2-5AE9-1FF0D4CE4517}" dt="2024-04-22T12:35:43.607" v="392"/>
          <ac:cxnSpMkLst>
            <pc:docMk/>
            <pc:sldMk cId="466916232" sldId="2147475643"/>
            <ac:cxnSpMk id="3169" creationId="{1C14B536-64DC-DFED-366E-980B0940FCBE}"/>
          </ac:cxnSpMkLst>
        </pc:cxnChg>
        <pc:cxnChg chg="add del mod">
          <ac:chgData name="Shelley Rouse" userId="S::shelley.rouse@gemserv.com::bc3b33a8-25aa-49a7-b24b-eed0ce40fef1" providerId="AD" clId="Web-{3B5B7590-B93B-FEC2-5AE9-1FF0D4CE4517}" dt="2024-04-22T12:36:39.280" v="396"/>
          <ac:cxnSpMkLst>
            <pc:docMk/>
            <pc:sldMk cId="466916232" sldId="2147475643"/>
            <ac:cxnSpMk id="3170" creationId="{DED47A3A-94BB-D391-4D8E-BF65F2FA98D9}"/>
          </ac:cxnSpMkLst>
        </pc:cxnChg>
        <pc:cxnChg chg="add mod">
          <ac:chgData name="Shelley Rouse" userId="S::shelley.rouse@gemserv.com::bc3b33a8-25aa-49a7-b24b-eed0ce40fef1" providerId="AD" clId="Web-{3B5B7590-B93B-FEC2-5AE9-1FF0D4CE4517}" dt="2024-04-22T12:40:50.538" v="439" actId="1076"/>
          <ac:cxnSpMkLst>
            <pc:docMk/>
            <pc:sldMk cId="466916232" sldId="2147475643"/>
            <ac:cxnSpMk id="3171" creationId="{358285A0-3134-086C-6BB4-84A5C9B13C5A}"/>
          </ac:cxnSpMkLst>
        </pc:cxnChg>
        <pc:cxnChg chg="add mod ord">
          <ac:chgData name="Shelley Rouse" userId="S::shelley.rouse@gemserv.com::bc3b33a8-25aa-49a7-b24b-eed0ce40fef1" providerId="AD" clId="Web-{3B5B7590-B93B-FEC2-5AE9-1FF0D4CE4517}" dt="2024-04-22T12:40:50.288" v="421" actId="1076"/>
          <ac:cxnSpMkLst>
            <pc:docMk/>
            <pc:sldMk cId="466916232" sldId="2147475643"/>
            <ac:cxnSpMk id="3172" creationId="{50CAB90E-8BD6-B49A-0958-14C90E1C9518}"/>
          </ac:cxnSpMkLst>
        </pc:cxnChg>
        <pc:cxnChg chg="add mod ord">
          <ac:chgData name="Shelley Rouse" userId="S::shelley.rouse@gemserv.com::bc3b33a8-25aa-49a7-b24b-eed0ce40fef1" providerId="AD" clId="Web-{3B5B7590-B93B-FEC2-5AE9-1FF0D4CE4517}" dt="2024-04-22T12:40:50.273" v="420" actId="1076"/>
          <ac:cxnSpMkLst>
            <pc:docMk/>
            <pc:sldMk cId="466916232" sldId="2147475643"/>
            <ac:cxnSpMk id="3173" creationId="{97AB835B-CB7A-FE97-1F09-EF1CAEBD2AC6}"/>
          </ac:cxnSpMkLst>
        </pc:cxnChg>
        <pc:cxnChg chg="add mod ord">
          <ac:chgData name="Shelley Rouse" userId="S::shelley.rouse@gemserv.com::bc3b33a8-25aa-49a7-b24b-eed0ce40fef1" providerId="AD" clId="Web-{3B5B7590-B93B-FEC2-5AE9-1FF0D4CE4517}" dt="2024-04-22T12:40:50.257" v="419" actId="1076"/>
          <ac:cxnSpMkLst>
            <pc:docMk/>
            <pc:sldMk cId="466916232" sldId="2147475643"/>
            <ac:cxnSpMk id="3174" creationId="{F8507CC8-DF3B-B461-7DFE-72917C92AAE3}"/>
          </ac:cxnSpMkLst>
        </pc:cxnChg>
        <pc:cxnChg chg="add mod ord">
          <ac:chgData name="Shelley Rouse" userId="S::shelley.rouse@gemserv.com::bc3b33a8-25aa-49a7-b24b-eed0ce40fef1" providerId="AD" clId="Web-{3B5B7590-B93B-FEC2-5AE9-1FF0D4CE4517}" dt="2024-04-22T12:40:50.257" v="418" actId="1076"/>
          <ac:cxnSpMkLst>
            <pc:docMk/>
            <pc:sldMk cId="466916232" sldId="2147475643"/>
            <ac:cxnSpMk id="3175" creationId="{7C2A94E2-AEFB-738E-4482-7AA1E9DB3C33}"/>
          </ac:cxnSpMkLst>
        </pc:cxnChg>
      </pc:sldChg>
    </pc:docChg>
  </pc:docChgLst>
  <pc:docChgLst>
    <pc:chgData name="Shelley Rouse" userId="S::shelley.rouse@gemserv.com::bc3b33a8-25aa-49a7-b24b-eed0ce40fef1" providerId="AD" clId="Web-{C97B5CB9-4699-011B-7679-A6D8D0D6146F}"/>
    <pc:docChg chg="modSld">
      <pc:chgData name="Shelley Rouse" userId="S::shelley.rouse@gemserv.com::bc3b33a8-25aa-49a7-b24b-eed0ce40fef1" providerId="AD" clId="Web-{C97B5CB9-4699-011B-7679-A6D8D0D6146F}" dt="2024-04-15T11:28:36.625" v="7" actId="20577"/>
      <pc:docMkLst>
        <pc:docMk/>
      </pc:docMkLst>
      <pc:sldChg chg="modSp">
        <pc:chgData name="Shelley Rouse" userId="S::shelley.rouse@gemserv.com::bc3b33a8-25aa-49a7-b24b-eed0ce40fef1" providerId="AD" clId="Web-{C97B5CB9-4699-011B-7679-A6D8D0D6146F}" dt="2024-04-15T11:28:36.625" v="7" actId="20577"/>
        <pc:sldMkLst>
          <pc:docMk/>
          <pc:sldMk cId="2810472839" sldId="277"/>
        </pc:sldMkLst>
        <pc:spChg chg="mod">
          <ac:chgData name="Shelley Rouse" userId="S::shelley.rouse@gemserv.com::bc3b33a8-25aa-49a7-b24b-eed0ce40fef1" providerId="AD" clId="Web-{C97B5CB9-4699-011B-7679-A6D8D0D6146F}" dt="2024-04-15T11:28:36.625" v="7" actId="20577"/>
          <ac:spMkLst>
            <pc:docMk/>
            <pc:sldMk cId="2810472839" sldId="277"/>
            <ac:spMk id="2" creationId="{C29ECC22-BF00-9A88-61A9-3738DE645523}"/>
          </ac:spMkLst>
        </pc:spChg>
      </pc:sldChg>
    </pc:docChg>
  </pc:docChgLst>
  <pc:docChgLst>
    <pc:chgData name="Shelley Rouse" userId="S::shelley.rouse@gemserv.com::bc3b33a8-25aa-49a7-b24b-eed0ce40fef1" providerId="AD" clId="Web-{BEEAE350-C838-5AA1-573E-1BB590477D17}"/>
    <pc:docChg chg="modSld sldOrd">
      <pc:chgData name="Shelley Rouse" userId="S::shelley.rouse@gemserv.com::bc3b33a8-25aa-49a7-b24b-eed0ce40fef1" providerId="AD" clId="Web-{BEEAE350-C838-5AA1-573E-1BB590477D17}" dt="2024-04-16T12:48:35.625" v="752" actId="20577"/>
      <pc:docMkLst>
        <pc:docMk/>
      </pc:docMkLst>
      <pc:sldChg chg="addSp delSp modSp">
        <pc:chgData name="Shelley Rouse" userId="S::shelley.rouse@gemserv.com::bc3b33a8-25aa-49a7-b24b-eed0ce40fef1" providerId="AD" clId="Web-{BEEAE350-C838-5AA1-573E-1BB590477D17}" dt="2024-04-16T12:48:35.625" v="752" actId="20577"/>
        <pc:sldMkLst>
          <pc:docMk/>
          <pc:sldMk cId="2810472839" sldId="277"/>
        </pc:sldMkLst>
        <pc:spChg chg="mod">
          <ac:chgData name="Shelley Rouse" userId="S::shelley.rouse@gemserv.com::bc3b33a8-25aa-49a7-b24b-eed0ce40fef1" providerId="AD" clId="Web-{BEEAE350-C838-5AA1-573E-1BB590477D17}" dt="2024-04-16T12:26:18.649" v="642" actId="20577"/>
          <ac:spMkLst>
            <pc:docMk/>
            <pc:sldMk cId="2810472839" sldId="277"/>
            <ac:spMk id="2" creationId="{C29ECC22-BF00-9A88-61A9-3738DE645523}"/>
          </ac:spMkLst>
        </pc:spChg>
        <pc:spChg chg="mod">
          <ac:chgData name="Shelley Rouse" userId="S::shelley.rouse@gemserv.com::bc3b33a8-25aa-49a7-b24b-eed0ce40fef1" providerId="AD" clId="Web-{BEEAE350-C838-5AA1-573E-1BB590477D17}" dt="2024-04-16T12:48:35.625" v="752" actId="20577"/>
          <ac:spMkLst>
            <pc:docMk/>
            <pc:sldMk cId="2810472839" sldId="277"/>
            <ac:spMk id="3" creationId="{A0805E01-D386-D637-70CB-D059F1D32384}"/>
          </ac:spMkLst>
        </pc:spChg>
        <pc:graphicFrameChg chg="add del modGraphic">
          <ac:chgData name="Shelley Rouse" userId="S::shelley.rouse@gemserv.com::bc3b33a8-25aa-49a7-b24b-eed0ce40fef1" providerId="AD" clId="Web-{BEEAE350-C838-5AA1-573E-1BB590477D17}" dt="2024-04-16T12:43:37.741" v="746"/>
          <ac:graphicFrameMkLst>
            <pc:docMk/>
            <pc:sldMk cId="2810472839" sldId="277"/>
            <ac:graphicFrameMk id="6" creationId="{01A8AC85-9433-6078-51BB-DE834FF97A86}"/>
          </ac:graphicFrameMkLst>
        </pc:graphicFrameChg>
        <pc:picChg chg="mod">
          <ac:chgData name="Shelley Rouse" userId="S::shelley.rouse@gemserv.com::bc3b33a8-25aa-49a7-b24b-eed0ce40fef1" providerId="AD" clId="Web-{BEEAE350-C838-5AA1-573E-1BB590477D17}" dt="2024-04-16T12:42:59.428" v="740" actId="1076"/>
          <ac:picMkLst>
            <pc:docMk/>
            <pc:sldMk cId="2810472839" sldId="277"/>
            <ac:picMk id="4" creationId="{0AB259D3-8EDF-B109-D60C-584A49E802EC}"/>
          </ac:picMkLst>
        </pc:picChg>
      </pc:sldChg>
      <pc:sldChg chg="addSp delSp modSp ord">
        <pc:chgData name="Shelley Rouse" userId="S::shelley.rouse@gemserv.com::bc3b33a8-25aa-49a7-b24b-eed0ce40fef1" providerId="AD" clId="Web-{BEEAE350-C838-5AA1-573E-1BB590477D17}" dt="2024-04-16T12:48:13.187" v="750" actId="20577"/>
        <pc:sldMkLst>
          <pc:docMk/>
          <pc:sldMk cId="303053049" sldId="319"/>
        </pc:sldMkLst>
        <pc:spChg chg="add mod">
          <ac:chgData name="Shelley Rouse" userId="S::shelley.rouse@gemserv.com::bc3b33a8-25aa-49a7-b24b-eed0ce40fef1" providerId="AD" clId="Web-{BEEAE350-C838-5AA1-573E-1BB590477D17}" dt="2024-04-16T12:48:13.187" v="750" actId="20577"/>
          <ac:spMkLst>
            <pc:docMk/>
            <pc:sldMk cId="303053049" sldId="319"/>
            <ac:spMk id="25" creationId="{8C3C034A-E3ED-BCED-6BFC-A1FF538F8569}"/>
          </ac:spMkLst>
        </pc:spChg>
        <pc:spChg chg="del">
          <ac:chgData name="Shelley Rouse" userId="S::shelley.rouse@gemserv.com::bc3b33a8-25aa-49a7-b24b-eed0ce40fef1" providerId="AD" clId="Web-{BEEAE350-C838-5AA1-573E-1BB590477D17}" dt="2024-04-16T09:43:01.072" v="0"/>
          <ac:spMkLst>
            <pc:docMk/>
            <pc:sldMk cId="303053049" sldId="319"/>
            <ac:spMk id="662" creationId="{F16C4BCA-8959-BCDC-B209-0DE69ADC9429}"/>
          </ac:spMkLst>
        </pc:spChg>
        <pc:spChg chg="add del mod">
          <ac:chgData name="Shelley Rouse" userId="S::shelley.rouse@gemserv.com::bc3b33a8-25aa-49a7-b24b-eed0ce40fef1" providerId="AD" clId="Web-{BEEAE350-C838-5AA1-573E-1BB590477D17}" dt="2024-04-16T10:10:02.333" v="449"/>
          <ac:spMkLst>
            <pc:docMk/>
            <pc:sldMk cId="303053049" sldId="319"/>
            <ac:spMk id="6033" creationId="{D3FFEE9B-A05D-7EA4-EC1B-B581D5797181}"/>
          </ac:spMkLst>
        </pc:spChg>
        <pc:graphicFrameChg chg="add mod ord modGraphic">
          <ac:chgData name="Shelley Rouse" userId="S::shelley.rouse@gemserv.com::bc3b33a8-25aa-49a7-b24b-eed0ce40fef1" providerId="AD" clId="Web-{BEEAE350-C838-5AA1-573E-1BB590477D17}" dt="2024-04-16T12:35:42.634" v="739" actId="20577"/>
          <ac:graphicFrameMkLst>
            <pc:docMk/>
            <pc:sldMk cId="303053049" sldId="319"/>
            <ac:graphicFrameMk id="3" creationId="{FAB556A0-0731-DC6E-F9BC-C28634A4CBFF}"/>
          </ac:graphicFrameMkLst>
        </pc:graphicFrameChg>
      </pc:sldChg>
    </pc:docChg>
  </pc:docChgLst>
  <pc:docChgLst>
    <pc:chgData name="Elise Handy" userId="163178e8-9f4d-4246-9a85-e133f4266878" providerId="ADAL" clId="{A9938EA8-81D4-4958-B997-915002DFA4FA}"/>
    <pc:docChg chg="undo custSel addSld modSld">
      <pc:chgData name="Elise Handy" userId="163178e8-9f4d-4246-9a85-e133f4266878" providerId="ADAL" clId="{A9938EA8-81D4-4958-B997-915002DFA4FA}" dt="2024-04-22T08:48:08.394" v="2510" actId="26606"/>
      <pc:docMkLst>
        <pc:docMk/>
      </pc:docMkLst>
      <pc:sldChg chg="modSp mod">
        <pc:chgData name="Elise Handy" userId="163178e8-9f4d-4246-9a85-e133f4266878" providerId="ADAL" clId="{A9938EA8-81D4-4958-B997-915002DFA4FA}" dt="2024-04-04T15:25:48.649" v="1" actId="20577"/>
        <pc:sldMkLst>
          <pc:docMk/>
          <pc:sldMk cId="36845414" sldId="267"/>
        </pc:sldMkLst>
        <pc:spChg chg="mod">
          <ac:chgData name="Elise Handy" userId="163178e8-9f4d-4246-9a85-e133f4266878" providerId="ADAL" clId="{A9938EA8-81D4-4958-B997-915002DFA4FA}" dt="2024-04-04T15:25:48.649" v="1" actId="20577"/>
          <ac:spMkLst>
            <pc:docMk/>
            <pc:sldMk cId="36845414" sldId="267"/>
            <ac:spMk id="8" creationId="{3ADF2E00-8D0A-DB9B-6395-EC3A42FEC45B}"/>
          </ac:spMkLst>
        </pc:spChg>
      </pc:sldChg>
      <pc:sldChg chg="modSp mod">
        <pc:chgData name="Elise Handy" userId="163178e8-9f4d-4246-9a85-e133f4266878" providerId="ADAL" clId="{A9938EA8-81D4-4958-B997-915002DFA4FA}" dt="2024-04-04T15:27:00.093" v="3" actId="20577"/>
        <pc:sldMkLst>
          <pc:docMk/>
          <pc:sldMk cId="1550250382" sldId="280"/>
        </pc:sldMkLst>
        <pc:spChg chg="mod">
          <ac:chgData name="Elise Handy" userId="163178e8-9f4d-4246-9a85-e133f4266878" providerId="ADAL" clId="{A9938EA8-81D4-4958-B997-915002DFA4FA}" dt="2024-04-04T15:27:00.093" v="3" actId="20577"/>
          <ac:spMkLst>
            <pc:docMk/>
            <pc:sldMk cId="1550250382" sldId="280"/>
            <ac:spMk id="3" creationId="{1E9DCE47-36EF-D68E-79B6-7112424CBE65}"/>
          </ac:spMkLst>
        </pc:spChg>
      </pc:sldChg>
      <pc:sldChg chg="modSp mod">
        <pc:chgData name="Elise Handy" userId="163178e8-9f4d-4246-9a85-e133f4266878" providerId="ADAL" clId="{A9938EA8-81D4-4958-B997-915002DFA4FA}" dt="2024-04-17T11:07:24.952" v="2388" actId="20577"/>
        <pc:sldMkLst>
          <pc:docMk/>
          <pc:sldMk cId="811869679" sldId="281"/>
        </pc:sldMkLst>
        <pc:spChg chg="mod">
          <ac:chgData name="Elise Handy" userId="163178e8-9f4d-4246-9a85-e133f4266878" providerId="ADAL" clId="{A9938EA8-81D4-4958-B997-915002DFA4FA}" dt="2024-04-05T12:15:52.594" v="44" actId="20577"/>
          <ac:spMkLst>
            <pc:docMk/>
            <pc:sldMk cId="811869679" sldId="281"/>
            <ac:spMk id="2" creationId="{C29ECC22-BF00-9A88-61A9-3738DE645523}"/>
          </ac:spMkLst>
        </pc:spChg>
        <pc:spChg chg="mod">
          <ac:chgData name="Elise Handy" userId="163178e8-9f4d-4246-9a85-e133f4266878" providerId="ADAL" clId="{A9938EA8-81D4-4958-B997-915002DFA4FA}" dt="2024-04-17T11:07:24.952" v="2388" actId="20577"/>
          <ac:spMkLst>
            <pc:docMk/>
            <pc:sldMk cId="811869679" sldId="281"/>
            <ac:spMk id="3" creationId="{A0805E01-D386-D637-70CB-D059F1D32384}"/>
          </ac:spMkLst>
        </pc:spChg>
      </pc:sldChg>
      <pc:sldChg chg="addSp delSp modSp new mod">
        <pc:chgData name="Elise Handy" userId="163178e8-9f4d-4246-9a85-e133f4266878" providerId="ADAL" clId="{A9938EA8-81D4-4958-B997-915002DFA4FA}" dt="2024-04-05T13:03:17.750" v="1797" actId="20577"/>
        <pc:sldMkLst>
          <pc:docMk/>
          <pc:sldMk cId="2051585084" sldId="285"/>
        </pc:sldMkLst>
        <pc:spChg chg="mod">
          <ac:chgData name="Elise Handy" userId="163178e8-9f4d-4246-9a85-e133f4266878" providerId="ADAL" clId="{A9938EA8-81D4-4958-B997-915002DFA4FA}" dt="2024-04-05T12:32:38.424" v="1433" actId="20577"/>
          <ac:spMkLst>
            <pc:docMk/>
            <pc:sldMk cId="2051585084" sldId="285"/>
            <ac:spMk id="2" creationId="{3D74DD31-551B-0937-0F83-C1760C6AC2E9}"/>
          </ac:spMkLst>
        </pc:spChg>
        <pc:spChg chg="del">
          <ac:chgData name="Elise Handy" userId="163178e8-9f4d-4246-9a85-e133f4266878" providerId="ADAL" clId="{A9938EA8-81D4-4958-B997-915002DFA4FA}" dt="2024-04-05T12:44:55.035" v="1434" actId="931"/>
          <ac:spMkLst>
            <pc:docMk/>
            <pc:sldMk cId="2051585084" sldId="285"/>
            <ac:spMk id="3" creationId="{EAB60FD0-438D-1B6F-6B25-22490A80FEFA}"/>
          </ac:spMkLst>
        </pc:spChg>
        <pc:spChg chg="mod">
          <ac:chgData name="Elise Handy" userId="163178e8-9f4d-4246-9a85-e133f4266878" providerId="ADAL" clId="{A9938EA8-81D4-4958-B997-915002DFA4FA}" dt="2024-04-05T13:00:48.197" v="1659" actId="122"/>
          <ac:spMkLst>
            <pc:docMk/>
            <pc:sldMk cId="2051585084" sldId="285"/>
            <ac:spMk id="4" creationId="{89936A5D-B9A8-4C41-CB2F-B6BC52A3B8B4}"/>
          </ac:spMkLst>
        </pc:spChg>
        <pc:spChg chg="del mod">
          <ac:chgData name="Elise Handy" userId="163178e8-9f4d-4246-9a85-e133f4266878" providerId="ADAL" clId="{A9938EA8-81D4-4958-B997-915002DFA4FA}" dt="2024-04-05T12:45:26.777" v="1437" actId="931"/>
          <ac:spMkLst>
            <pc:docMk/>
            <pc:sldMk cId="2051585084" sldId="285"/>
            <ac:spMk id="5" creationId="{E92F428C-C381-D77B-5425-A8A85B4AAFED}"/>
          </ac:spMkLst>
        </pc:spChg>
        <pc:spChg chg="del mod">
          <ac:chgData name="Elise Handy" userId="163178e8-9f4d-4246-9a85-e133f4266878" providerId="ADAL" clId="{A9938EA8-81D4-4958-B997-915002DFA4FA}" dt="2024-04-05T13:00:54.151" v="1660" actId="478"/>
          <ac:spMkLst>
            <pc:docMk/>
            <pc:sldMk cId="2051585084" sldId="285"/>
            <ac:spMk id="6" creationId="{ED3FEBA1-5B95-1394-5DCE-35F75C01F83D}"/>
          </ac:spMkLst>
        </pc:spChg>
        <pc:spChg chg="del">
          <ac:chgData name="Elise Handy" userId="163178e8-9f4d-4246-9a85-e133f4266878" providerId="ADAL" clId="{A9938EA8-81D4-4958-B997-915002DFA4FA}" dt="2024-04-05T12:45:56.754" v="1440" actId="931"/>
          <ac:spMkLst>
            <pc:docMk/>
            <pc:sldMk cId="2051585084" sldId="285"/>
            <ac:spMk id="7" creationId="{924F94B1-3F34-5DE4-7218-8BB4113205AD}"/>
          </ac:spMkLst>
        </pc:spChg>
        <pc:spChg chg="del mod">
          <ac:chgData name="Elise Handy" userId="163178e8-9f4d-4246-9a85-e133f4266878" providerId="ADAL" clId="{A9938EA8-81D4-4958-B997-915002DFA4FA}" dt="2024-04-05T13:00:56.211" v="1661" actId="478"/>
          <ac:spMkLst>
            <pc:docMk/>
            <pc:sldMk cId="2051585084" sldId="285"/>
            <ac:spMk id="8" creationId="{7E1A135A-E4A4-652D-A6AD-12A4800932A2}"/>
          </ac:spMkLst>
        </pc:spChg>
        <pc:spChg chg="add del">
          <ac:chgData name="Elise Handy" userId="163178e8-9f4d-4246-9a85-e133f4266878" providerId="ADAL" clId="{A9938EA8-81D4-4958-B997-915002DFA4FA}" dt="2024-04-05T12:48:52.604" v="1465" actId="931"/>
          <ac:spMkLst>
            <pc:docMk/>
            <pc:sldMk cId="2051585084" sldId="285"/>
            <ac:spMk id="9" creationId="{5EDFCEF4-7631-9C18-6E4C-84E387087CC4}"/>
          </ac:spMkLst>
        </pc:spChg>
        <pc:spChg chg="del mod">
          <ac:chgData name="Elise Handy" userId="163178e8-9f4d-4246-9a85-e133f4266878" providerId="ADAL" clId="{A9938EA8-81D4-4958-B997-915002DFA4FA}" dt="2024-04-05T13:00:59.497" v="1662" actId="478"/>
          <ac:spMkLst>
            <pc:docMk/>
            <pc:sldMk cId="2051585084" sldId="285"/>
            <ac:spMk id="10" creationId="{3901414E-0A0C-B3D6-2EB7-0BE528AB9C7A}"/>
          </ac:spMkLst>
        </pc:spChg>
        <pc:spChg chg="del mod">
          <ac:chgData name="Elise Handy" userId="163178e8-9f4d-4246-9a85-e133f4266878" providerId="ADAL" clId="{A9938EA8-81D4-4958-B997-915002DFA4FA}" dt="2024-04-05T12:55:03.026" v="1607" actId="21"/>
          <ac:spMkLst>
            <pc:docMk/>
            <pc:sldMk cId="2051585084" sldId="285"/>
            <ac:spMk id="11" creationId="{BFEF1353-9222-7058-2DA8-E0415C0CAE19}"/>
          </ac:spMkLst>
        </pc:spChg>
        <pc:spChg chg="del mod">
          <ac:chgData name="Elise Handy" userId="163178e8-9f4d-4246-9a85-e133f4266878" providerId="ADAL" clId="{A9938EA8-81D4-4958-B997-915002DFA4FA}" dt="2024-04-05T13:01:02.792" v="1663" actId="478"/>
          <ac:spMkLst>
            <pc:docMk/>
            <pc:sldMk cId="2051585084" sldId="285"/>
            <ac:spMk id="12" creationId="{EBB72796-8B86-2121-0734-02A6577131D9}"/>
          </ac:spMkLst>
        </pc:spChg>
        <pc:spChg chg="add del mod">
          <ac:chgData name="Elise Handy" userId="163178e8-9f4d-4246-9a85-e133f4266878" providerId="ADAL" clId="{A9938EA8-81D4-4958-B997-915002DFA4FA}" dt="2024-04-05T12:56:34.103" v="1609" actId="931"/>
          <ac:spMkLst>
            <pc:docMk/>
            <pc:sldMk cId="2051585084" sldId="285"/>
            <ac:spMk id="25" creationId="{BFEF1353-9222-7058-2DA8-E0415C0CAE19}"/>
          </ac:spMkLst>
        </pc:spChg>
        <pc:spChg chg="add del mod">
          <ac:chgData name="Elise Handy" userId="163178e8-9f4d-4246-9a85-e133f4266878" providerId="ADAL" clId="{A9938EA8-81D4-4958-B997-915002DFA4FA}" dt="2024-04-05T12:58:47.494" v="1620" actId="478"/>
          <ac:spMkLst>
            <pc:docMk/>
            <pc:sldMk cId="2051585084" sldId="285"/>
            <ac:spMk id="28" creationId="{B7DFCE30-44A2-DE2C-696D-FCB8511B2BF6}"/>
          </ac:spMkLst>
        </pc:spChg>
        <pc:spChg chg="add mod">
          <ac:chgData name="Elise Handy" userId="163178e8-9f4d-4246-9a85-e133f4266878" providerId="ADAL" clId="{A9938EA8-81D4-4958-B997-915002DFA4FA}" dt="2024-04-05T13:02:43.885" v="1702" actId="20577"/>
          <ac:spMkLst>
            <pc:docMk/>
            <pc:sldMk cId="2051585084" sldId="285"/>
            <ac:spMk id="32" creationId="{7824C850-7C44-0A20-6EC2-477252BCB085}"/>
          </ac:spMkLst>
        </pc:spChg>
        <pc:spChg chg="add mod">
          <ac:chgData name="Elise Handy" userId="163178e8-9f4d-4246-9a85-e133f4266878" providerId="ADAL" clId="{A9938EA8-81D4-4958-B997-915002DFA4FA}" dt="2024-04-05T13:02:54.419" v="1723" actId="20577"/>
          <ac:spMkLst>
            <pc:docMk/>
            <pc:sldMk cId="2051585084" sldId="285"/>
            <ac:spMk id="33" creationId="{18531AEB-D925-2831-EB00-941121917A02}"/>
          </ac:spMkLst>
        </pc:spChg>
        <pc:spChg chg="add mod">
          <ac:chgData name="Elise Handy" userId="163178e8-9f4d-4246-9a85-e133f4266878" providerId="ADAL" clId="{A9938EA8-81D4-4958-B997-915002DFA4FA}" dt="2024-04-05T13:03:03.226" v="1747" actId="20577"/>
          <ac:spMkLst>
            <pc:docMk/>
            <pc:sldMk cId="2051585084" sldId="285"/>
            <ac:spMk id="34" creationId="{48BEBD8B-FB0E-62B8-0AA3-9EE09779DAC8}"/>
          </ac:spMkLst>
        </pc:spChg>
        <pc:spChg chg="add mod">
          <ac:chgData name="Elise Handy" userId="163178e8-9f4d-4246-9a85-e133f4266878" providerId="ADAL" clId="{A9938EA8-81D4-4958-B997-915002DFA4FA}" dt="2024-04-05T13:03:10.741" v="1771" actId="20577"/>
          <ac:spMkLst>
            <pc:docMk/>
            <pc:sldMk cId="2051585084" sldId="285"/>
            <ac:spMk id="35" creationId="{7280F38F-D391-B14F-E4DD-AFD229F7F3CF}"/>
          </ac:spMkLst>
        </pc:spChg>
        <pc:spChg chg="add mod">
          <ac:chgData name="Elise Handy" userId="163178e8-9f4d-4246-9a85-e133f4266878" providerId="ADAL" clId="{A9938EA8-81D4-4958-B997-915002DFA4FA}" dt="2024-04-05T13:03:17.750" v="1797" actId="20577"/>
          <ac:spMkLst>
            <pc:docMk/>
            <pc:sldMk cId="2051585084" sldId="285"/>
            <ac:spMk id="36" creationId="{CC9BC30C-C278-B82F-73C4-318DF8C859D0}"/>
          </ac:spMkLst>
        </pc:spChg>
        <pc:picChg chg="add mod">
          <ac:chgData name="Elise Handy" userId="163178e8-9f4d-4246-9a85-e133f4266878" providerId="ADAL" clId="{A9938EA8-81D4-4958-B997-915002DFA4FA}" dt="2024-04-05T12:53:57.177" v="1504" actId="1037"/>
          <ac:picMkLst>
            <pc:docMk/>
            <pc:sldMk cId="2051585084" sldId="285"/>
            <ac:picMk id="14" creationId="{57A5BBC1-C98A-9439-CB2B-6AF7B0EA5832}"/>
          </ac:picMkLst>
        </pc:picChg>
        <pc:picChg chg="add mod">
          <ac:chgData name="Elise Handy" userId="163178e8-9f4d-4246-9a85-e133f4266878" providerId="ADAL" clId="{A9938EA8-81D4-4958-B997-915002DFA4FA}" dt="2024-04-05T12:54:04.473" v="1519" actId="1037"/>
          <ac:picMkLst>
            <pc:docMk/>
            <pc:sldMk cId="2051585084" sldId="285"/>
            <ac:picMk id="16" creationId="{5C9FBBBD-D37F-3F0B-18D0-25DA0945C29A}"/>
          </ac:picMkLst>
        </pc:picChg>
        <pc:picChg chg="add mod">
          <ac:chgData name="Elise Handy" userId="163178e8-9f4d-4246-9a85-e133f4266878" providerId="ADAL" clId="{A9938EA8-81D4-4958-B997-915002DFA4FA}" dt="2024-04-05T12:54:13.564" v="1542" actId="1037"/>
          <ac:picMkLst>
            <pc:docMk/>
            <pc:sldMk cId="2051585084" sldId="285"/>
            <ac:picMk id="18" creationId="{07A1A0BC-562F-D97B-32A3-8BF86C3EED65}"/>
          </ac:picMkLst>
        </pc:picChg>
        <pc:picChg chg="add mod">
          <ac:chgData name="Elise Handy" userId="163178e8-9f4d-4246-9a85-e133f4266878" providerId="ADAL" clId="{A9938EA8-81D4-4958-B997-915002DFA4FA}" dt="2024-04-05T12:48:28.122" v="1456" actId="931"/>
          <ac:picMkLst>
            <pc:docMk/>
            <pc:sldMk cId="2051585084" sldId="285"/>
            <ac:picMk id="20" creationId="{F7731C3A-4701-E9E7-2332-266740EFD519}"/>
          </ac:picMkLst>
        </pc:picChg>
        <pc:picChg chg="add mod">
          <ac:chgData name="Elise Handy" userId="163178e8-9f4d-4246-9a85-e133f4266878" providerId="ADAL" clId="{A9938EA8-81D4-4958-B997-915002DFA4FA}" dt="2024-04-05T12:48:46.126" v="1464" actId="931"/>
          <ac:picMkLst>
            <pc:docMk/>
            <pc:sldMk cId="2051585084" sldId="285"/>
            <ac:picMk id="22" creationId="{B90E1E0E-C3A8-0D4D-BA9B-79483561AD12}"/>
          </ac:picMkLst>
        </pc:picChg>
        <pc:picChg chg="add mod">
          <ac:chgData name="Elise Handy" userId="163178e8-9f4d-4246-9a85-e133f4266878" providerId="ADAL" clId="{A9938EA8-81D4-4958-B997-915002DFA4FA}" dt="2024-04-05T12:54:29.377" v="1570" actId="1037"/>
          <ac:picMkLst>
            <pc:docMk/>
            <pc:sldMk cId="2051585084" sldId="285"/>
            <ac:picMk id="24" creationId="{746175E2-8BBE-6A3D-CBCC-355FE2613457}"/>
          </ac:picMkLst>
        </pc:picChg>
        <pc:picChg chg="add mod">
          <ac:chgData name="Elise Handy" userId="163178e8-9f4d-4246-9a85-e133f4266878" providerId="ADAL" clId="{A9938EA8-81D4-4958-B997-915002DFA4FA}" dt="2024-04-05T12:56:35.310" v="1611" actId="962"/>
          <ac:picMkLst>
            <pc:docMk/>
            <pc:sldMk cId="2051585084" sldId="285"/>
            <ac:picMk id="27" creationId="{75B67E3A-16A0-3F31-8F64-D4ECB4DEF3F0}"/>
          </ac:picMkLst>
        </pc:picChg>
        <pc:picChg chg="add del mod">
          <ac:chgData name="Elise Handy" userId="163178e8-9f4d-4246-9a85-e133f4266878" providerId="ADAL" clId="{A9938EA8-81D4-4958-B997-915002DFA4FA}" dt="2024-04-05T12:59:42.785" v="1626" actId="478"/>
          <ac:picMkLst>
            <pc:docMk/>
            <pc:sldMk cId="2051585084" sldId="285"/>
            <ac:picMk id="29" creationId="{B77D840B-68F1-1C88-13B6-642CF6B6E730}"/>
          </ac:picMkLst>
        </pc:picChg>
        <pc:picChg chg="add mod">
          <ac:chgData name="Elise Handy" userId="163178e8-9f4d-4246-9a85-e133f4266878" providerId="ADAL" clId="{A9938EA8-81D4-4958-B997-915002DFA4FA}" dt="2024-04-05T13:00:11.176" v="1629" actId="14826"/>
          <ac:picMkLst>
            <pc:docMk/>
            <pc:sldMk cId="2051585084" sldId="285"/>
            <ac:picMk id="30" creationId="{C0B86ED0-0554-FC4F-FE83-8485E1896413}"/>
          </ac:picMkLst>
        </pc:picChg>
        <pc:picChg chg="add del mod">
          <ac:chgData name="Elise Handy" userId="163178e8-9f4d-4246-9a85-e133f4266878" providerId="ADAL" clId="{A9938EA8-81D4-4958-B997-915002DFA4FA}" dt="2024-04-05T13:01:04.710" v="1664" actId="478"/>
          <ac:picMkLst>
            <pc:docMk/>
            <pc:sldMk cId="2051585084" sldId="285"/>
            <ac:picMk id="31" creationId="{B679E24E-9CD5-F565-906A-328A09E833BB}"/>
          </ac:picMkLst>
        </pc:picChg>
      </pc:sldChg>
      <pc:sldChg chg="addSp delSp modSp new mod">
        <pc:chgData name="Elise Handy" userId="163178e8-9f4d-4246-9a85-e133f4266878" providerId="ADAL" clId="{A9938EA8-81D4-4958-B997-915002DFA4FA}" dt="2024-04-05T13:22:24.682" v="2076" actId="2711"/>
        <pc:sldMkLst>
          <pc:docMk/>
          <pc:sldMk cId="1849672713" sldId="286"/>
        </pc:sldMkLst>
        <pc:spChg chg="mod">
          <ac:chgData name="Elise Handy" userId="163178e8-9f4d-4246-9a85-e133f4266878" providerId="ADAL" clId="{A9938EA8-81D4-4958-B997-915002DFA4FA}" dt="2024-04-05T13:21:57.431" v="2072" actId="2711"/>
          <ac:spMkLst>
            <pc:docMk/>
            <pc:sldMk cId="1849672713" sldId="286"/>
            <ac:spMk id="2" creationId="{2BD858B9-1CD0-30D5-AE64-775BFC10438D}"/>
          </ac:spMkLst>
        </pc:spChg>
        <pc:spChg chg="add del mod">
          <ac:chgData name="Elise Handy" userId="163178e8-9f4d-4246-9a85-e133f4266878" providerId="ADAL" clId="{A9938EA8-81D4-4958-B997-915002DFA4FA}" dt="2024-04-05T13:16:56.760" v="1942" actId="478"/>
          <ac:spMkLst>
            <pc:docMk/>
            <pc:sldMk cId="1849672713" sldId="286"/>
            <ac:spMk id="3" creationId="{E079E3D7-A9B1-B361-4D38-3FECED6CB5D8}"/>
          </ac:spMkLst>
        </pc:spChg>
        <pc:spChg chg="add mod">
          <ac:chgData name="Elise Handy" userId="163178e8-9f4d-4246-9a85-e133f4266878" providerId="ADAL" clId="{A9938EA8-81D4-4958-B997-915002DFA4FA}" dt="2024-04-05T13:21:43.423" v="2071" actId="1076"/>
          <ac:spMkLst>
            <pc:docMk/>
            <pc:sldMk cId="1849672713" sldId="286"/>
            <ac:spMk id="4" creationId="{00D7BEDB-B508-15C1-D453-788787ABD1CA}"/>
          </ac:spMkLst>
        </pc:spChg>
        <pc:spChg chg="add mod">
          <ac:chgData name="Elise Handy" userId="163178e8-9f4d-4246-9a85-e133f4266878" providerId="ADAL" clId="{A9938EA8-81D4-4958-B997-915002DFA4FA}" dt="2024-04-05T13:13:46.910" v="1828"/>
          <ac:spMkLst>
            <pc:docMk/>
            <pc:sldMk cId="1849672713" sldId="286"/>
            <ac:spMk id="5" creationId="{ECB52861-5451-6671-1758-FCA7E52A947B}"/>
          </ac:spMkLst>
        </pc:spChg>
        <pc:spChg chg="add del mod">
          <ac:chgData name="Elise Handy" userId="163178e8-9f4d-4246-9a85-e133f4266878" providerId="ADAL" clId="{A9938EA8-81D4-4958-B997-915002DFA4FA}" dt="2024-04-05T13:16:50.803" v="1940" actId="21"/>
          <ac:spMkLst>
            <pc:docMk/>
            <pc:sldMk cId="1849672713" sldId="286"/>
            <ac:spMk id="7" creationId="{597A15CC-D925-60DD-E9B5-E53A4A6CD6AF}"/>
          </ac:spMkLst>
        </pc:spChg>
        <pc:spChg chg="add del mod">
          <ac:chgData name="Elise Handy" userId="163178e8-9f4d-4246-9a85-e133f4266878" providerId="ADAL" clId="{A9938EA8-81D4-4958-B997-915002DFA4FA}" dt="2024-04-05T13:16:53.978" v="1941" actId="21"/>
          <ac:spMkLst>
            <pc:docMk/>
            <pc:sldMk cId="1849672713" sldId="286"/>
            <ac:spMk id="8" creationId="{05FEAB18-D21C-4ACD-08CC-D439F712A7AD}"/>
          </ac:spMkLst>
        </pc:spChg>
        <pc:spChg chg="add mod">
          <ac:chgData name="Elise Handy" userId="163178e8-9f4d-4246-9a85-e133f4266878" providerId="ADAL" clId="{A9938EA8-81D4-4958-B997-915002DFA4FA}" dt="2024-04-05T13:21:43.423" v="2071" actId="1076"/>
          <ac:spMkLst>
            <pc:docMk/>
            <pc:sldMk cId="1849672713" sldId="286"/>
            <ac:spMk id="10" creationId="{D77176F1-AB49-94E7-07D0-4481ED30FA2B}"/>
          </ac:spMkLst>
        </pc:spChg>
        <pc:spChg chg="add mod">
          <ac:chgData name="Elise Handy" userId="163178e8-9f4d-4246-9a85-e133f4266878" providerId="ADAL" clId="{A9938EA8-81D4-4958-B997-915002DFA4FA}" dt="2024-04-05T13:21:43.423" v="2071" actId="1076"/>
          <ac:spMkLst>
            <pc:docMk/>
            <pc:sldMk cId="1849672713" sldId="286"/>
            <ac:spMk id="11" creationId="{03E1DE51-0BFD-8E47-D262-720DA4865639}"/>
          </ac:spMkLst>
        </pc:spChg>
        <pc:spChg chg="add del mod">
          <ac:chgData name="Elise Handy" userId="163178e8-9f4d-4246-9a85-e133f4266878" providerId="ADAL" clId="{A9938EA8-81D4-4958-B997-915002DFA4FA}" dt="2024-04-05T13:16:59.442" v="1943" actId="478"/>
          <ac:spMkLst>
            <pc:docMk/>
            <pc:sldMk cId="1849672713" sldId="286"/>
            <ac:spMk id="13" creationId="{4E0F2465-88F7-EC2F-812A-C5DDFA2044C8}"/>
          </ac:spMkLst>
        </pc:spChg>
        <pc:spChg chg="add mod">
          <ac:chgData name="Elise Handy" userId="163178e8-9f4d-4246-9a85-e133f4266878" providerId="ADAL" clId="{A9938EA8-81D4-4958-B997-915002DFA4FA}" dt="2024-04-05T13:22:12.062" v="2074" actId="2711"/>
          <ac:spMkLst>
            <pc:docMk/>
            <pc:sldMk cId="1849672713" sldId="286"/>
            <ac:spMk id="15" creationId="{7B09EE4C-591E-DF12-9124-FB116DB82015}"/>
          </ac:spMkLst>
        </pc:spChg>
        <pc:spChg chg="add mod">
          <ac:chgData name="Elise Handy" userId="163178e8-9f4d-4246-9a85-e133f4266878" providerId="ADAL" clId="{A9938EA8-81D4-4958-B997-915002DFA4FA}" dt="2024-04-05T13:22:06.230" v="2073" actId="2711"/>
          <ac:spMkLst>
            <pc:docMk/>
            <pc:sldMk cId="1849672713" sldId="286"/>
            <ac:spMk id="16" creationId="{A3AA1132-813A-2922-6E5C-1596D29081DD}"/>
          </ac:spMkLst>
        </pc:spChg>
        <pc:spChg chg="add mod">
          <ac:chgData name="Elise Handy" userId="163178e8-9f4d-4246-9a85-e133f4266878" providerId="ADAL" clId="{A9938EA8-81D4-4958-B997-915002DFA4FA}" dt="2024-04-05T13:22:19.051" v="2075" actId="2711"/>
          <ac:spMkLst>
            <pc:docMk/>
            <pc:sldMk cId="1849672713" sldId="286"/>
            <ac:spMk id="17" creationId="{BBA2418F-5799-127D-180B-369EB5C760C3}"/>
          </ac:spMkLst>
        </pc:spChg>
        <pc:spChg chg="add mod">
          <ac:chgData name="Elise Handy" userId="163178e8-9f4d-4246-9a85-e133f4266878" providerId="ADAL" clId="{A9938EA8-81D4-4958-B997-915002DFA4FA}" dt="2024-04-05T13:22:24.682" v="2076" actId="2711"/>
          <ac:spMkLst>
            <pc:docMk/>
            <pc:sldMk cId="1849672713" sldId="286"/>
            <ac:spMk id="18" creationId="{76971014-0D91-CEEC-12AD-E5D9EA7C435A}"/>
          </ac:spMkLst>
        </pc:spChg>
        <pc:spChg chg="add mod">
          <ac:chgData name="Elise Handy" userId="163178e8-9f4d-4246-9a85-e133f4266878" providerId="ADAL" clId="{A9938EA8-81D4-4958-B997-915002DFA4FA}" dt="2024-04-05T13:21:43.423" v="2071" actId="1076"/>
          <ac:spMkLst>
            <pc:docMk/>
            <pc:sldMk cId="1849672713" sldId="286"/>
            <ac:spMk id="19" creationId="{10B8C01D-054C-373E-9E85-F05F4E93395F}"/>
          </ac:spMkLst>
        </pc:spChg>
        <pc:spChg chg="add mod">
          <ac:chgData name="Elise Handy" userId="163178e8-9f4d-4246-9a85-e133f4266878" providerId="ADAL" clId="{A9938EA8-81D4-4958-B997-915002DFA4FA}" dt="2024-04-05T13:21:43.423" v="2071" actId="1076"/>
          <ac:spMkLst>
            <pc:docMk/>
            <pc:sldMk cId="1849672713" sldId="286"/>
            <ac:spMk id="20" creationId="{7AAFE251-DCB8-5087-E8F2-C52C2587CD54}"/>
          </ac:spMkLst>
        </pc:spChg>
        <pc:spChg chg="add mod">
          <ac:chgData name="Elise Handy" userId="163178e8-9f4d-4246-9a85-e133f4266878" providerId="ADAL" clId="{A9938EA8-81D4-4958-B997-915002DFA4FA}" dt="2024-04-05T13:21:43.423" v="2071" actId="1076"/>
          <ac:spMkLst>
            <pc:docMk/>
            <pc:sldMk cId="1849672713" sldId="286"/>
            <ac:spMk id="21" creationId="{FD44E645-9565-87C6-4935-055C59F6FBEA}"/>
          </ac:spMkLst>
        </pc:spChg>
        <pc:picChg chg="add del mod">
          <ac:chgData name="Elise Handy" userId="163178e8-9f4d-4246-9a85-e133f4266878" providerId="ADAL" clId="{A9938EA8-81D4-4958-B997-915002DFA4FA}" dt="2024-04-05T13:14:15.587" v="1836" actId="478"/>
          <ac:picMkLst>
            <pc:docMk/>
            <pc:sldMk cId="1849672713" sldId="286"/>
            <ac:picMk id="6" creationId="{E4377928-DA6D-EA97-9019-EACC821785B8}"/>
          </ac:picMkLst>
        </pc:picChg>
        <pc:picChg chg="add del mod">
          <ac:chgData name="Elise Handy" userId="163178e8-9f4d-4246-9a85-e133f4266878" providerId="ADAL" clId="{A9938EA8-81D4-4958-B997-915002DFA4FA}" dt="2024-04-05T13:16:06.605" v="1931" actId="478"/>
          <ac:picMkLst>
            <pc:docMk/>
            <pc:sldMk cId="1849672713" sldId="286"/>
            <ac:picMk id="9" creationId="{F86683B9-2321-E3CD-0CEA-174910063D49}"/>
          </ac:picMkLst>
        </pc:picChg>
        <pc:picChg chg="add del mod">
          <ac:chgData name="Elise Handy" userId="163178e8-9f4d-4246-9a85-e133f4266878" providerId="ADAL" clId="{A9938EA8-81D4-4958-B997-915002DFA4FA}" dt="2024-04-05T13:17:42.477" v="1946" actId="478"/>
          <ac:picMkLst>
            <pc:docMk/>
            <pc:sldMk cId="1849672713" sldId="286"/>
            <ac:picMk id="14" creationId="{68606520-4767-7801-3BC6-3BE117C5B0C9}"/>
          </ac:picMkLst>
        </pc:picChg>
      </pc:sldChg>
      <pc:sldChg chg="addSp delSp modSp new mod">
        <pc:chgData name="Elise Handy" userId="163178e8-9f4d-4246-9a85-e133f4266878" providerId="ADAL" clId="{A9938EA8-81D4-4958-B997-915002DFA4FA}" dt="2024-04-22T08:45:47.603" v="2495" actId="1038"/>
        <pc:sldMkLst>
          <pc:docMk/>
          <pc:sldMk cId="401109381" sldId="287"/>
        </pc:sldMkLst>
        <pc:spChg chg="mod">
          <ac:chgData name="Elise Handy" userId="163178e8-9f4d-4246-9a85-e133f4266878" providerId="ADAL" clId="{A9938EA8-81D4-4958-B997-915002DFA4FA}" dt="2024-04-22T08:43:50.757" v="2469" actId="20577"/>
          <ac:spMkLst>
            <pc:docMk/>
            <pc:sldMk cId="401109381" sldId="287"/>
            <ac:spMk id="2" creationId="{CA7CE980-0F81-DAB4-222C-855910C3645C}"/>
          </ac:spMkLst>
        </pc:spChg>
        <pc:spChg chg="del">
          <ac:chgData name="Elise Handy" userId="163178e8-9f4d-4246-9a85-e133f4266878" providerId="ADAL" clId="{A9938EA8-81D4-4958-B997-915002DFA4FA}" dt="2024-04-17T08:23:44.654" v="2151" actId="478"/>
          <ac:spMkLst>
            <pc:docMk/>
            <pc:sldMk cId="401109381" sldId="287"/>
            <ac:spMk id="3" creationId="{5245DF3D-EFC1-E84C-916B-6FCC928D8D00}"/>
          </ac:spMkLst>
        </pc:spChg>
        <pc:spChg chg="add del mod">
          <ac:chgData name="Elise Handy" userId="163178e8-9f4d-4246-9a85-e133f4266878" providerId="ADAL" clId="{A9938EA8-81D4-4958-B997-915002DFA4FA}" dt="2024-04-22T08:43:15.315" v="2390" actId="478"/>
          <ac:spMkLst>
            <pc:docMk/>
            <pc:sldMk cId="401109381" sldId="287"/>
            <ac:spMk id="6" creationId="{72B6FC60-BC6C-C7E3-7180-0019CF8526D5}"/>
          </ac:spMkLst>
        </pc:spChg>
        <pc:spChg chg="add del mod">
          <ac:chgData name="Elise Handy" userId="163178e8-9f4d-4246-9a85-e133f4266878" providerId="ADAL" clId="{A9938EA8-81D4-4958-B997-915002DFA4FA}" dt="2024-04-22T08:43:17.401" v="2391" actId="478"/>
          <ac:spMkLst>
            <pc:docMk/>
            <pc:sldMk cId="401109381" sldId="287"/>
            <ac:spMk id="7" creationId="{12F10F7E-3EA1-17AF-0D7F-040DC87521E6}"/>
          </ac:spMkLst>
        </pc:spChg>
        <pc:spChg chg="add mod">
          <ac:chgData name="Elise Handy" userId="163178e8-9f4d-4246-9a85-e133f4266878" providerId="ADAL" clId="{A9938EA8-81D4-4958-B997-915002DFA4FA}" dt="2024-04-22T08:45:47.603" v="2495" actId="1038"/>
          <ac:spMkLst>
            <pc:docMk/>
            <pc:sldMk cId="401109381" sldId="287"/>
            <ac:spMk id="8" creationId="{581A1FE4-0FCF-B10B-92D0-0B202A9548C8}"/>
          </ac:spMkLst>
        </pc:spChg>
        <pc:picChg chg="add mod modCrop">
          <ac:chgData name="Elise Handy" userId="163178e8-9f4d-4246-9a85-e133f4266878" providerId="ADAL" clId="{A9938EA8-81D4-4958-B997-915002DFA4FA}" dt="2024-04-22T08:45:18.197" v="2477" actId="732"/>
          <ac:picMkLst>
            <pc:docMk/>
            <pc:sldMk cId="401109381" sldId="287"/>
            <ac:picMk id="4" creationId="{D0DCF976-A019-0331-E46D-9C51428916D4}"/>
          </ac:picMkLst>
        </pc:picChg>
        <pc:picChg chg="add del mod">
          <ac:chgData name="Elise Handy" userId="163178e8-9f4d-4246-9a85-e133f4266878" providerId="ADAL" clId="{A9938EA8-81D4-4958-B997-915002DFA4FA}" dt="2024-04-22T08:43:12.687" v="2389" actId="478"/>
          <ac:picMkLst>
            <pc:docMk/>
            <pc:sldMk cId="401109381" sldId="287"/>
            <ac:picMk id="5" creationId="{6429B77C-4CA7-56C9-C402-425F560BEFF6}"/>
          </ac:picMkLst>
        </pc:picChg>
      </pc:sldChg>
      <pc:sldChg chg="addSp delSp modSp add mod">
        <pc:chgData name="Elise Handy" userId="163178e8-9f4d-4246-9a85-e133f4266878" providerId="ADAL" clId="{A9938EA8-81D4-4958-B997-915002DFA4FA}" dt="2024-04-22T08:47:05.417" v="2502" actId="1076"/>
        <pc:sldMkLst>
          <pc:docMk/>
          <pc:sldMk cId="976334985" sldId="327"/>
        </pc:sldMkLst>
        <pc:spChg chg="mod">
          <ac:chgData name="Elise Handy" userId="163178e8-9f4d-4246-9a85-e133f4266878" providerId="ADAL" clId="{A9938EA8-81D4-4958-B997-915002DFA4FA}" dt="2024-04-22T08:46:18.730" v="2496"/>
          <ac:spMkLst>
            <pc:docMk/>
            <pc:sldMk cId="976334985" sldId="327"/>
            <ac:spMk id="2" creationId="{CA7CE980-0F81-DAB4-222C-855910C3645C}"/>
          </ac:spMkLst>
        </pc:spChg>
        <pc:spChg chg="del">
          <ac:chgData name="Elise Handy" userId="163178e8-9f4d-4246-9a85-e133f4266878" providerId="ADAL" clId="{A9938EA8-81D4-4958-B997-915002DFA4FA}" dt="2024-04-17T08:25:44.018" v="2170" actId="478"/>
          <ac:spMkLst>
            <pc:docMk/>
            <pc:sldMk cId="976334985" sldId="327"/>
            <ac:spMk id="6" creationId="{72B6FC60-BC6C-C7E3-7180-0019CF8526D5}"/>
          </ac:spMkLst>
        </pc:spChg>
        <pc:spChg chg="del">
          <ac:chgData name="Elise Handy" userId="163178e8-9f4d-4246-9a85-e133f4266878" providerId="ADAL" clId="{A9938EA8-81D4-4958-B997-915002DFA4FA}" dt="2024-04-17T08:25:46.406" v="2171" actId="478"/>
          <ac:spMkLst>
            <pc:docMk/>
            <pc:sldMk cId="976334985" sldId="327"/>
            <ac:spMk id="7" creationId="{12F10F7E-3EA1-17AF-0D7F-040DC87521E6}"/>
          </ac:spMkLst>
        </pc:spChg>
        <pc:picChg chg="add del mod">
          <ac:chgData name="Elise Handy" userId="163178e8-9f4d-4246-9a85-e133f4266878" providerId="ADAL" clId="{A9938EA8-81D4-4958-B997-915002DFA4FA}" dt="2024-04-22T08:44:07.777" v="2471" actId="478"/>
          <ac:picMkLst>
            <pc:docMk/>
            <pc:sldMk cId="976334985" sldId="327"/>
            <ac:picMk id="4" creationId="{7E3E8189-4504-482B-85B4-AD29AFA63606}"/>
          </ac:picMkLst>
        </pc:picChg>
        <pc:picChg chg="add mod">
          <ac:chgData name="Elise Handy" userId="163178e8-9f4d-4246-9a85-e133f4266878" providerId="ADAL" clId="{A9938EA8-81D4-4958-B997-915002DFA4FA}" dt="2024-04-22T08:47:05.417" v="2502" actId="1076"/>
          <ac:picMkLst>
            <pc:docMk/>
            <pc:sldMk cId="976334985" sldId="327"/>
            <ac:picMk id="5" creationId="{04C88656-4F96-FA72-9C48-955B38EF6448}"/>
          </ac:picMkLst>
        </pc:picChg>
        <pc:picChg chg="del">
          <ac:chgData name="Elise Handy" userId="163178e8-9f4d-4246-9a85-e133f4266878" providerId="ADAL" clId="{A9938EA8-81D4-4958-B997-915002DFA4FA}" dt="2024-04-17T08:25:41.237" v="2169" actId="478"/>
          <ac:picMkLst>
            <pc:docMk/>
            <pc:sldMk cId="976334985" sldId="327"/>
            <ac:picMk id="5" creationId="{6429B77C-4CA7-56C9-C402-425F560BEFF6}"/>
          </ac:picMkLst>
        </pc:picChg>
      </pc:sldChg>
      <pc:sldChg chg="addSp delSp modSp add mod">
        <pc:chgData name="Elise Handy" userId="163178e8-9f4d-4246-9a85-e133f4266878" providerId="ADAL" clId="{A9938EA8-81D4-4958-B997-915002DFA4FA}" dt="2024-04-22T08:48:08.394" v="2510" actId="26606"/>
        <pc:sldMkLst>
          <pc:docMk/>
          <pc:sldMk cId="1890856694" sldId="2147475635"/>
        </pc:sldMkLst>
        <pc:spChg chg="mod">
          <ac:chgData name="Elise Handy" userId="163178e8-9f4d-4246-9a85-e133f4266878" providerId="ADAL" clId="{A9938EA8-81D4-4958-B997-915002DFA4FA}" dt="2024-04-22T08:48:08.394" v="2510" actId="26606"/>
          <ac:spMkLst>
            <pc:docMk/>
            <pc:sldMk cId="1890856694" sldId="2147475635"/>
            <ac:spMk id="2" creationId="{CA7CE980-0F81-DAB4-222C-855910C3645C}"/>
          </ac:spMkLst>
        </pc:spChg>
        <pc:picChg chg="add mod">
          <ac:chgData name="Elise Handy" userId="163178e8-9f4d-4246-9a85-e133f4266878" providerId="ADAL" clId="{A9938EA8-81D4-4958-B997-915002DFA4FA}" dt="2024-04-22T08:48:08.394" v="2510" actId="26606"/>
          <ac:picMkLst>
            <pc:docMk/>
            <pc:sldMk cId="1890856694" sldId="2147475635"/>
            <ac:picMk id="4" creationId="{51BE2E79-3FEA-CC4C-1FC2-F22F6B8CD667}"/>
          </ac:picMkLst>
        </pc:picChg>
        <pc:picChg chg="del">
          <ac:chgData name="Elise Handy" userId="163178e8-9f4d-4246-9a85-e133f4266878" providerId="ADAL" clId="{A9938EA8-81D4-4958-B997-915002DFA4FA}" dt="2024-04-22T08:47:32.161" v="2504" actId="478"/>
          <ac:picMkLst>
            <pc:docMk/>
            <pc:sldMk cId="1890856694" sldId="2147475635"/>
            <ac:picMk id="5" creationId="{04C88656-4F96-FA72-9C48-955B38EF6448}"/>
          </ac:picMkLst>
        </pc:picChg>
      </pc:sldChg>
    </pc:docChg>
  </pc:docChgLst>
  <pc:docChgLst>
    <pc:chgData name="Shelley Rouse" userId="S::shelley.rouse@gemserv.com::bc3b33a8-25aa-49a7-b24b-eed0ce40fef1" providerId="AD" clId="Web-{D9ADA37F-5D78-8F8D-6E7C-0C3A46601609}"/>
    <pc:docChg chg="modSld">
      <pc:chgData name="Shelley Rouse" userId="S::shelley.rouse@gemserv.com::bc3b33a8-25aa-49a7-b24b-eed0ce40fef1" providerId="AD" clId="Web-{D9ADA37F-5D78-8F8D-6E7C-0C3A46601609}" dt="2024-04-16T09:42:36.480" v="223"/>
      <pc:docMkLst>
        <pc:docMk/>
      </pc:docMkLst>
      <pc:sldChg chg="addSp modSp mod modClrScheme chgLayout">
        <pc:chgData name="Shelley Rouse" userId="S::shelley.rouse@gemserv.com::bc3b33a8-25aa-49a7-b24b-eed0ce40fef1" providerId="AD" clId="Web-{D9ADA37F-5D78-8F8D-6E7C-0C3A46601609}" dt="2024-04-16T09:39:59.070" v="184" actId="20577"/>
        <pc:sldMkLst>
          <pc:docMk/>
          <pc:sldMk cId="2810472839" sldId="277"/>
        </pc:sldMkLst>
        <pc:spChg chg="mod">
          <ac:chgData name="Shelley Rouse" userId="S::shelley.rouse@gemserv.com::bc3b33a8-25aa-49a7-b24b-eed0ce40fef1" providerId="AD" clId="Web-{D9ADA37F-5D78-8F8D-6E7C-0C3A46601609}" dt="2024-04-16T09:33:32.263" v="163"/>
          <ac:spMkLst>
            <pc:docMk/>
            <pc:sldMk cId="2810472839" sldId="277"/>
            <ac:spMk id="2" creationId="{C29ECC22-BF00-9A88-61A9-3738DE645523}"/>
          </ac:spMkLst>
        </pc:spChg>
        <pc:spChg chg="mod ord">
          <ac:chgData name="Shelley Rouse" userId="S::shelley.rouse@gemserv.com::bc3b33a8-25aa-49a7-b24b-eed0ce40fef1" providerId="AD" clId="Web-{D9ADA37F-5D78-8F8D-6E7C-0C3A46601609}" dt="2024-04-16T09:39:59.070" v="184" actId="20577"/>
          <ac:spMkLst>
            <pc:docMk/>
            <pc:sldMk cId="2810472839" sldId="277"/>
            <ac:spMk id="3" creationId="{A0805E01-D386-D637-70CB-D059F1D32384}"/>
          </ac:spMkLst>
        </pc:spChg>
        <pc:picChg chg="add mod">
          <ac:chgData name="Shelley Rouse" userId="S::shelley.rouse@gemserv.com::bc3b33a8-25aa-49a7-b24b-eed0ce40fef1" providerId="AD" clId="Web-{D9ADA37F-5D78-8F8D-6E7C-0C3A46601609}" dt="2024-04-16T09:33:47.858" v="166" actId="14100"/>
          <ac:picMkLst>
            <pc:docMk/>
            <pc:sldMk cId="2810472839" sldId="277"/>
            <ac:picMk id="4" creationId="{0AB259D3-8EDF-B109-D60C-584A49E802EC}"/>
          </ac:picMkLst>
        </pc:picChg>
      </pc:sldChg>
      <pc:sldChg chg="addSp delSp modSp">
        <pc:chgData name="Shelley Rouse" userId="S::shelley.rouse@gemserv.com::bc3b33a8-25aa-49a7-b24b-eed0ce40fef1" providerId="AD" clId="Web-{D9ADA37F-5D78-8F8D-6E7C-0C3A46601609}" dt="2024-04-16T09:42:36.480" v="223"/>
        <pc:sldMkLst>
          <pc:docMk/>
          <pc:sldMk cId="303053049" sldId="319"/>
        </pc:sldMkLst>
        <pc:spChg chg="mod">
          <ac:chgData name="Shelley Rouse" userId="S::shelley.rouse@gemserv.com::bc3b33a8-25aa-49a7-b24b-eed0ce40fef1" providerId="AD" clId="Web-{D9ADA37F-5D78-8F8D-6E7C-0C3A46601609}" dt="2024-04-16T08:48:46.376" v="127" actId="20577"/>
          <ac:spMkLst>
            <pc:docMk/>
            <pc:sldMk cId="303053049" sldId="319"/>
            <ac:spMk id="2" creationId="{CC1F690E-A2C7-2FB9-80F2-4C4FA533A0FD}"/>
          </ac:spMkLst>
        </pc:spChg>
        <pc:spChg chg="del mod">
          <ac:chgData name="Shelley Rouse" userId="S::shelley.rouse@gemserv.com::bc3b33a8-25aa-49a7-b24b-eed0ce40fef1" providerId="AD" clId="Web-{D9ADA37F-5D78-8F8D-6E7C-0C3A46601609}" dt="2024-04-16T09:41:19.634" v="188"/>
          <ac:spMkLst>
            <pc:docMk/>
            <pc:sldMk cId="303053049" sldId="319"/>
            <ac:spMk id="3" creationId="{2F5A4958-9B99-830C-24DD-64122FB17893}"/>
          </ac:spMkLst>
        </pc:spChg>
        <pc:spChg chg="add del mod">
          <ac:chgData name="Shelley Rouse" userId="S::shelley.rouse@gemserv.com::bc3b33a8-25aa-49a7-b24b-eed0ce40fef1" providerId="AD" clId="Web-{D9ADA37F-5D78-8F8D-6E7C-0C3A46601609}" dt="2024-04-16T09:41:31.650" v="189"/>
          <ac:spMkLst>
            <pc:docMk/>
            <pc:sldMk cId="303053049" sldId="319"/>
            <ac:spMk id="22" creationId="{F296E847-504E-0D15-5F34-27654FAEBC91}"/>
          </ac:spMkLst>
        </pc:spChg>
        <pc:spChg chg="add del mod">
          <ac:chgData name="Shelley Rouse" userId="S::shelley.rouse@gemserv.com::bc3b33a8-25aa-49a7-b24b-eed0ce40fef1" providerId="AD" clId="Web-{D9ADA37F-5D78-8F8D-6E7C-0C3A46601609}" dt="2024-04-16T09:42:20.354" v="221"/>
          <ac:spMkLst>
            <pc:docMk/>
            <pc:sldMk cId="303053049" sldId="319"/>
            <ac:spMk id="623" creationId="{FB3B619F-7178-BC98-6706-C47AC344C704}"/>
          </ac:spMkLst>
        </pc:spChg>
        <pc:spChg chg="add mod">
          <ac:chgData name="Shelley Rouse" userId="S::shelley.rouse@gemserv.com::bc3b33a8-25aa-49a7-b24b-eed0ce40fef1" providerId="AD" clId="Web-{D9ADA37F-5D78-8F8D-6E7C-0C3A46601609}" dt="2024-04-16T09:42:36.480" v="223"/>
          <ac:spMkLst>
            <pc:docMk/>
            <pc:sldMk cId="303053049" sldId="319"/>
            <ac:spMk id="662" creationId="{F16C4BCA-8959-BCDC-B209-0DE69ADC9429}"/>
          </ac:spMkLst>
        </pc:spChg>
        <pc:graphicFrameChg chg="add del mod modGraphic">
          <ac:chgData name="Shelley Rouse" userId="S::shelley.rouse@gemserv.com::bc3b33a8-25aa-49a7-b24b-eed0ce40fef1" providerId="AD" clId="Web-{D9ADA37F-5D78-8F8D-6E7C-0C3A46601609}" dt="2024-04-16T09:41:17.587" v="187"/>
          <ac:graphicFrameMkLst>
            <pc:docMk/>
            <pc:sldMk cId="303053049" sldId="319"/>
            <ac:graphicFrameMk id="4" creationId="{966D65E6-3ABB-9D58-A3CA-E52AF84013D4}"/>
          </ac:graphicFrameMkLst>
        </pc:graphicFrameChg>
        <pc:graphicFrameChg chg="add del mod ord modGraphic">
          <ac:chgData name="Shelley Rouse" userId="S::shelley.rouse@gemserv.com::bc3b33a8-25aa-49a7-b24b-eed0ce40fef1" providerId="AD" clId="Web-{D9ADA37F-5D78-8F8D-6E7C-0C3A46601609}" dt="2024-04-16T09:42:02.479" v="220"/>
          <ac:graphicFrameMkLst>
            <pc:docMk/>
            <pc:sldMk cId="303053049" sldId="319"/>
            <ac:graphicFrameMk id="23" creationId="{3C93F59A-B03C-9E62-2AE8-4EF2AB735244}"/>
          </ac:graphicFrameMkLst>
        </pc:graphicFrameChg>
        <pc:graphicFrameChg chg="add del mod ord modGraphic">
          <ac:chgData name="Shelley Rouse" userId="S::shelley.rouse@gemserv.com::bc3b33a8-25aa-49a7-b24b-eed0ce40fef1" providerId="AD" clId="Web-{D9ADA37F-5D78-8F8D-6E7C-0C3A46601609}" dt="2024-04-16T09:42:36.480" v="223"/>
          <ac:graphicFrameMkLst>
            <pc:docMk/>
            <pc:sldMk cId="303053049" sldId="319"/>
            <ac:graphicFrameMk id="624" creationId="{26C6D98B-35EF-8247-D9D7-52F8FE7291D8}"/>
          </ac:graphicFrameMkLst>
        </pc:graphicFrameChg>
      </pc:sldChg>
    </pc:docChg>
  </pc:docChgLst>
  <pc:docChgLst>
    <pc:chgData name="Shelley Rouse" userId="S::shelley.rouse@gemserv.com::bc3b33a8-25aa-49a7-b24b-eed0ce40fef1" providerId="AD" clId="Web-{B684B65E-1942-B506-499E-3E744A733493}"/>
    <pc:docChg chg="addSld modSld">
      <pc:chgData name="Shelley Rouse" userId="S::shelley.rouse@gemserv.com::bc3b33a8-25aa-49a7-b24b-eed0ce40fef1" providerId="AD" clId="Web-{B684B65E-1942-B506-499E-3E744A733493}" dt="2024-04-22T11:27:17.087" v="7" actId="1076"/>
      <pc:docMkLst>
        <pc:docMk/>
      </pc:docMkLst>
      <pc:sldChg chg="addSp delSp modSp">
        <pc:chgData name="Shelley Rouse" userId="S::shelley.rouse@gemserv.com::bc3b33a8-25aa-49a7-b24b-eed0ce40fef1" providerId="AD" clId="Web-{B684B65E-1942-B506-499E-3E744A733493}" dt="2024-04-22T11:27:17.087" v="7" actId="1076"/>
        <pc:sldMkLst>
          <pc:docMk/>
          <pc:sldMk cId="303053049" sldId="319"/>
        </pc:sldMkLst>
        <pc:spChg chg="mod">
          <ac:chgData name="Shelley Rouse" userId="S::shelley.rouse@gemserv.com::bc3b33a8-25aa-49a7-b24b-eed0ce40fef1" providerId="AD" clId="Web-{B684B65E-1942-B506-499E-3E744A733493}" dt="2024-04-22T11:25:00.504" v="2" actId="20577"/>
          <ac:spMkLst>
            <pc:docMk/>
            <pc:sldMk cId="303053049" sldId="319"/>
            <ac:spMk id="2" creationId="{CC1F690E-A2C7-2FB9-80F2-4C4FA533A0FD}"/>
          </ac:spMkLst>
        </pc:spChg>
        <pc:spChg chg="mod">
          <ac:chgData name="Shelley Rouse" userId="S::shelley.rouse@gemserv.com::bc3b33a8-25aa-49a7-b24b-eed0ce40fef1" providerId="AD" clId="Web-{B684B65E-1942-B506-499E-3E744A733493}" dt="2024-04-22T11:27:17.087" v="7" actId="1076"/>
          <ac:spMkLst>
            <pc:docMk/>
            <pc:sldMk cId="303053049" sldId="319"/>
            <ac:spMk id="25" creationId="{8C3C034A-E3ED-BCED-6BFC-A1FF538F8569}"/>
          </ac:spMkLst>
        </pc:spChg>
        <pc:spChg chg="add del mod">
          <ac:chgData name="Shelley Rouse" userId="S::shelley.rouse@gemserv.com::bc3b33a8-25aa-49a7-b24b-eed0ce40fef1" providerId="AD" clId="Web-{B684B65E-1942-B506-499E-3E744A733493}" dt="2024-04-22T11:26:58.836" v="6"/>
          <ac:spMkLst>
            <pc:docMk/>
            <pc:sldMk cId="303053049" sldId="319"/>
            <ac:spMk id="51" creationId="{08881F77-18B8-3AE4-DF9B-7DC2CB41FCA5}"/>
          </ac:spMkLst>
        </pc:spChg>
        <pc:graphicFrameChg chg="del mod">
          <ac:chgData name="Shelley Rouse" userId="S::shelley.rouse@gemserv.com::bc3b33a8-25aa-49a7-b24b-eed0ce40fef1" providerId="AD" clId="Web-{B684B65E-1942-B506-499E-3E744A733493}" dt="2024-04-22T11:25:06.723" v="3"/>
          <ac:graphicFrameMkLst>
            <pc:docMk/>
            <pc:sldMk cId="303053049" sldId="319"/>
            <ac:graphicFrameMk id="3" creationId="{FAB556A0-0731-DC6E-F9BC-C28634A4CBFF}"/>
          </ac:graphicFrameMkLst>
        </pc:graphicFrameChg>
      </pc:sldChg>
      <pc:sldChg chg="add replId">
        <pc:chgData name="Shelley Rouse" userId="S::shelley.rouse@gemserv.com::bc3b33a8-25aa-49a7-b24b-eed0ce40fef1" providerId="AD" clId="Web-{B684B65E-1942-B506-499E-3E744A733493}" dt="2024-04-22T11:24:49.097" v="0"/>
        <pc:sldMkLst>
          <pc:docMk/>
          <pc:sldMk cId="466916232" sldId="2147475643"/>
        </pc:sldMkLst>
      </pc:sldChg>
    </pc:docChg>
  </pc:docChgLst>
  <pc:docChgLst>
    <pc:chgData name="Elise Handy" userId="S::elise.handy@gemserv.com::163178e8-9f4d-4246-9a85-e133f4266878" providerId="AD" clId="Web-{5E077DD6-4959-3E64-F07E-6D8EC2352530}"/>
    <pc:docChg chg="modSld">
      <pc:chgData name="Elise Handy" userId="S::elise.handy@gemserv.com::163178e8-9f4d-4246-9a85-e133f4266878" providerId="AD" clId="Web-{5E077DD6-4959-3E64-F07E-6D8EC2352530}" dt="2024-04-24T14:13:13.830" v="4" actId="20577"/>
      <pc:docMkLst>
        <pc:docMk/>
      </pc:docMkLst>
      <pc:sldChg chg="modSp">
        <pc:chgData name="Elise Handy" userId="S::elise.handy@gemserv.com::163178e8-9f4d-4246-9a85-e133f4266878" providerId="AD" clId="Web-{5E077DD6-4959-3E64-F07E-6D8EC2352530}" dt="2024-04-24T14:13:13.830" v="4" actId="20577"/>
        <pc:sldMkLst>
          <pc:docMk/>
          <pc:sldMk cId="2235320744" sldId="282"/>
        </pc:sldMkLst>
        <pc:spChg chg="mod">
          <ac:chgData name="Elise Handy" userId="S::elise.handy@gemserv.com::163178e8-9f4d-4246-9a85-e133f4266878" providerId="AD" clId="Web-{5E077DD6-4959-3E64-F07E-6D8EC2352530}" dt="2024-04-24T14:13:13.830" v="4" actId="20577"/>
          <ac:spMkLst>
            <pc:docMk/>
            <pc:sldMk cId="2235320744" sldId="282"/>
            <ac:spMk id="3" creationId="{153C8D1C-9736-081E-4D60-57FAF1DD1D92}"/>
          </ac:spMkLst>
        </pc:spChg>
      </pc:sldChg>
      <pc:sldChg chg="addSp delSp modSp">
        <pc:chgData name="Elise Handy" userId="S::elise.handy@gemserv.com::163178e8-9f4d-4246-9a85-e133f4266878" providerId="AD" clId="Web-{5E077DD6-4959-3E64-F07E-6D8EC2352530}" dt="2024-04-24T14:12:20.170" v="3" actId="1076"/>
        <pc:sldMkLst>
          <pc:docMk/>
          <pc:sldMk cId="976334985" sldId="327"/>
        </pc:sldMkLst>
        <pc:picChg chg="add mod">
          <ac:chgData name="Elise Handy" userId="S::elise.handy@gemserv.com::163178e8-9f4d-4246-9a85-e133f4266878" providerId="AD" clId="Web-{5E077DD6-4959-3E64-F07E-6D8EC2352530}" dt="2024-04-24T14:12:20.170" v="3" actId="1076"/>
          <ac:picMkLst>
            <pc:docMk/>
            <pc:sldMk cId="976334985" sldId="327"/>
            <ac:picMk id="3" creationId="{333CC32C-056B-6D50-D8C1-AFDF902AD666}"/>
          </ac:picMkLst>
        </pc:picChg>
        <pc:picChg chg="del">
          <ac:chgData name="Elise Handy" userId="S::elise.handy@gemserv.com::163178e8-9f4d-4246-9a85-e133f4266878" providerId="AD" clId="Web-{5E077DD6-4959-3E64-F07E-6D8EC2352530}" dt="2024-04-24T14:12:00.763" v="0"/>
          <ac:picMkLst>
            <pc:docMk/>
            <pc:sldMk cId="976334985" sldId="327"/>
            <ac:picMk id="5" creationId="{04C88656-4F96-FA72-9C48-955B38EF6448}"/>
          </ac:picMkLst>
        </pc:picChg>
      </pc:sldChg>
    </pc:docChg>
  </pc:docChgLst>
  <pc:docChgLst>
    <pc:chgData name="Harriet Truss" userId="72d40984-8d05-4920-83aa-b550ee91c34c" providerId="ADAL" clId="{5A23272C-BEFD-4E09-8512-53BEFF2EE5EF}"/>
    <pc:docChg chg="undo custSel addSld delSld modSld sldOrd">
      <pc:chgData name="Harriet Truss" userId="72d40984-8d05-4920-83aa-b550ee91c34c" providerId="ADAL" clId="{5A23272C-BEFD-4E09-8512-53BEFF2EE5EF}" dt="2024-04-25T07:16:31.061" v="37" actId="207"/>
      <pc:docMkLst>
        <pc:docMk/>
      </pc:docMkLst>
      <pc:sldChg chg="add">
        <pc:chgData name="Harriet Truss" userId="72d40984-8d05-4920-83aa-b550ee91c34c" providerId="ADAL" clId="{5A23272C-BEFD-4E09-8512-53BEFF2EE5EF}" dt="2024-04-22T13:13:18.343" v="0"/>
        <pc:sldMkLst>
          <pc:docMk/>
          <pc:sldMk cId="3379122842" sldId="328"/>
        </pc:sldMkLst>
      </pc:sldChg>
      <pc:sldChg chg="add">
        <pc:chgData name="Harriet Truss" userId="72d40984-8d05-4920-83aa-b550ee91c34c" providerId="ADAL" clId="{5A23272C-BEFD-4E09-8512-53BEFF2EE5EF}" dt="2024-04-22T13:13:18.343" v="0"/>
        <pc:sldMkLst>
          <pc:docMk/>
          <pc:sldMk cId="2235179532" sldId="2147374456"/>
        </pc:sldMkLst>
      </pc:sldChg>
      <pc:sldChg chg="add">
        <pc:chgData name="Harriet Truss" userId="72d40984-8d05-4920-83aa-b550ee91c34c" providerId="ADAL" clId="{5A23272C-BEFD-4E09-8512-53BEFF2EE5EF}" dt="2024-04-22T13:13:18.343" v="0"/>
        <pc:sldMkLst>
          <pc:docMk/>
          <pc:sldMk cId="3000989996" sldId="2147374547"/>
        </pc:sldMkLst>
      </pc:sldChg>
      <pc:sldChg chg="modSp add mod setBg">
        <pc:chgData name="Harriet Truss" userId="72d40984-8d05-4920-83aa-b550ee91c34c" providerId="ADAL" clId="{5A23272C-BEFD-4E09-8512-53BEFF2EE5EF}" dt="2024-04-22T13:14:21.117" v="29" actId="20577"/>
        <pc:sldMkLst>
          <pc:docMk/>
          <pc:sldMk cId="1220920755" sldId="2147374548"/>
        </pc:sldMkLst>
        <pc:spChg chg="mod">
          <ac:chgData name="Harriet Truss" userId="72d40984-8d05-4920-83aa-b550ee91c34c" providerId="ADAL" clId="{5A23272C-BEFD-4E09-8512-53BEFF2EE5EF}" dt="2024-04-22T13:14:21.117" v="29" actId="20577"/>
          <ac:spMkLst>
            <pc:docMk/>
            <pc:sldMk cId="1220920755" sldId="2147374548"/>
            <ac:spMk id="2" creationId="{CC7A2672-3E45-B6B7-EDD7-C5CE93BAE31A}"/>
          </ac:spMkLst>
        </pc:spChg>
        <pc:spChg chg="mod">
          <ac:chgData name="Harriet Truss" userId="72d40984-8d05-4920-83aa-b550ee91c34c" providerId="ADAL" clId="{5A23272C-BEFD-4E09-8512-53BEFF2EE5EF}" dt="2024-04-22T13:13:37.370" v="1"/>
          <ac:spMkLst>
            <pc:docMk/>
            <pc:sldMk cId="1220920755" sldId="2147374548"/>
            <ac:spMk id="3" creationId="{21944F01-E3A9-B6C6-67C2-2693A39FBD0A}"/>
          </ac:spMkLst>
        </pc:spChg>
      </pc:sldChg>
      <pc:sldChg chg="modSp add mod">
        <pc:chgData name="Harriet Truss" userId="72d40984-8d05-4920-83aa-b550ee91c34c" providerId="ADAL" clId="{5A23272C-BEFD-4E09-8512-53BEFF2EE5EF}" dt="2024-04-25T07:16:31.061" v="37" actId="207"/>
        <pc:sldMkLst>
          <pc:docMk/>
          <pc:sldMk cId="3285075788" sldId="2147374644"/>
        </pc:sldMkLst>
        <pc:spChg chg="mod">
          <ac:chgData name="Harriet Truss" userId="72d40984-8d05-4920-83aa-b550ee91c34c" providerId="ADAL" clId="{5A23272C-BEFD-4E09-8512-53BEFF2EE5EF}" dt="2024-04-25T07:16:31.061" v="37" actId="207"/>
          <ac:spMkLst>
            <pc:docMk/>
            <pc:sldMk cId="3285075788" sldId="2147374644"/>
            <ac:spMk id="6" creationId="{34EF85B2-C98F-00F9-214D-F8611F6BAE9D}"/>
          </ac:spMkLst>
        </pc:spChg>
      </pc:sldChg>
      <pc:sldChg chg="del ord">
        <pc:chgData name="Harriet Truss" userId="72d40984-8d05-4920-83aa-b550ee91c34c" providerId="ADAL" clId="{5A23272C-BEFD-4E09-8512-53BEFF2EE5EF}" dt="2024-04-22T13:13:51.470" v="4" actId="47"/>
        <pc:sldMkLst>
          <pc:docMk/>
          <pc:sldMk cId="2486818387" sldId="2147475636"/>
        </pc:sldMkLst>
      </pc:sldChg>
      <pc:sldChg chg="del">
        <pc:chgData name="Harriet Truss" userId="72d40984-8d05-4920-83aa-b550ee91c34c" providerId="ADAL" clId="{5A23272C-BEFD-4E09-8512-53BEFF2EE5EF}" dt="2024-04-22T13:13:52.838" v="5" actId="47"/>
        <pc:sldMkLst>
          <pc:docMk/>
          <pc:sldMk cId="3132328632" sldId="2147475637"/>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6" Type="http://schemas.openxmlformats.org/officeDocument/2006/relationships/image" Target="../media/image73.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6" Type="http://schemas.openxmlformats.org/officeDocument/2006/relationships/image" Target="../media/image73.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6F8D6-F35B-40F4-828D-22AC433206D6}" type="doc">
      <dgm:prSet loTypeId="urn:microsoft.com/office/officeart/2005/8/layout/process1" loCatId="process" qsTypeId="urn:microsoft.com/office/officeart/2005/8/quickstyle/simple1" qsCatId="simple" csTypeId="urn:microsoft.com/office/officeart/2005/8/colors/accent1_2" csCatId="accent1" phldr="1"/>
      <dgm:spPr/>
    </dgm:pt>
    <dgm:pt modelId="{4DB0FFB0-D274-42BE-B4FC-24374BF14275}">
      <dgm:prSet phldrT="[Text]" custT="1"/>
      <dgm:spPr/>
      <dgm:t>
        <a:bodyPr/>
        <a:lstStyle/>
        <a:p>
          <a:r>
            <a:rPr lang="en-GB" sz="1800">
              <a:latin typeface="Arial" panose="020B0604020202020204" pitchFamily="34" charset="0"/>
              <a:cs typeface="Arial" panose="020B0604020202020204" pitchFamily="34" charset="0"/>
            </a:rPr>
            <a:t>Switching Programme</a:t>
          </a:r>
        </a:p>
      </dgm:t>
    </dgm:pt>
    <dgm:pt modelId="{4E7001F2-3238-407A-B3F9-88114EEA87DF}" type="parTrans" cxnId="{E9F7653C-B43B-435E-996B-95807DA9018A}">
      <dgm:prSet/>
      <dgm:spPr/>
      <dgm:t>
        <a:bodyPr/>
        <a:lstStyle/>
        <a:p>
          <a:endParaRPr lang="en-GB" sz="1400">
            <a:latin typeface="Arial" panose="020B0604020202020204" pitchFamily="34" charset="0"/>
            <a:cs typeface="Arial" panose="020B0604020202020204" pitchFamily="34" charset="0"/>
          </a:endParaRPr>
        </a:p>
      </dgm:t>
    </dgm:pt>
    <dgm:pt modelId="{A0BB2FB9-3E15-403A-A082-7F6C6BDA4438}" type="sibTrans" cxnId="{E9F7653C-B43B-435E-996B-95807DA9018A}">
      <dgm:prSet custT="1"/>
      <dgm:spPr/>
      <dgm:t>
        <a:bodyPr/>
        <a:lstStyle/>
        <a:p>
          <a:endParaRPr lang="en-GB" sz="1400">
            <a:latin typeface="Arial" panose="020B0604020202020204" pitchFamily="34" charset="0"/>
            <a:cs typeface="Arial" panose="020B0604020202020204" pitchFamily="34" charset="0"/>
          </a:endParaRPr>
        </a:p>
      </dgm:t>
    </dgm:pt>
    <dgm:pt modelId="{D9507D11-55C9-4E86-9C7E-DD8095E46387}">
      <dgm:prSet phldrT="[Text]" custT="1"/>
      <dgm:spPr>
        <a:solidFill>
          <a:schemeClr val="accent6"/>
        </a:solidFill>
      </dgm:spPr>
      <dgm:t>
        <a:bodyPr/>
        <a:lstStyle/>
        <a:p>
          <a:r>
            <a:rPr lang="en-GB" sz="1800">
              <a:solidFill>
                <a:schemeClr val="tx1"/>
              </a:solidFill>
              <a:latin typeface="Arial" panose="020B0604020202020204" pitchFamily="34" charset="0"/>
              <a:cs typeface="Arial" panose="020B0604020202020204" pitchFamily="34" charset="0"/>
            </a:rPr>
            <a:t>REC V1</a:t>
          </a:r>
        </a:p>
      </dgm:t>
    </dgm:pt>
    <dgm:pt modelId="{360A2A20-32FF-46E1-8DC1-A4BE0B737576}" type="parTrans" cxnId="{F40E974F-06E6-4272-BCA0-1C37CFE27CC4}">
      <dgm:prSet/>
      <dgm:spPr/>
      <dgm:t>
        <a:bodyPr/>
        <a:lstStyle/>
        <a:p>
          <a:endParaRPr lang="en-GB" sz="1400">
            <a:latin typeface="Arial" panose="020B0604020202020204" pitchFamily="34" charset="0"/>
            <a:cs typeface="Arial" panose="020B0604020202020204" pitchFamily="34" charset="0"/>
          </a:endParaRPr>
        </a:p>
      </dgm:t>
    </dgm:pt>
    <dgm:pt modelId="{37FC1D37-9430-4CD6-B7E0-CDDA02CFBF70}" type="sibTrans" cxnId="{F40E974F-06E6-4272-BCA0-1C37CFE27CC4}">
      <dgm:prSet custT="1"/>
      <dgm:spPr/>
      <dgm:t>
        <a:bodyPr/>
        <a:lstStyle/>
        <a:p>
          <a:endParaRPr lang="en-GB" sz="1400">
            <a:latin typeface="Arial" panose="020B0604020202020204" pitchFamily="34" charset="0"/>
            <a:cs typeface="Arial" panose="020B0604020202020204" pitchFamily="34" charset="0"/>
          </a:endParaRPr>
        </a:p>
      </dgm:t>
    </dgm:pt>
    <dgm:pt modelId="{AFD0CE29-7AAA-4A15-BD4F-855AA2C21387}">
      <dgm:prSet phldrT="[Text]" custT="1"/>
      <dgm:spPr>
        <a:solidFill>
          <a:schemeClr val="tx2"/>
        </a:solidFill>
      </dgm:spPr>
      <dgm:t>
        <a:bodyPr/>
        <a:lstStyle/>
        <a:p>
          <a:r>
            <a:rPr lang="en-GB" sz="1800">
              <a:latin typeface="Arial" panose="020B0604020202020204" pitchFamily="34" charset="0"/>
              <a:cs typeface="Arial" panose="020B0604020202020204" pitchFamily="34" charset="0"/>
            </a:rPr>
            <a:t>REC V2</a:t>
          </a:r>
        </a:p>
      </dgm:t>
    </dgm:pt>
    <dgm:pt modelId="{01A4AEB2-6D72-40F7-A794-130E2B3CEDD6}" type="parTrans" cxnId="{282532FE-2855-4350-80F2-D789054F6535}">
      <dgm:prSet/>
      <dgm:spPr/>
      <dgm:t>
        <a:bodyPr/>
        <a:lstStyle/>
        <a:p>
          <a:endParaRPr lang="en-GB" sz="1400">
            <a:latin typeface="Arial" panose="020B0604020202020204" pitchFamily="34" charset="0"/>
            <a:cs typeface="Arial" panose="020B0604020202020204" pitchFamily="34" charset="0"/>
          </a:endParaRPr>
        </a:p>
      </dgm:t>
    </dgm:pt>
    <dgm:pt modelId="{B78BBDCC-5DB2-448F-8E8A-95CAD7E05489}" type="sibTrans" cxnId="{282532FE-2855-4350-80F2-D789054F6535}">
      <dgm:prSet custT="1"/>
      <dgm:spPr/>
      <dgm:t>
        <a:bodyPr/>
        <a:lstStyle/>
        <a:p>
          <a:endParaRPr lang="en-GB" sz="1400">
            <a:latin typeface="Arial" panose="020B0604020202020204" pitchFamily="34" charset="0"/>
            <a:cs typeface="Arial" panose="020B0604020202020204" pitchFamily="34" charset="0"/>
          </a:endParaRPr>
        </a:p>
      </dgm:t>
    </dgm:pt>
    <dgm:pt modelId="{225FED91-CCE9-4634-B46D-2E3FDB154CFB}">
      <dgm:prSet phldrT="[Text]" custT="1"/>
      <dgm:spPr>
        <a:solidFill>
          <a:schemeClr val="accent5"/>
        </a:solidFill>
      </dgm:spPr>
      <dgm:t>
        <a:bodyPr/>
        <a:lstStyle/>
        <a:p>
          <a:r>
            <a:rPr lang="en-GB" sz="1800">
              <a:latin typeface="Arial" panose="020B0604020202020204" pitchFamily="34" charset="0"/>
              <a:cs typeface="Arial" panose="020B0604020202020204" pitchFamily="34" charset="0"/>
            </a:rPr>
            <a:t>REC V3</a:t>
          </a:r>
        </a:p>
      </dgm:t>
    </dgm:pt>
    <dgm:pt modelId="{E2652CEE-F31D-49AF-8E9C-5D42B545930E}" type="parTrans" cxnId="{DAC68B32-50CE-4C21-8965-46968879FC35}">
      <dgm:prSet/>
      <dgm:spPr/>
      <dgm:t>
        <a:bodyPr/>
        <a:lstStyle/>
        <a:p>
          <a:endParaRPr lang="en-GB" sz="1400">
            <a:latin typeface="Arial" panose="020B0604020202020204" pitchFamily="34" charset="0"/>
            <a:cs typeface="Arial" panose="020B0604020202020204" pitchFamily="34" charset="0"/>
          </a:endParaRPr>
        </a:p>
      </dgm:t>
    </dgm:pt>
    <dgm:pt modelId="{452094B7-0ADB-4020-A168-BC14EDEA0246}" type="sibTrans" cxnId="{DAC68B32-50CE-4C21-8965-46968879FC35}">
      <dgm:prSet custT="1"/>
      <dgm:spPr/>
      <dgm:t>
        <a:bodyPr/>
        <a:lstStyle/>
        <a:p>
          <a:endParaRPr lang="en-GB" sz="1400">
            <a:latin typeface="Arial" panose="020B0604020202020204" pitchFamily="34" charset="0"/>
            <a:cs typeface="Arial" panose="020B0604020202020204" pitchFamily="34" charset="0"/>
          </a:endParaRPr>
        </a:p>
      </dgm:t>
    </dgm:pt>
    <dgm:pt modelId="{3A9CD09A-389E-4F30-8218-08CAD1978B22}">
      <dgm:prSet phldrT="[Text]" custT="1"/>
      <dgm:spPr>
        <a:solidFill>
          <a:schemeClr val="accent5"/>
        </a:solidFill>
      </dgm:spPr>
      <dgm:t>
        <a:bodyPr/>
        <a:lstStyle/>
        <a:p>
          <a:r>
            <a:rPr lang="en-GB" sz="1800">
              <a:latin typeface="Arial" panose="020B0604020202020204" pitchFamily="34" charset="0"/>
              <a:cs typeface="Arial" panose="020B0604020202020204" pitchFamily="34" charset="0"/>
            </a:rPr>
            <a:t>Future Change</a:t>
          </a:r>
        </a:p>
      </dgm:t>
    </dgm:pt>
    <dgm:pt modelId="{1217D96F-EEDC-407E-AF8D-0CBDF8074294}" type="parTrans" cxnId="{370C4163-75EA-4FDA-9F29-B3D23D50ABAA}">
      <dgm:prSet/>
      <dgm:spPr/>
      <dgm:t>
        <a:bodyPr/>
        <a:lstStyle/>
        <a:p>
          <a:endParaRPr lang="en-GB" sz="1400">
            <a:latin typeface="Arial" panose="020B0604020202020204" pitchFamily="34" charset="0"/>
            <a:cs typeface="Arial" panose="020B0604020202020204" pitchFamily="34" charset="0"/>
          </a:endParaRPr>
        </a:p>
      </dgm:t>
    </dgm:pt>
    <dgm:pt modelId="{7555437D-8831-48E0-A58A-A7041EFB0244}" type="sibTrans" cxnId="{370C4163-75EA-4FDA-9F29-B3D23D50ABAA}">
      <dgm:prSet/>
      <dgm:spPr/>
      <dgm:t>
        <a:bodyPr/>
        <a:lstStyle/>
        <a:p>
          <a:endParaRPr lang="en-GB" sz="1400">
            <a:latin typeface="Arial" panose="020B0604020202020204" pitchFamily="34" charset="0"/>
            <a:cs typeface="Arial" panose="020B0604020202020204" pitchFamily="34" charset="0"/>
          </a:endParaRPr>
        </a:p>
      </dgm:t>
    </dgm:pt>
    <dgm:pt modelId="{D255C433-30FE-44CA-9550-928AF6ADFF48}">
      <dgm:prSet phldrT="[Text]" custT="1"/>
      <dgm:spPr/>
      <dgm:t>
        <a:bodyPr/>
        <a:lstStyle/>
        <a:p>
          <a:r>
            <a:rPr lang="en-GB" sz="1800">
              <a:latin typeface="Arial" panose="020B0604020202020204" pitchFamily="34" charset="0"/>
              <a:cs typeface="Arial" panose="020B0604020202020204" pitchFamily="34" charset="0"/>
            </a:rPr>
            <a:t>Legacy Codes Framework</a:t>
          </a:r>
        </a:p>
      </dgm:t>
    </dgm:pt>
    <dgm:pt modelId="{E5463075-DE73-40E0-B76C-42FBB69088C2}" type="parTrans" cxnId="{1A8452E0-FF50-4C3C-8869-B9DAC2D003E1}">
      <dgm:prSet/>
      <dgm:spPr/>
      <dgm:t>
        <a:bodyPr/>
        <a:lstStyle/>
        <a:p>
          <a:endParaRPr lang="en-GB" sz="1400">
            <a:latin typeface="Arial" panose="020B0604020202020204" pitchFamily="34" charset="0"/>
            <a:cs typeface="Arial" panose="020B0604020202020204" pitchFamily="34" charset="0"/>
          </a:endParaRPr>
        </a:p>
      </dgm:t>
    </dgm:pt>
    <dgm:pt modelId="{280399FE-A783-4105-969F-D3CCC1BB7CBB}" type="sibTrans" cxnId="{1A8452E0-FF50-4C3C-8869-B9DAC2D003E1}">
      <dgm:prSet custT="1"/>
      <dgm:spPr/>
      <dgm:t>
        <a:bodyPr/>
        <a:lstStyle/>
        <a:p>
          <a:endParaRPr lang="en-GB" sz="1400">
            <a:latin typeface="Arial" panose="020B0604020202020204" pitchFamily="34" charset="0"/>
            <a:cs typeface="Arial" panose="020B0604020202020204" pitchFamily="34" charset="0"/>
          </a:endParaRPr>
        </a:p>
      </dgm:t>
    </dgm:pt>
    <dgm:pt modelId="{C980AE6C-EC10-46F5-B884-6DA85580F2AE}" type="pres">
      <dgm:prSet presAssocID="{E5F6F8D6-F35B-40F4-828D-22AC433206D6}" presName="Name0" presStyleCnt="0">
        <dgm:presLayoutVars>
          <dgm:dir/>
          <dgm:resizeHandles val="exact"/>
        </dgm:presLayoutVars>
      </dgm:prSet>
      <dgm:spPr/>
    </dgm:pt>
    <dgm:pt modelId="{2274026B-D2B1-41C6-B131-CDD95192856B}" type="pres">
      <dgm:prSet presAssocID="{D255C433-30FE-44CA-9550-928AF6ADFF48}" presName="node" presStyleLbl="node1" presStyleIdx="0" presStyleCnt="6" custScaleX="180630" custScaleY="134749">
        <dgm:presLayoutVars>
          <dgm:bulletEnabled val="1"/>
        </dgm:presLayoutVars>
      </dgm:prSet>
      <dgm:spPr/>
    </dgm:pt>
    <dgm:pt modelId="{B5EEB347-765C-49E9-8789-F5DEA71F1D0E}" type="pres">
      <dgm:prSet presAssocID="{280399FE-A783-4105-969F-D3CCC1BB7CBB}" presName="sibTrans" presStyleLbl="sibTrans2D1" presStyleIdx="0" presStyleCnt="5"/>
      <dgm:spPr/>
    </dgm:pt>
    <dgm:pt modelId="{90696EDF-859B-4D2F-89D8-30B599CA7BC7}" type="pres">
      <dgm:prSet presAssocID="{280399FE-A783-4105-969F-D3CCC1BB7CBB}" presName="connectorText" presStyleLbl="sibTrans2D1" presStyleIdx="0" presStyleCnt="5"/>
      <dgm:spPr/>
    </dgm:pt>
    <dgm:pt modelId="{2BF35718-06B9-4B0F-8EC9-380B15FBC955}" type="pres">
      <dgm:prSet presAssocID="{4DB0FFB0-D274-42BE-B4FC-24374BF14275}" presName="node" presStyleLbl="node1" presStyleIdx="1" presStyleCnt="6" custScaleX="180630" custScaleY="134749">
        <dgm:presLayoutVars>
          <dgm:bulletEnabled val="1"/>
        </dgm:presLayoutVars>
      </dgm:prSet>
      <dgm:spPr/>
    </dgm:pt>
    <dgm:pt modelId="{B316B598-A025-4BA6-A16B-C46E80ED81D7}" type="pres">
      <dgm:prSet presAssocID="{A0BB2FB9-3E15-403A-A082-7F6C6BDA4438}" presName="sibTrans" presStyleLbl="sibTrans2D1" presStyleIdx="1" presStyleCnt="5"/>
      <dgm:spPr/>
    </dgm:pt>
    <dgm:pt modelId="{8823938D-1BBE-4AB0-9AC6-D533A9AC46B0}" type="pres">
      <dgm:prSet presAssocID="{A0BB2FB9-3E15-403A-A082-7F6C6BDA4438}" presName="connectorText" presStyleLbl="sibTrans2D1" presStyleIdx="1" presStyleCnt="5"/>
      <dgm:spPr/>
    </dgm:pt>
    <dgm:pt modelId="{92770BF2-3C66-4871-8244-EC0D248AFB31}" type="pres">
      <dgm:prSet presAssocID="{D9507D11-55C9-4E86-9C7E-DD8095E46387}" presName="node" presStyleLbl="node1" presStyleIdx="2" presStyleCnt="6" custScaleX="180630" custScaleY="134749">
        <dgm:presLayoutVars>
          <dgm:bulletEnabled val="1"/>
        </dgm:presLayoutVars>
      </dgm:prSet>
      <dgm:spPr/>
    </dgm:pt>
    <dgm:pt modelId="{18720ADA-BE49-4322-9535-C25A0F1FF4F7}" type="pres">
      <dgm:prSet presAssocID="{37FC1D37-9430-4CD6-B7E0-CDDA02CFBF70}" presName="sibTrans" presStyleLbl="sibTrans2D1" presStyleIdx="2" presStyleCnt="5"/>
      <dgm:spPr/>
    </dgm:pt>
    <dgm:pt modelId="{80E5589A-F3AA-4481-84BE-D361707F19E7}" type="pres">
      <dgm:prSet presAssocID="{37FC1D37-9430-4CD6-B7E0-CDDA02CFBF70}" presName="connectorText" presStyleLbl="sibTrans2D1" presStyleIdx="2" presStyleCnt="5"/>
      <dgm:spPr/>
    </dgm:pt>
    <dgm:pt modelId="{189EF7F1-2463-4687-B7DD-4571522D838E}" type="pres">
      <dgm:prSet presAssocID="{AFD0CE29-7AAA-4A15-BD4F-855AA2C21387}" presName="node" presStyleLbl="node1" presStyleIdx="3" presStyleCnt="6" custScaleX="180630" custScaleY="134749">
        <dgm:presLayoutVars>
          <dgm:bulletEnabled val="1"/>
        </dgm:presLayoutVars>
      </dgm:prSet>
      <dgm:spPr/>
    </dgm:pt>
    <dgm:pt modelId="{DE67898F-47C6-41B0-9E2B-2F4E52D6EE95}" type="pres">
      <dgm:prSet presAssocID="{B78BBDCC-5DB2-448F-8E8A-95CAD7E05489}" presName="sibTrans" presStyleLbl="sibTrans2D1" presStyleIdx="3" presStyleCnt="5"/>
      <dgm:spPr/>
    </dgm:pt>
    <dgm:pt modelId="{63FF81A2-15AC-4607-A10D-75F76B22F570}" type="pres">
      <dgm:prSet presAssocID="{B78BBDCC-5DB2-448F-8E8A-95CAD7E05489}" presName="connectorText" presStyleLbl="sibTrans2D1" presStyleIdx="3" presStyleCnt="5"/>
      <dgm:spPr/>
    </dgm:pt>
    <dgm:pt modelId="{A21FA406-47E1-4A43-9C45-944DE83C8D5D}" type="pres">
      <dgm:prSet presAssocID="{225FED91-CCE9-4634-B46D-2E3FDB154CFB}" presName="node" presStyleLbl="node1" presStyleIdx="4" presStyleCnt="6" custScaleX="180630" custScaleY="134749">
        <dgm:presLayoutVars>
          <dgm:bulletEnabled val="1"/>
        </dgm:presLayoutVars>
      </dgm:prSet>
      <dgm:spPr/>
    </dgm:pt>
    <dgm:pt modelId="{266E6AFC-A26B-40FB-94C8-F5F3EF924A78}" type="pres">
      <dgm:prSet presAssocID="{452094B7-0ADB-4020-A168-BC14EDEA0246}" presName="sibTrans" presStyleLbl="sibTrans2D1" presStyleIdx="4" presStyleCnt="5"/>
      <dgm:spPr/>
    </dgm:pt>
    <dgm:pt modelId="{EF07D985-2D96-4D47-819A-8F7CC5AC8926}" type="pres">
      <dgm:prSet presAssocID="{452094B7-0ADB-4020-A168-BC14EDEA0246}" presName="connectorText" presStyleLbl="sibTrans2D1" presStyleIdx="4" presStyleCnt="5"/>
      <dgm:spPr/>
    </dgm:pt>
    <dgm:pt modelId="{BBA76D2F-A3DA-464E-9776-8C94EBE64A99}" type="pres">
      <dgm:prSet presAssocID="{3A9CD09A-389E-4F30-8218-08CAD1978B22}" presName="node" presStyleLbl="node1" presStyleIdx="5" presStyleCnt="6" custScaleX="180630" custScaleY="134749">
        <dgm:presLayoutVars>
          <dgm:bulletEnabled val="1"/>
        </dgm:presLayoutVars>
      </dgm:prSet>
      <dgm:spPr/>
    </dgm:pt>
  </dgm:ptLst>
  <dgm:cxnLst>
    <dgm:cxn modelId="{9B7EAF19-7DFC-4ADD-AC46-E4DBC6E2BC78}" type="presOf" srcId="{37FC1D37-9430-4CD6-B7E0-CDDA02CFBF70}" destId="{18720ADA-BE49-4322-9535-C25A0F1FF4F7}" srcOrd="0" destOrd="0" presId="urn:microsoft.com/office/officeart/2005/8/layout/process1"/>
    <dgm:cxn modelId="{CF215126-9191-4D77-80D1-733878ECF96B}" type="presOf" srcId="{B78BBDCC-5DB2-448F-8E8A-95CAD7E05489}" destId="{63FF81A2-15AC-4607-A10D-75F76B22F570}" srcOrd="1" destOrd="0" presId="urn:microsoft.com/office/officeart/2005/8/layout/process1"/>
    <dgm:cxn modelId="{DAC68B32-50CE-4C21-8965-46968879FC35}" srcId="{E5F6F8D6-F35B-40F4-828D-22AC433206D6}" destId="{225FED91-CCE9-4634-B46D-2E3FDB154CFB}" srcOrd="4" destOrd="0" parTransId="{E2652CEE-F31D-49AF-8E9C-5D42B545930E}" sibTransId="{452094B7-0ADB-4020-A168-BC14EDEA0246}"/>
    <dgm:cxn modelId="{E9F7653C-B43B-435E-996B-95807DA9018A}" srcId="{E5F6F8D6-F35B-40F4-828D-22AC433206D6}" destId="{4DB0FFB0-D274-42BE-B4FC-24374BF14275}" srcOrd="1" destOrd="0" parTransId="{4E7001F2-3238-407A-B3F9-88114EEA87DF}" sibTransId="{A0BB2FB9-3E15-403A-A082-7F6C6BDA4438}"/>
    <dgm:cxn modelId="{66EAFC3C-6ECF-4758-B945-61B6D4E0E265}" type="presOf" srcId="{E5F6F8D6-F35B-40F4-828D-22AC433206D6}" destId="{C980AE6C-EC10-46F5-B884-6DA85580F2AE}" srcOrd="0" destOrd="0" presId="urn:microsoft.com/office/officeart/2005/8/layout/process1"/>
    <dgm:cxn modelId="{AEE0325C-CA1E-4B82-BC43-37B6A8FD5B81}" type="presOf" srcId="{37FC1D37-9430-4CD6-B7E0-CDDA02CFBF70}" destId="{80E5589A-F3AA-4481-84BE-D361707F19E7}" srcOrd="1" destOrd="0" presId="urn:microsoft.com/office/officeart/2005/8/layout/process1"/>
    <dgm:cxn modelId="{370C4163-75EA-4FDA-9F29-B3D23D50ABAA}" srcId="{E5F6F8D6-F35B-40F4-828D-22AC433206D6}" destId="{3A9CD09A-389E-4F30-8218-08CAD1978B22}" srcOrd="5" destOrd="0" parTransId="{1217D96F-EEDC-407E-AF8D-0CBDF8074294}" sibTransId="{7555437D-8831-48E0-A58A-A7041EFB0244}"/>
    <dgm:cxn modelId="{39D7824B-A541-4DEB-8277-2A287F3298B7}" type="presOf" srcId="{B78BBDCC-5DB2-448F-8E8A-95CAD7E05489}" destId="{DE67898F-47C6-41B0-9E2B-2F4E52D6EE95}" srcOrd="0" destOrd="0" presId="urn:microsoft.com/office/officeart/2005/8/layout/process1"/>
    <dgm:cxn modelId="{F40E974F-06E6-4272-BCA0-1C37CFE27CC4}" srcId="{E5F6F8D6-F35B-40F4-828D-22AC433206D6}" destId="{D9507D11-55C9-4E86-9C7E-DD8095E46387}" srcOrd="2" destOrd="0" parTransId="{360A2A20-32FF-46E1-8DC1-A4BE0B737576}" sibTransId="{37FC1D37-9430-4CD6-B7E0-CDDA02CFBF70}"/>
    <dgm:cxn modelId="{E7FEA44F-2CEE-49B4-84D8-67A08F1C6A9A}" type="presOf" srcId="{280399FE-A783-4105-969F-D3CCC1BB7CBB}" destId="{B5EEB347-765C-49E9-8789-F5DEA71F1D0E}" srcOrd="0" destOrd="0" presId="urn:microsoft.com/office/officeart/2005/8/layout/process1"/>
    <dgm:cxn modelId="{397CB150-297A-4479-A2B3-69871927EFE2}" type="presOf" srcId="{A0BB2FB9-3E15-403A-A082-7F6C6BDA4438}" destId="{8823938D-1BBE-4AB0-9AC6-D533A9AC46B0}" srcOrd="1" destOrd="0" presId="urn:microsoft.com/office/officeart/2005/8/layout/process1"/>
    <dgm:cxn modelId="{B454ED59-4312-4435-940A-6CFF2E7F69FD}" type="presOf" srcId="{4DB0FFB0-D274-42BE-B4FC-24374BF14275}" destId="{2BF35718-06B9-4B0F-8EC9-380B15FBC955}" srcOrd="0" destOrd="0" presId="urn:microsoft.com/office/officeart/2005/8/layout/process1"/>
    <dgm:cxn modelId="{BC05877D-8A4E-44F0-94F5-0046D414785E}" type="presOf" srcId="{225FED91-CCE9-4634-B46D-2E3FDB154CFB}" destId="{A21FA406-47E1-4A43-9C45-944DE83C8D5D}" srcOrd="0" destOrd="0" presId="urn:microsoft.com/office/officeart/2005/8/layout/process1"/>
    <dgm:cxn modelId="{F548B7A0-C262-4941-A962-2F91897D41AC}" type="presOf" srcId="{452094B7-0ADB-4020-A168-BC14EDEA0246}" destId="{266E6AFC-A26B-40FB-94C8-F5F3EF924A78}" srcOrd="0" destOrd="0" presId="urn:microsoft.com/office/officeart/2005/8/layout/process1"/>
    <dgm:cxn modelId="{4C3308A5-7DFD-4B30-A782-B6D8AF1F6E63}" type="presOf" srcId="{280399FE-A783-4105-969F-D3CCC1BB7CBB}" destId="{90696EDF-859B-4D2F-89D8-30B599CA7BC7}" srcOrd="1" destOrd="0" presId="urn:microsoft.com/office/officeart/2005/8/layout/process1"/>
    <dgm:cxn modelId="{89B77DB2-A8DE-4CD6-A9B7-E0DC4714CFC8}" type="presOf" srcId="{D9507D11-55C9-4E86-9C7E-DD8095E46387}" destId="{92770BF2-3C66-4871-8244-EC0D248AFB31}" srcOrd="0" destOrd="0" presId="urn:microsoft.com/office/officeart/2005/8/layout/process1"/>
    <dgm:cxn modelId="{014954B5-DB6B-470A-94B9-74359B13C4AA}" type="presOf" srcId="{D255C433-30FE-44CA-9550-928AF6ADFF48}" destId="{2274026B-D2B1-41C6-B131-CDD95192856B}" srcOrd="0" destOrd="0" presId="urn:microsoft.com/office/officeart/2005/8/layout/process1"/>
    <dgm:cxn modelId="{619156CE-D5A0-446E-9A95-436395B13547}" type="presOf" srcId="{452094B7-0ADB-4020-A168-BC14EDEA0246}" destId="{EF07D985-2D96-4D47-819A-8F7CC5AC8926}" srcOrd="1" destOrd="0" presId="urn:microsoft.com/office/officeart/2005/8/layout/process1"/>
    <dgm:cxn modelId="{1A8452E0-FF50-4C3C-8869-B9DAC2D003E1}" srcId="{E5F6F8D6-F35B-40F4-828D-22AC433206D6}" destId="{D255C433-30FE-44CA-9550-928AF6ADFF48}" srcOrd="0" destOrd="0" parTransId="{E5463075-DE73-40E0-B76C-42FBB69088C2}" sibTransId="{280399FE-A783-4105-969F-D3CCC1BB7CBB}"/>
    <dgm:cxn modelId="{E533CEE1-EB8A-4E70-A7EE-8572503BD961}" type="presOf" srcId="{A0BB2FB9-3E15-403A-A082-7F6C6BDA4438}" destId="{B316B598-A025-4BA6-A16B-C46E80ED81D7}" srcOrd="0" destOrd="0" presId="urn:microsoft.com/office/officeart/2005/8/layout/process1"/>
    <dgm:cxn modelId="{D20672E5-8250-4929-9720-6125FFAC2728}" type="presOf" srcId="{AFD0CE29-7AAA-4A15-BD4F-855AA2C21387}" destId="{189EF7F1-2463-4687-B7DD-4571522D838E}" srcOrd="0" destOrd="0" presId="urn:microsoft.com/office/officeart/2005/8/layout/process1"/>
    <dgm:cxn modelId="{E26091EF-8F34-497F-98D3-546D92C5908B}" type="presOf" srcId="{3A9CD09A-389E-4F30-8218-08CAD1978B22}" destId="{BBA76D2F-A3DA-464E-9776-8C94EBE64A99}" srcOrd="0" destOrd="0" presId="urn:microsoft.com/office/officeart/2005/8/layout/process1"/>
    <dgm:cxn modelId="{282532FE-2855-4350-80F2-D789054F6535}" srcId="{E5F6F8D6-F35B-40F4-828D-22AC433206D6}" destId="{AFD0CE29-7AAA-4A15-BD4F-855AA2C21387}" srcOrd="3" destOrd="0" parTransId="{01A4AEB2-6D72-40F7-A794-130E2B3CEDD6}" sibTransId="{B78BBDCC-5DB2-448F-8E8A-95CAD7E05489}"/>
    <dgm:cxn modelId="{D74E38BB-A84A-4E91-9AC0-740A8582263A}" type="presParOf" srcId="{C980AE6C-EC10-46F5-B884-6DA85580F2AE}" destId="{2274026B-D2B1-41C6-B131-CDD95192856B}" srcOrd="0" destOrd="0" presId="urn:microsoft.com/office/officeart/2005/8/layout/process1"/>
    <dgm:cxn modelId="{2F74F323-0BB0-4936-8043-A35E49D39FCE}" type="presParOf" srcId="{C980AE6C-EC10-46F5-B884-6DA85580F2AE}" destId="{B5EEB347-765C-49E9-8789-F5DEA71F1D0E}" srcOrd="1" destOrd="0" presId="urn:microsoft.com/office/officeart/2005/8/layout/process1"/>
    <dgm:cxn modelId="{D82DCF98-AA66-4A4E-B80C-EF4304395D45}" type="presParOf" srcId="{B5EEB347-765C-49E9-8789-F5DEA71F1D0E}" destId="{90696EDF-859B-4D2F-89D8-30B599CA7BC7}" srcOrd="0" destOrd="0" presId="urn:microsoft.com/office/officeart/2005/8/layout/process1"/>
    <dgm:cxn modelId="{111DF3D2-9996-4E1E-B893-4BEAE1A2F87B}" type="presParOf" srcId="{C980AE6C-EC10-46F5-B884-6DA85580F2AE}" destId="{2BF35718-06B9-4B0F-8EC9-380B15FBC955}" srcOrd="2" destOrd="0" presId="urn:microsoft.com/office/officeart/2005/8/layout/process1"/>
    <dgm:cxn modelId="{B95D5293-E7A3-4DDF-8F00-1B039CBE2FCE}" type="presParOf" srcId="{C980AE6C-EC10-46F5-B884-6DA85580F2AE}" destId="{B316B598-A025-4BA6-A16B-C46E80ED81D7}" srcOrd="3" destOrd="0" presId="urn:microsoft.com/office/officeart/2005/8/layout/process1"/>
    <dgm:cxn modelId="{9177FEB0-84EA-49E1-8C4B-C144BA56ED7A}" type="presParOf" srcId="{B316B598-A025-4BA6-A16B-C46E80ED81D7}" destId="{8823938D-1BBE-4AB0-9AC6-D533A9AC46B0}" srcOrd="0" destOrd="0" presId="urn:microsoft.com/office/officeart/2005/8/layout/process1"/>
    <dgm:cxn modelId="{2C7E9338-3393-4358-9B97-61B4C784DF1A}" type="presParOf" srcId="{C980AE6C-EC10-46F5-B884-6DA85580F2AE}" destId="{92770BF2-3C66-4871-8244-EC0D248AFB31}" srcOrd="4" destOrd="0" presId="urn:microsoft.com/office/officeart/2005/8/layout/process1"/>
    <dgm:cxn modelId="{9DEE1682-4558-439A-8374-10EC5D0196D7}" type="presParOf" srcId="{C980AE6C-EC10-46F5-B884-6DA85580F2AE}" destId="{18720ADA-BE49-4322-9535-C25A0F1FF4F7}" srcOrd="5" destOrd="0" presId="urn:microsoft.com/office/officeart/2005/8/layout/process1"/>
    <dgm:cxn modelId="{6A7AAE22-8E2D-453D-9762-7311CFE4A1EB}" type="presParOf" srcId="{18720ADA-BE49-4322-9535-C25A0F1FF4F7}" destId="{80E5589A-F3AA-4481-84BE-D361707F19E7}" srcOrd="0" destOrd="0" presId="urn:microsoft.com/office/officeart/2005/8/layout/process1"/>
    <dgm:cxn modelId="{DD3D5961-A06E-4217-A82D-7CF9B94F4124}" type="presParOf" srcId="{C980AE6C-EC10-46F5-B884-6DA85580F2AE}" destId="{189EF7F1-2463-4687-B7DD-4571522D838E}" srcOrd="6" destOrd="0" presId="urn:microsoft.com/office/officeart/2005/8/layout/process1"/>
    <dgm:cxn modelId="{A16ABF5B-0550-4094-BF86-AC901A7E9B4C}" type="presParOf" srcId="{C980AE6C-EC10-46F5-B884-6DA85580F2AE}" destId="{DE67898F-47C6-41B0-9E2B-2F4E52D6EE95}" srcOrd="7" destOrd="0" presId="urn:microsoft.com/office/officeart/2005/8/layout/process1"/>
    <dgm:cxn modelId="{FFE53A46-6B4F-401F-8059-782C1626802E}" type="presParOf" srcId="{DE67898F-47C6-41B0-9E2B-2F4E52D6EE95}" destId="{63FF81A2-15AC-4607-A10D-75F76B22F570}" srcOrd="0" destOrd="0" presId="urn:microsoft.com/office/officeart/2005/8/layout/process1"/>
    <dgm:cxn modelId="{B96DA44D-C7A6-476C-8F55-C8CD0A2EFF31}" type="presParOf" srcId="{C980AE6C-EC10-46F5-B884-6DA85580F2AE}" destId="{A21FA406-47E1-4A43-9C45-944DE83C8D5D}" srcOrd="8" destOrd="0" presId="urn:microsoft.com/office/officeart/2005/8/layout/process1"/>
    <dgm:cxn modelId="{767D01C6-EF67-4FCE-93BF-38794DFF875A}" type="presParOf" srcId="{C980AE6C-EC10-46F5-B884-6DA85580F2AE}" destId="{266E6AFC-A26B-40FB-94C8-F5F3EF924A78}" srcOrd="9" destOrd="0" presId="urn:microsoft.com/office/officeart/2005/8/layout/process1"/>
    <dgm:cxn modelId="{D769EBD8-A936-48CD-A7A7-D2474D442840}" type="presParOf" srcId="{266E6AFC-A26B-40FB-94C8-F5F3EF924A78}" destId="{EF07D985-2D96-4D47-819A-8F7CC5AC8926}" srcOrd="0" destOrd="0" presId="urn:microsoft.com/office/officeart/2005/8/layout/process1"/>
    <dgm:cxn modelId="{8F429D06-40C4-46DF-9835-16980FF9347A}" type="presParOf" srcId="{C980AE6C-EC10-46F5-B884-6DA85580F2AE}" destId="{BBA76D2F-A3DA-464E-9776-8C94EBE64A99}"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A5622C-279B-4090-9F04-C3F053AB9919}"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GB"/>
        </a:p>
      </dgm:t>
    </dgm:pt>
    <dgm:pt modelId="{D8A903C2-DFB7-44BE-B619-68771B73DC2A}">
      <dgm:prSet/>
      <dgm:spPr/>
      <dgm:t>
        <a:bodyPr/>
        <a:lstStyle/>
        <a:p>
          <a:r>
            <a:rPr lang="en-GB">
              <a:latin typeface="Arial" panose="020B0604020202020204" pitchFamily="34" charset="0"/>
              <a:cs typeface="Arial" panose="020B0604020202020204" pitchFamily="34" charset="0"/>
            </a:rPr>
            <a:t>Service Desk</a:t>
          </a:r>
        </a:p>
      </dgm:t>
    </dgm:pt>
    <dgm:pt modelId="{9A4AFF74-3929-4F36-8DDF-FF008E002E03}" type="parTrans" cxnId="{A3A49AB4-F68D-4B11-BA41-BAC1608217E1}">
      <dgm:prSet/>
      <dgm:spPr/>
      <dgm:t>
        <a:bodyPr/>
        <a:lstStyle/>
        <a:p>
          <a:endParaRPr lang="en-GB">
            <a:latin typeface="Arial" panose="020B0604020202020204" pitchFamily="34" charset="0"/>
            <a:cs typeface="Arial" panose="020B0604020202020204" pitchFamily="34" charset="0"/>
          </a:endParaRPr>
        </a:p>
      </dgm:t>
    </dgm:pt>
    <dgm:pt modelId="{B1175A28-23BB-4CC6-8905-AD2DA67CF5F4}" type="sibTrans" cxnId="{A3A49AB4-F68D-4B11-BA41-BAC1608217E1}">
      <dgm:prSet/>
      <dgm:spPr/>
      <dgm:t>
        <a:bodyPr/>
        <a:lstStyle/>
        <a:p>
          <a:endParaRPr lang="en-GB">
            <a:latin typeface="Arial" panose="020B0604020202020204" pitchFamily="34" charset="0"/>
            <a:cs typeface="Arial" panose="020B0604020202020204" pitchFamily="34" charset="0"/>
          </a:endParaRPr>
        </a:p>
      </dgm:t>
    </dgm:pt>
    <dgm:pt modelId="{464D9AF1-857E-456C-A078-EE4654D3DE4F}">
      <dgm:prSet/>
      <dgm:spPr/>
      <dgm:t>
        <a:bodyPr/>
        <a:lstStyle/>
        <a:p>
          <a:r>
            <a:rPr lang="en-GB">
              <a:latin typeface="Arial" panose="020B0604020202020204" pitchFamily="34" charset="0"/>
              <a:cs typeface="Arial" panose="020B0604020202020204" pitchFamily="34" charset="0"/>
            </a:rPr>
            <a:t>REC Portal and Wiki</a:t>
          </a:r>
        </a:p>
      </dgm:t>
    </dgm:pt>
    <dgm:pt modelId="{317DFD79-7F12-46CD-AF0A-B3D99403F41E}" type="parTrans" cxnId="{F38553A3-2F9A-459C-B39A-0C7EACDC3923}">
      <dgm:prSet/>
      <dgm:spPr/>
      <dgm:t>
        <a:bodyPr/>
        <a:lstStyle/>
        <a:p>
          <a:endParaRPr lang="en-GB">
            <a:latin typeface="Arial" panose="020B0604020202020204" pitchFamily="34" charset="0"/>
            <a:cs typeface="Arial" panose="020B0604020202020204" pitchFamily="34" charset="0"/>
          </a:endParaRPr>
        </a:p>
      </dgm:t>
    </dgm:pt>
    <dgm:pt modelId="{7393EF34-83EE-4D0B-AC50-D4996C0E005C}" type="sibTrans" cxnId="{F38553A3-2F9A-459C-B39A-0C7EACDC3923}">
      <dgm:prSet/>
      <dgm:spPr/>
      <dgm:t>
        <a:bodyPr/>
        <a:lstStyle/>
        <a:p>
          <a:endParaRPr lang="en-GB">
            <a:latin typeface="Arial" panose="020B0604020202020204" pitchFamily="34" charset="0"/>
            <a:cs typeface="Arial" panose="020B0604020202020204" pitchFamily="34" charset="0"/>
          </a:endParaRPr>
        </a:p>
      </dgm:t>
    </dgm:pt>
    <dgm:pt modelId="{757C473F-C224-4BF0-B932-D92021F093D2}">
      <dgm:prSet/>
      <dgm:spPr/>
      <dgm:t>
        <a:bodyPr/>
        <a:lstStyle/>
        <a:p>
          <a:r>
            <a:rPr lang="en-GB">
              <a:latin typeface="Arial" panose="020B0604020202020204" pitchFamily="34" charset="0"/>
              <a:cs typeface="Arial" panose="020B0604020202020204" pitchFamily="34" charset="0"/>
            </a:rPr>
            <a:t>OAMs</a:t>
          </a:r>
        </a:p>
      </dgm:t>
    </dgm:pt>
    <dgm:pt modelId="{E8D3ACDB-75AA-4C46-9679-60E4299B04B5}" type="parTrans" cxnId="{EE3A161B-0F6D-45B0-B05D-4447E4402C6D}">
      <dgm:prSet/>
      <dgm:spPr/>
      <dgm:t>
        <a:bodyPr/>
        <a:lstStyle/>
        <a:p>
          <a:endParaRPr lang="en-GB">
            <a:latin typeface="Arial" panose="020B0604020202020204" pitchFamily="34" charset="0"/>
            <a:cs typeface="Arial" panose="020B0604020202020204" pitchFamily="34" charset="0"/>
          </a:endParaRPr>
        </a:p>
      </dgm:t>
    </dgm:pt>
    <dgm:pt modelId="{2BD15BE0-2CCA-4D3E-85AC-321D5A91A163}" type="sibTrans" cxnId="{EE3A161B-0F6D-45B0-B05D-4447E4402C6D}">
      <dgm:prSet/>
      <dgm:spPr/>
      <dgm:t>
        <a:bodyPr/>
        <a:lstStyle/>
        <a:p>
          <a:endParaRPr lang="en-GB">
            <a:latin typeface="Arial" panose="020B0604020202020204" pitchFamily="34" charset="0"/>
            <a:cs typeface="Arial" panose="020B0604020202020204" pitchFamily="34" charset="0"/>
          </a:endParaRPr>
        </a:p>
      </dgm:t>
    </dgm:pt>
    <dgm:pt modelId="{2A198EA0-A1AE-43DE-A808-9DD948893BC2}">
      <dgm:prSet/>
      <dgm:spPr/>
      <dgm:t>
        <a:bodyPr/>
        <a:lstStyle/>
        <a:p>
          <a:r>
            <a:rPr lang="en-GB">
              <a:latin typeface="Arial" panose="020B0604020202020204" pitchFamily="34" charset="0"/>
              <a:cs typeface="Arial" panose="020B0604020202020204" pitchFamily="34" charset="0"/>
            </a:rPr>
            <a:t>Events</a:t>
          </a:r>
        </a:p>
      </dgm:t>
    </dgm:pt>
    <dgm:pt modelId="{BDD94D82-C67C-40E6-9A47-3E01CE703466}" type="parTrans" cxnId="{2DC9739E-6D76-474C-9AEE-1950BCF0008C}">
      <dgm:prSet/>
      <dgm:spPr/>
      <dgm:t>
        <a:bodyPr/>
        <a:lstStyle/>
        <a:p>
          <a:endParaRPr lang="en-GB">
            <a:latin typeface="Arial" panose="020B0604020202020204" pitchFamily="34" charset="0"/>
            <a:cs typeface="Arial" panose="020B0604020202020204" pitchFamily="34" charset="0"/>
          </a:endParaRPr>
        </a:p>
      </dgm:t>
    </dgm:pt>
    <dgm:pt modelId="{AE3B4C93-4780-42D2-BCFA-C24E55D5647F}" type="sibTrans" cxnId="{2DC9739E-6D76-474C-9AEE-1950BCF0008C}">
      <dgm:prSet/>
      <dgm:spPr/>
      <dgm:t>
        <a:bodyPr/>
        <a:lstStyle/>
        <a:p>
          <a:endParaRPr lang="en-GB">
            <a:latin typeface="Arial" panose="020B0604020202020204" pitchFamily="34" charset="0"/>
            <a:cs typeface="Arial" panose="020B0604020202020204" pitchFamily="34" charset="0"/>
          </a:endParaRPr>
        </a:p>
      </dgm:t>
    </dgm:pt>
    <dgm:pt modelId="{16FC1224-5D5D-4228-B861-FA883E6EECD7}">
      <dgm:prSet/>
      <dgm:spPr/>
      <dgm:t>
        <a:bodyPr/>
        <a:lstStyle/>
        <a:p>
          <a:r>
            <a:rPr lang="en-GB">
              <a:latin typeface="Arial" panose="020B0604020202020204" pitchFamily="34" charset="0"/>
              <a:cs typeface="Arial" panose="020B0604020202020204" pitchFamily="34" charset="0"/>
            </a:rPr>
            <a:t>Committees</a:t>
          </a:r>
        </a:p>
      </dgm:t>
    </dgm:pt>
    <dgm:pt modelId="{97804D01-8B99-48D3-B150-9508C7ABA54C}" type="parTrans" cxnId="{5DDE63F2-D461-4C7C-9EB3-607F56FA584E}">
      <dgm:prSet/>
      <dgm:spPr/>
      <dgm:t>
        <a:bodyPr/>
        <a:lstStyle/>
        <a:p>
          <a:endParaRPr lang="en-GB">
            <a:latin typeface="Arial" panose="020B0604020202020204" pitchFamily="34" charset="0"/>
            <a:cs typeface="Arial" panose="020B0604020202020204" pitchFamily="34" charset="0"/>
          </a:endParaRPr>
        </a:p>
      </dgm:t>
    </dgm:pt>
    <dgm:pt modelId="{C66C6E67-4019-4884-BD44-825F00279D78}" type="sibTrans" cxnId="{5DDE63F2-D461-4C7C-9EB3-607F56FA584E}">
      <dgm:prSet/>
      <dgm:spPr/>
      <dgm:t>
        <a:bodyPr/>
        <a:lstStyle/>
        <a:p>
          <a:endParaRPr lang="en-GB">
            <a:latin typeface="Arial" panose="020B0604020202020204" pitchFamily="34" charset="0"/>
            <a:cs typeface="Arial" panose="020B0604020202020204" pitchFamily="34" charset="0"/>
          </a:endParaRPr>
        </a:p>
      </dgm:t>
    </dgm:pt>
    <dgm:pt modelId="{C40F1101-9B10-43D1-B629-211528D865E0}">
      <dgm:prSet/>
      <dgm:spPr/>
      <dgm:t>
        <a:bodyPr/>
        <a:lstStyle/>
        <a:p>
          <a:r>
            <a:rPr lang="en-GB">
              <a:latin typeface="Arial" panose="020B0604020202020204" pitchFamily="34" charset="0"/>
              <a:cs typeface="Arial" panose="020B0604020202020204" pitchFamily="34" charset="0"/>
            </a:rPr>
            <a:t>Change Process</a:t>
          </a:r>
        </a:p>
      </dgm:t>
    </dgm:pt>
    <dgm:pt modelId="{661FE335-1C2E-4B08-8748-823970B227B0}" type="parTrans" cxnId="{77263120-8DAA-45E9-B940-36C361A94435}">
      <dgm:prSet/>
      <dgm:spPr/>
      <dgm:t>
        <a:bodyPr/>
        <a:lstStyle/>
        <a:p>
          <a:endParaRPr lang="en-GB">
            <a:latin typeface="Arial" panose="020B0604020202020204" pitchFamily="34" charset="0"/>
            <a:cs typeface="Arial" panose="020B0604020202020204" pitchFamily="34" charset="0"/>
          </a:endParaRPr>
        </a:p>
      </dgm:t>
    </dgm:pt>
    <dgm:pt modelId="{A2C5A985-9436-4DBF-8197-E298E870013D}" type="sibTrans" cxnId="{77263120-8DAA-45E9-B940-36C361A94435}">
      <dgm:prSet/>
      <dgm:spPr/>
      <dgm:t>
        <a:bodyPr/>
        <a:lstStyle/>
        <a:p>
          <a:endParaRPr lang="en-GB">
            <a:latin typeface="Arial" panose="020B0604020202020204" pitchFamily="34" charset="0"/>
            <a:cs typeface="Arial" panose="020B0604020202020204" pitchFamily="34" charset="0"/>
          </a:endParaRPr>
        </a:p>
      </dgm:t>
    </dgm:pt>
    <dgm:pt modelId="{516ACE30-B7A7-47B8-A58C-B2BCB662D219}">
      <dgm:prSet/>
      <dgm:spPr/>
      <dgm:t>
        <a:bodyPr/>
        <a:lstStyle/>
        <a:p>
          <a:r>
            <a:rPr lang="en-GB">
              <a:latin typeface="Arial" panose="020B0604020202020204" pitchFamily="34" charset="0"/>
              <a:cs typeface="Arial" panose="020B0604020202020204" pitchFamily="34" charset="0"/>
            </a:rPr>
            <a:t>Bulletins</a:t>
          </a:r>
        </a:p>
      </dgm:t>
    </dgm:pt>
    <dgm:pt modelId="{85242664-1BEA-4036-A843-2171BABC4A6C}" type="parTrans" cxnId="{865E0F83-0E1F-4597-AB19-BE08AFB5398D}">
      <dgm:prSet/>
      <dgm:spPr/>
      <dgm:t>
        <a:bodyPr/>
        <a:lstStyle/>
        <a:p>
          <a:endParaRPr lang="en-GB">
            <a:latin typeface="Arial" panose="020B0604020202020204" pitchFamily="34" charset="0"/>
            <a:cs typeface="Arial" panose="020B0604020202020204" pitchFamily="34" charset="0"/>
          </a:endParaRPr>
        </a:p>
      </dgm:t>
    </dgm:pt>
    <dgm:pt modelId="{63EE12BE-388A-4FAA-AB34-E027F19B94B0}" type="sibTrans" cxnId="{865E0F83-0E1F-4597-AB19-BE08AFB5398D}">
      <dgm:prSet/>
      <dgm:spPr/>
      <dgm:t>
        <a:bodyPr/>
        <a:lstStyle/>
        <a:p>
          <a:endParaRPr lang="en-GB">
            <a:latin typeface="Arial" panose="020B0604020202020204" pitchFamily="34" charset="0"/>
            <a:cs typeface="Arial" panose="020B0604020202020204" pitchFamily="34" charset="0"/>
          </a:endParaRPr>
        </a:p>
      </dgm:t>
    </dgm:pt>
    <dgm:pt modelId="{54AF178F-BF65-4E6E-A204-91E291498357}">
      <dgm:prSet/>
      <dgm:spPr/>
      <dgm:t>
        <a:bodyPr/>
        <a:lstStyle/>
        <a:p>
          <a:r>
            <a:rPr lang="en-GB">
              <a:latin typeface="Arial" panose="020B0604020202020204" pitchFamily="34" charset="0"/>
              <a:cs typeface="Arial" panose="020B0604020202020204" pitchFamily="34" charset="0"/>
            </a:rPr>
            <a:t>Social Media</a:t>
          </a:r>
        </a:p>
      </dgm:t>
    </dgm:pt>
    <dgm:pt modelId="{2A2BC671-751D-4F46-B474-EB08F2DE8D95}" type="parTrans" cxnId="{C3B2272A-8995-4D5B-B5EE-4F569405B833}">
      <dgm:prSet/>
      <dgm:spPr/>
      <dgm:t>
        <a:bodyPr/>
        <a:lstStyle/>
        <a:p>
          <a:endParaRPr lang="en-GB">
            <a:latin typeface="Arial" panose="020B0604020202020204" pitchFamily="34" charset="0"/>
            <a:cs typeface="Arial" panose="020B0604020202020204" pitchFamily="34" charset="0"/>
          </a:endParaRPr>
        </a:p>
      </dgm:t>
    </dgm:pt>
    <dgm:pt modelId="{4D7D9309-98FE-4CC3-814E-EA7DDD013C74}" type="sibTrans" cxnId="{C3B2272A-8995-4D5B-B5EE-4F569405B833}">
      <dgm:prSet/>
      <dgm:spPr/>
      <dgm:t>
        <a:bodyPr/>
        <a:lstStyle/>
        <a:p>
          <a:endParaRPr lang="en-GB">
            <a:latin typeface="Arial" panose="020B0604020202020204" pitchFamily="34" charset="0"/>
            <a:cs typeface="Arial" panose="020B0604020202020204" pitchFamily="34" charset="0"/>
          </a:endParaRPr>
        </a:p>
      </dgm:t>
    </dgm:pt>
    <dgm:pt modelId="{39DAD29B-5AEB-423A-8771-8D150CC2EFAB}" type="pres">
      <dgm:prSet presAssocID="{C8A5622C-279B-4090-9F04-C3F053AB9919}" presName="linearFlow" presStyleCnt="0">
        <dgm:presLayoutVars>
          <dgm:dir/>
          <dgm:resizeHandles val="exact"/>
        </dgm:presLayoutVars>
      </dgm:prSet>
      <dgm:spPr/>
    </dgm:pt>
    <dgm:pt modelId="{D8E6F614-F548-455F-A060-29777EA2B0CF}" type="pres">
      <dgm:prSet presAssocID="{D8A903C2-DFB7-44BE-B619-68771B73DC2A}" presName="composite" presStyleCnt="0"/>
      <dgm:spPr/>
    </dgm:pt>
    <dgm:pt modelId="{6AEA36FC-B8AE-4AAF-A202-B80BB12F2CFB}" type="pres">
      <dgm:prSet presAssocID="{D8A903C2-DFB7-44BE-B619-68771B73DC2A}" presName="imgShp"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eaker phone with solid fill"/>
        </a:ext>
      </dgm:extLst>
    </dgm:pt>
    <dgm:pt modelId="{61BDF076-3A1A-4790-B811-DFB39502FC65}" type="pres">
      <dgm:prSet presAssocID="{D8A903C2-DFB7-44BE-B619-68771B73DC2A}" presName="txShp" presStyleLbl="node1" presStyleIdx="0" presStyleCnt="8" custLinFactNeighborX="5358">
        <dgm:presLayoutVars>
          <dgm:bulletEnabled val="1"/>
        </dgm:presLayoutVars>
      </dgm:prSet>
      <dgm:spPr/>
    </dgm:pt>
    <dgm:pt modelId="{C7EFA031-5EA0-4CAB-BC57-E3693C9E38CA}" type="pres">
      <dgm:prSet presAssocID="{B1175A28-23BB-4CC6-8905-AD2DA67CF5F4}" presName="spacing" presStyleCnt="0"/>
      <dgm:spPr/>
    </dgm:pt>
    <dgm:pt modelId="{B570730D-D373-475E-A394-0362F5E71B55}" type="pres">
      <dgm:prSet presAssocID="{464D9AF1-857E-456C-A078-EE4654D3DE4F}" presName="composite" presStyleCnt="0"/>
      <dgm:spPr/>
    </dgm:pt>
    <dgm:pt modelId="{A461E912-A917-4515-B106-8BB664A778B3}" type="pres">
      <dgm:prSet presAssocID="{464D9AF1-857E-456C-A078-EE4654D3DE4F}" presName="imgShp" presStyleLbl="f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eb design with solid fill"/>
        </a:ext>
      </dgm:extLst>
    </dgm:pt>
    <dgm:pt modelId="{EBFE39A3-4888-497B-9C82-ECE161EDEDD0}" type="pres">
      <dgm:prSet presAssocID="{464D9AF1-857E-456C-A078-EE4654D3DE4F}" presName="txShp" presStyleLbl="node1" presStyleIdx="1" presStyleCnt="8" custLinFactNeighborX="5358">
        <dgm:presLayoutVars>
          <dgm:bulletEnabled val="1"/>
        </dgm:presLayoutVars>
      </dgm:prSet>
      <dgm:spPr/>
    </dgm:pt>
    <dgm:pt modelId="{9BED269D-A765-4F1D-AD98-FB358B5A7430}" type="pres">
      <dgm:prSet presAssocID="{7393EF34-83EE-4D0B-AC50-D4996C0E005C}" presName="spacing" presStyleCnt="0"/>
      <dgm:spPr/>
    </dgm:pt>
    <dgm:pt modelId="{94254950-7F88-490D-8F7B-E876E133551C}" type="pres">
      <dgm:prSet presAssocID="{757C473F-C224-4BF0-B932-D92021F093D2}" presName="composite" presStyleCnt="0"/>
      <dgm:spPr/>
    </dgm:pt>
    <dgm:pt modelId="{BF7E706B-0C3C-4D01-BE5A-4E87580437A4}" type="pres">
      <dgm:prSet presAssocID="{757C473F-C224-4BF0-B932-D92021F093D2}" presName="imgShp"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ffice worker female with solid fill"/>
        </a:ext>
      </dgm:extLst>
    </dgm:pt>
    <dgm:pt modelId="{97F80A01-A568-450C-9998-39E50F7D3591}" type="pres">
      <dgm:prSet presAssocID="{757C473F-C224-4BF0-B932-D92021F093D2}" presName="txShp" presStyleLbl="node1" presStyleIdx="2" presStyleCnt="8" custLinFactNeighborX="5358">
        <dgm:presLayoutVars>
          <dgm:bulletEnabled val="1"/>
        </dgm:presLayoutVars>
      </dgm:prSet>
      <dgm:spPr/>
    </dgm:pt>
    <dgm:pt modelId="{E7F502A2-75C7-4D28-90E9-8A553962723C}" type="pres">
      <dgm:prSet presAssocID="{2BD15BE0-2CCA-4D3E-85AC-321D5A91A163}" presName="spacing" presStyleCnt="0"/>
      <dgm:spPr/>
    </dgm:pt>
    <dgm:pt modelId="{CEE1F6A6-A2ED-46BD-9CCF-79B40437F98F}" type="pres">
      <dgm:prSet presAssocID="{2A198EA0-A1AE-43DE-A808-9DD948893BC2}" presName="composite" presStyleCnt="0"/>
      <dgm:spPr/>
    </dgm:pt>
    <dgm:pt modelId="{895236AF-62EA-4E28-9194-ED208AD73722}" type="pres">
      <dgm:prSet presAssocID="{2A198EA0-A1AE-43DE-A808-9DD948893BC2}" presName="imgShp"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thly calendar with solid fill"/>
        </a:ext>
      </dgm:extLst>
    </dgm:pt>
    <dgm:pt modelId="{F4BB032D-F9B1-406A-9DC7-EB08595B8508}" type="pres">
      <dgm:prSet presAssocID="{2A198EA0-A1AE-43DE-A808-9DD948893BC2}" presName="txShp" presStyleLbl="node1" presStyleIdx="3" presStyleCnt="8" custLinFactNeighborX="5358">
        <dgm:presLayoutVars>
          <dgm:bulletEnabled val="1"/>
        </dgm:presLayoutVars>
      </dgm:prSet>
      <dgm:spPr/>
    </dgm:pt>
    <dgm:pt modelId="{D6D0A548-F534-4EC4-B1FB-A861DAE0387C}" type="pres">
      <dgm:prSet presAssocID="{AE3B4C93-4780-42D2-BCFA-C24E55D5647F}" presName="spacing" presStyleCnt="0"/>
      <dgm:spPr/>
    </dgm:pt>
    <dgm:pt modelId="{940FC10C-5B4B-4D2F-8824-F1C3FDA9A4D5}" type="pres">
      <dgm:prSet presAssocID="{16FC1224-5D5D-4228-B861-FA883E6EECD7}" presName="composite" presStyleCnt="0"/>
      <dgm:spPr/>
    </dgm:pt>
    <dgm:pt modelId="{16724089-722C-4B85-AD28-1E01FC0659DC}" type="pres">
      <dgm:prSet presAssocID="{16FC1224-5D5D-4228-B861-FA883E6EECD7}" presName="imgShp"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eting with solid fill"/>
        </a:ext>
      </dgm:extLst>
    </dgm:pt>
    <dgm:pt modelId="{0DEBF4A2-5FF2-42FA-9C40-E40571885263}" type="pres">
      <dgm:prSet presAssocID="{16FC1224-5D5D-4228-B861-FA883E6EECD7}" presName="txShp" presStyleLbl="node1" presStyleIdx="4" presStyleCnt="8" custLinFactNeighborX="5358">
        <dgm:presLayoutVars>
          <dgm:bulletEnabled val="1"/>
        </dgm:presLayoutVars>
      </dgm:prSet>
      <dgm:spPr/>
    </dgm:pt>
    <dgm:pt modelId="{38796499-6AF5-4183-A424-584DA2FBC064}" type="pres">
      <dgm:prSet presAssocID="{C66C6E67-4019-4884-BD44-825F00279D78}" presName="spacing" presStyleCnt="0"/>
      <dgm:spPr/>
    </dgm:pt>
    <dgm:pt modelId="{3C4CC3F7-07E0-41A8-A85D-9A97B6E5ABAC}" type="pres">
      <dgm:prSet presAssocID="{C40F1101-9B10-43D1-B629-211528D865E0}" presName="composite" presStyleCnt="0"/>
      <dgm:spPr/>
    </dgm:pt>
    <dgm:pt modelId="{AD704A85-5B9F-4DE3-9958-8CFCFFB45A97}" type="pres">
      <dgm:prSet presAssocID="{C40F1101-9B10-43D1-B629-211528D865E0}" presName="imgShp"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ransfer with solid fill"/>
        </a:ext>
      </dgm:extLst>
    </dgm:pt>
    <dgm:pt modelId="{08D770D0-3DD1-4D88-8CA7-9A0FE45C90BA}" type="pres">
      <dgm:prSet presAssocID="{C40F1101-9B10-43D1-B629-211528D865E0}" presName="txShp" presStyleLbl="node1" presStyleIdx="5" presStyleCnt="8" custLinFactNeighborX="5358">
        <dgm:presLayoutVars>
          <dgm:bulletEnabled val="1"/>
        </dgm:presLayoutVars>
      </dgm:prSet>
      <dgm:spPr/>
    </dgm:pt>
    <dgm:pt modelId="{E8B59323-F982-4FD6-A877-63CB1212AD6B}" type="pres">
      <dgm:prSet presAssocID="{A2C5A985-9436-4DBF-8197-E298E870013D}" presName="spacing" presStyleCnt="0"/>
      <dgm:spPr/>
    </dgm:pt>
    <dgm:pt modelId="{0D416373-1733-4A18-A569-17711A6B64C9}" type="pres">
      <dgm:prSet presAssocID="{516ACE30-B7A7-47B8-A58C-B2BCB662D219}" presName="composite" presStyleCnt="0"/>
      <dgm:spPr/>
    </dgm:pt>
    <dgm:pt modelId="{2162FCBE-9803-4B42-88C3-22398D3970E3}" type="pres">
      <dgm:prSet presAssocID="{516ACE30-B7A7-47B8-A58C-B2BCB662D219}" presName="imgShp"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Mailbox with solid fill"/>
        </a:ext>
      </dgm:extLst>
    </dgm:pt>
    <dgm:pt modelId="{0D54205D-9CAB-4491-83C9-198836EE85DD}" type="pres">
      <dgm:prSet presAssocID="{516ACE30-B7A7-47B8-A58C-B2BCB662D219}" presName="txShp" presStyleLbl="node1" presStyleIdx="6" presStyleCnt="8" custLinFactNeighborX="5358">
        <dgm:presLayoutVars>
          <dgm:bulletEnabled val="1"/>
        </dgm:presLayoutVars>
      </dgm:prSet>
      <dgm:spPr/>
    </dgm:pt>
    <dgm:pt modelId="{79BE5DA6-8AF8-4D00-A8DB-5DA72D6FCE22}" type="pres">
      <dgm:prSet presAssocID="{63EE12BE-388A-4FAA-AB34-E027F19B94B0}" presName="spacing" presStyleCnt="0"/>
      <dgm:spPr/>
    </dgm:pt>
    <dgm:pt modelId="{50410947-67DC-49C4-9BEC-50C6953FEDF6}" type="pres">
      <dgm:prSet presAssocID="{54AF178F-BF65-4E6E-A204-91E291498357}" presName="composite" presStyleCnt="0"/>
      <dgm:spPr/>
    </dgm:pt>
    <dgm:pt modelId="{1BD565CD-9C03-4581-B724-65AFF761E265}" type="pres">
      <dgm:prSet presAssocID="{54AF178F-BF65-4E6E-A204-91E291498357}" presName="imgShp" presStyleLbl="fgImgPlac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Online Network with solid fill"/>
        </a:ext>
      </dgm:extLst>
    </dgm:pt>
    <dgm:pt modelId="{BA57290A-4EFB-41A1-9560-12D332FE4475}" type="pres">
      <dgm:prSet presAssocID="{54AF178F-BF65-4E6E-A204-91E291498357}" presName="txShp" presStyleLbl="node1" presStyleIdx="7" presStyleCnt="8" custLinFactNeighborX="5358">
        <dgm:presLayoutVars>
          <dgm:bulletEnabled val="1"/>
        </dgm:presLayoutVars>
      </dgm:prSet>
      <dgm:spPr/>
    </dgm:pt>
  </dgm:ptLst>
  <dgm:cxnLst>
    <dgm:cxn modelId="{1788700E-9FFF-44B8-B089-4CDDE51360B2}" type="presOf" srcId="{D8A903C2-DFB7-44BE-B619-68771B73DC2A}" destId="{61BDF076-3A1A-4790-B811-DFB39502FC65}" srcOrd="0" destOrd="0" presId="urn:microsoft.com/office/officeart/2005/8/layout/vList3"/>
    <dgm:cxn modelId="{61E26811-80FF-4ADD-BDF2-F665CA42191A}" type="presOf" srcId="{C40F1101-9B10-43D1-B629-211528D865E0}" destId="{08D770D0-3DD1-4D88-8CA7-9A0FE45C90BA}" srcOrd="0" destOrd="0" presId="urn:microsoft.com/office/officeart/2005/8/layout/vList3"/>
    <dgm:cxn modelId="{EE3A161B-0F6D-45B0-B05D-4447E4402C6D}" srcId="{C8A5622C-279B-4090-9F04-C3F053AB9919}" destId="{757C473F-C224-4BF0-B932-D92021F093D2}" srcOrd="2" destOrd="0" parTransId="{E8D3ACDB-75AA-4C46-9679-60E4299B04B5}" sibTransId="{2BD15BE0-2CCA-4D3E-85AC-321D5A91A163}"/>
    <dgm:cxn modelId="{77263120-8DAA-45E9-B940-36C361A94435}" srcId="{C8A5622C-279B-4090-9F04-C3F053AB9919}" destId="{C40F1101-9B10-43D1-B629-211528D865E0}" srcOrd="5" destOrd="0" parTransId="{661FE335-1C2E-4B08-8748-823970B227B0}" sibTransId="{A2C5A985-9436-4DBF-8197-E298E870013D}"/>
    <dgm:cxn modelId="{C3B2272A-8995-4D5B-B5EE-4F569405B833}" srcId="{C8A5622C-279B-4090-9F04-C3F053AB9919}" destId="{54AF178F-BF65-4E6E-A204-91E291498357}" srcOrd="7" destOrd="0" parTransId="{2A2BC671-751D-4F46-B474-EB08F2DE8D95}" sibTransId="{4D7D9309-98FE-4CC3-814E-EA7DDD013C74}"/>
    <dgm:cxn modelId="{4515A031-173F-48E5-8440-A71E5D315776}" type="presOf" srcId="{516ACE30-B7A7-47B8-A58C-B2BCB662D219}" destId="{0D54205D-9CAB-4491-83C9-198836EE85DD}" srcOrd="0" destOrd="0" presId="urn:microsoft.com/office/officeart/2005/8/layout/vList3"/>
    <dgm:cxn modelId="{F30C2E5B-B933-4BC3-BF25-AC64F2155215}" type="presOf" srcId="{16FC1224-5D5D-4228-B861-FA883E6EECD7}" destId="{0DEBF4A2-5FF2-42FA-9C40-E40571885263}" srcOrd="0" destOrd="0" presId="urn:microsoft.com/office/officeart/2005/8/layout/vList3"/>
    <dgm:cxn modelId="{62CDB75D-0319-4522-A1AD-825EDC78B08D}" type="presOf" srcId="{C8A5622C-279B-4090-9F04-C3F053AB9919}" destId="{39DAD29B-5AEB-423A-8771-8D150CC2EFAB}" srcOrd="0" destOrd="0" presId="urn:microsoft.com/office/officeart/2005/8/layout/vList3"/>
    <dgm:cxn modelId="{366D1D66-E8B9-4A5F-860B-296F17734853}" type="presOf" srcId="{757C473F-C224-4BF0-B932-D92021F093D2}" destId="{97F80A01-A568-450C-9998-39E50F7D3591}" srcOrd="0" destOrd="0" presId="urn:microsoft.com/office/officeart/2005/8/layout/vList3"/>
    <dgm:cxn modelId="{865E0F83-0E1F-4597-AB19-BE08AFB5398D}" srcId="{C8A5622C-279B-4090-9F04-C3F053AB9919}" destId="{516ACE30-B7A7-47B8-A58C-B2BCB662D219}" srcOrd="6" destOrd="0" parTransId="{85242664-1BEA-4036-A843-2171BABC4A6C}" sibTransId="{63EE12BE-388A-4FAA-AB34-E027F19B94B0}"/>
    <dgm:cxn modelId="{2DC9739E-6D76-474C-9AEE-1950BCF0008C}" srcId="{C8A5622C-279B-4090-9F04-C3F053AB9919}" destId="{2A198EA0-A1AE-43DE-A808-9DD948893BC2}" srcOrd="3" destOrd="0" parTransId="{BDD94D82-C67C-40E6-9A47-3E01CE703466}" sibTransId="{AE3B4C93-4780-42D2-BCFA-C24E55D5647F}"/>
    <dgm:cxn modelId="{F38553A3-2F9A-459C-B39A-0C7EACDC3923}" srcId="{C8A5622C-279B-4090-9F04-C3F053AB9919}" destId="{464D9AF1-857E-456C-A078-EE4654D3DE4F}" srcOrd="1" destOrd="0" parTransId="{317DFD79-7F12-46CD-AF0A-B3D99403F41E}" sibTransId="{7393EF34-83EE-4D0B-AC50-D4996C0E005C}"/>
    <dgm:cxn modelId="{F631E5A3-4F3E-4CF1-BE51-97A35EDB84AB}" type="presOf" srcId="{464D9AF1-857E-456C-A078-EE4654D3DE4F}" destId="{EBFE39A3-4888-497B-9C82-ECE161EDEDD0}" srcOrd="0" destOrd="0" presId="urn:microsoft.com/office/officeart/2005/8/layout/vList3"/>
    <dgm:cxn modelId="{A3A49AB4-F68D-4B11-BA41-BAC1608217E1}" srcId="{C8A5622C-279B-4090-9F04-C3F053AB9919}" destId="{D8A903C2-DFB7-44BE-B619-68771B73DC2A}" srcOrd="0" destOrd="0" parTransId="{9A4AFF74-3929-4F36-8DDF-FF008E002E03}" sibTransId="{B1175A28-23BB-4CC6-8905-AD2DA67CF5F4}"/>
    <dgm:cxn modelId="{7BE3C3BA-1371-4B74-97DB-72B18FB1374F}" type="presOf" srcId="{54AF178F-BF65-4E6E-A204-91E291498357}" destId="{BA57290A-4EFB-41A1-9560-12D332FE4475}" srcOrd="0" destOrd="0" presId="urn:microsoft.com/office/officeart/2005/8/layout/vList3"/>
    <dgm:cxn modelId="{5DDE63F2-D461-4C7C-9EB3-607F56FA584E}" srcId="{C8A5622C-279B-4090-9F04-C3F053AB9919}" destId="{16FC1224-5D5D-4228-B861-FA883E6EECD7}" srcOrd="4" destOrd="0" parTransId="{97804D01-8B99-48D3-B150-9508C7ABA54C}" sibTransId="{C66C6E67-4019-4884-BD44-825F00279D78}"/>
    <dgm:cxn modelId="{760CD6FD-8096-4EE7-ADA7-8D131D755F82}" type="presOf" srcId="{2A198EA0-A1AE-43DE-A808-9DD948893BC2}" destId="{F4BB032D-F9B1-406A-9DC7-EB08595B8508}" srcOrd="0" destOrd="0" presId="urn:microsoft.com/office/officeart/2005/8/layout/vList3"/>
    <dgm:cxn modelId="{2C36565B-69CB-41B7-8FC8-BE9A1638815D}" type="presParOf" srcId="{39DAD29B-5AEB-423A-8771-8D150CC2EFAB}" destId="{D8E6F614-F548-455F-A060-29777EA2B0CF}" srcOrd="0" destOrd="0" presId="urn:microsoft.com/office/officeart/2005/8/layout/vList3"/>
    <dgm:cxn modelId="{924CEFDC-7113-4F4D-A31E-CC86B62B376B}" type="presParOf" srcId="{D8E6F614-F548-455F-A060-29777EA2B0CF}" destId="{6AEA36FC-B8AE-4AAF-A202-B80BB12F2CFB}" srcOrd="0" destOrd="0" presId="urn:microsoft.com/office/officeart/2005/8/layout/vList3"/>
    <dgm:cxn modelId="{8CE7B159-94AA-4576-933A-D0E0B2BEC239}" type="presParOf" srcId="{D8E6F614-F548-455F-A060-29777EA2B0CF}" destId="{61BDF076-3A1A-4790-B811-DFB39502FC65}" srcOrd="1" destOrd="0" presId="urn:microsoft.com/office/officeart/2005/8/layout/vList3"/>
    <dgm:cxn modelId="{E451F51B-86B8-47FB-B5AF-C6A3B38CB5FA}" type="presParOf" srcId="{39DAD29B-5AEB-423A-8771-8D150CC2EFAB}" destId="{C7EFA031-5EA0-4CAB-BC57-E3693C9E38CA}" srcOrd="1" destOrd="0" presId="urn:microsoft.com/office/officeart/2005/8/layout/vList3"/>
    <dgm:cxn modelId="{498A9D8F-1B84-4B5B-ABF0-4F7A8E0F0FEA}" type="presParOf" srcId="{39DAD29B-5AEB-423A-8771-8D150CC2EFAB}" destId="{B570730D-D373-475E-A394-0362F5E71B55}" srcOrd="2" destOrd="0" presId="urn:microsoft.com/office/officeart/2005/8/layout/vList3"/>
    <dgm:cxn modelId="{93A01DB8-130E-4535-AD03-180A7900AE3F}" type="presParOf" srcId="{B570730D-D373-475E-A394-0362F5E71B55}" destId="{A461E912-A917-4515-B106-8BB664A778B3}" srcOrd="0" destOrd="0" presId="urn:microsoft.com/office/officeart/2005/8/layout/vList3"/>
    <dgm:cxn modelId="{13A134BE-2914-4C7D-A124-07574821CDC4}" type="presParOf" srcId="{B570730D-D373-475E-A394-0362F5E71B55}" destId="{EBFE39A3-4888-497B-9C82-ECE161EDEDD0}" srcOrd="1" destOrd="0" presId="urn:microsoft.com/office/officeart/2005/8/layout/vList3"/>
    <dgm:cxn modelId="{A78CC8D9-474C-4301-96BA-E7358DED7D04}" type="presParOf" srcId="{39DAD29B-5AEB-423A-8771-8D150CC2EFAB}" destId="{9BED269D-A765-4F1D-AD98-FB358B5A7430}" srcOrd="3" destOrd="0" presId="urn:microsoft.com/office/officeart/2005/8/layout/vList3"/>
    <dgm:cxn modelId="{A20F7A95-729A-458B-83EB-56E8AAA17FBF}" type="presParOf" srcId="{39DAD29B-5AEB-423A-8771-8D150CC2EFAB}" destId="{94254950-7F88-490D-8F7B-E876E133551C}" srcOrd="4" destOrd="0" presId="urn:microsoft.com/office/officeart/2005/8/layout/vList3"/>
    <dgm:cxn modelId="{98E430F4-1E7B-4790-8E84-8F068C7859F8}" type="presParOf" srcId="{94254950-7F88-490D-8F7B-E876E133551C}" destId="{BF7E706B-0C3C-4D01-BE5A-4E87580437A4}" srcOrd="0" destOrd="0" presId="urn:microsoft.com/office/officeart/2005/8/layout/vList3"/>
    <dgm:cxn modelId="{3D5B657F-086D-4523-92FC-0FD7B9C141A6}" type="presParOf" srcId="{94254950-7F88-490D-8F7B-E876E133551C}" destId="{97F80A01-A568-450C-9998-39E50F7D3591}" srcOrd="1" destOrd="0" presId="urn:microsoft.com/office/officeart/2005/8/layout/vList3"/>
    <dgm:cxn modelId="{51870ACE-B910-4F7C-B6AA-28309A0D81D8}" type="presParOf" srcId="{39DAD29B-5AEB-423A-8771-8D150CC2EFAB}" destId="{E7F502A2-75C7-4D28-90E9-8A553962723C}" srcOrd="5" destOrd="0" presId="urn:microsoft.com/office/officeart/2005/8/layout/vList3"/>
    <dgm:cxn modelId="{B4BE7166-4493-48BF-90CD-8E8525B52FD5}" type="presParOf" srcId="{39DAD29B-5AEB-423A-8771-8D150CC2EFAB}" destId="{CEE1F6A6-A2ED-46BD-9CCF-79B40437F98F}" srcOrd="6" destOrd="0" presId="urn:microsoft.com/office/officeart/2005/8/layout/vList3"/>
    <dgm:cxn modelId="{D92CD396-FA0D-456A-8807-6C403F3BBC20}" type="presParOf" srcId="{CEE1F6A6-A2ED-46BD-9CCF-79B40437F98F}" destId="{895236AF-62EA-4E28-9194-ED208AD73722}" srcOrd="0" destOrd="0" presId="urn:microsoft.com/office/officeart/2005/8/layout/vList3"/>
    <dgm:cxn modelId="{65CB149E-D451-40A0-B615-9D917C1D309C}" type="presParOf" srcId="{CEE1F6A6-A2ED-46BD-9CCF-79B40437F98F}" destId="{F4BB032D-F9B1-406A-9DC7-EB08595B8508}" srcOrd="1" destOrd="0" presId="urn:microsoft.com/office/officeart/2005/8/layout/vList3"/>
    <dgm:cxn modelId="{1CC39FCC-ACEF-4855-8151-958D9F910D88}" type="presParOf" srcId="{39DAD29B-5AEB-423A-8771-8D150CC2EFAB}" destId="{D6D0A548-F534-4EC4-B1FB-A861DAE0387C}" srcOrd="7" destOrd="0" presId="urn:microsoft.com/office/officeart/2005/8/layout/vList3"/>
    <dgm:cxn modelId="{9EC106C9-6363-4AAE-A359-91A38F674AC2}" type="presParOf" srcId="{39DAD29B-5AEB-423A-8771-8D150CC2EFAB}" destId="{940FC10C-5B4B-4D2F-8824-F1C3FDA9A4D5}" srcOrd="8" destOrd="0" presId="urn:microsoft.com/office/officeart/2005/8/layout/vList3"/>
    <dgm:cxn modelId="{7E02F8B2-644F-45DF-9B22-A1EB2F0111F2}" type="presParOf" srcId="{940FC10C-5B4B-4D2F-8824-F1C3FDA9A4D5}" destId="{16724089-722C-4B85-AD28-1E01FC0659DC}" srcOrd="0" destOrd="0" presId="urn:microsoft.com/office/officeart/2005/8/layout/vList3"/>
    <dgm:cxn modelId="{30C06FE4-0432-4720-A0DF-7A653062AF9B}" type="presParOf" srcId="{940FC10C-5B4B-4D2F-8824-F1C3FDA9A4D5}" destId="{0DEBF4A2-5FF2-42FA-9C40-E40571885263}" srcOrd="1" destOrd="0" presId="urn:microsoft.com/office/officeart/2005/8/layout/vList3"/>
    <dgm:cxn modelId="{F2EAA138-44DC-4FF2-B360-4FB18E574135}" type="presParOf" srcId="{39DAD29B-5AEB-423A-8771-8D150CC2EFAB}" destId="{38796499-6AF5-4183-A424-584DA2FBC064}" srcOrd="9" destOrd="0" presId="urn:microsoft.com/office/officeart/2005/8/layout/vList3"/>
    <dgm:cxn modelId="{4A5C83B0-8940-41AE-93C8-036A64643696}" type="presParOf" srcId="{39DAD29B-5AEB-423A-8771-8D150CC2EFAB}" destId="{3C4CC3F7-07E0-41A8-A85D-9A97B6E5ABAC}" srcOrd="10" destOrd="0" presId="urn:microsoft.com/office/officeart/2005/8/layout/vList3"/>
    <dgm:cxn modelId="{3CCF4603-6C2B-444A-879C-0874FCB76209}" type="presParOf" srcId="{3C4CC3F7-07E0-41A8-A85D-9A97B6E5ABAC}" destId="{AD704A85-5B9F-4DE3-9958-8CFCFFB45A97}" srcOrd="0" destOrd="0" presId="urn:microsoft.com/office/officeart/2005/8/layout/vList3"/>
    <dgm:cxn modelId="{62F99256-448F-481E-ABC2-B299991ECCFE}" type="presParOf" srcId="{3C4CC3F7-07E0-41A8-A85D-9A97B6E5ABAC}" destId="{08D770D0-3DD1-4D88-8CA7-9A0FE45C90BA}" srcOrd="1" destOrd="0" presId="urn:microsoft.com/office/officeart/2005/8/layout/vList3"/>
    <dgm:cxn modelId="{8200D019-9931-4BE9-9287-A082BCEEF827}" type="presParOf" srcId="{39DAD29B-5AEB-423A-8771-8D150CC2EFAB}" destId="{E8B59323-F982-4FD6-A877-63CB1212AD6B}" srcOrd="11" destOrd="0" presId="urn:microsoft.com/office/officeart/2005/8/layout/vList3"/>
    <dgm:cxn modelId="{0294186B-588A-41EE-BD48-3B0895E1585D}" type="presParOf" srcId="{39DAD29B-5AEB-423A-8771-8D150CC2EFAB}" destId="{0D416373-1733-4A18-A569-17711A6B64C9}" srcOrd="12" destOrd="0" presId="urn:microsoft.com/office/officeart/2005/8/layout/vList3"/>
    <dgm:cxn modelId="{E0604F80-8437-4E4F-A8C9-4130549BED5C}" type="presParOf" srcId="{0D416373-1733-4A18-A569-17711A6B64C9}" destId="{2162FCBE-9803-4B42-88C3-22398D3970E3}" srcOrd="0" destOrd="0" presId="urn:microsoft.com/office/officeart/2005/8/layout/vList3"/>
    <dgm:cxn modelId="{609F51DC-BABF-46CF-BDCC-0CDEF7FF49EF}" type="presParOf" srcId="{0D416373-1733-4A18-A569-17711A6B64C9}" destId="{0D54205D-9CAB-4491-83C9-198836EE85DD}" srcOrd="1" destOrd="0" presId="urn:microsoft.com/office/officeart/2005/8/layout/vList3"/>
    <dgm:cxn modelId="{ACC49081-9CF0-453E-B5CF-CC24FDE4623E}" type="presParOf" srcId="{39DAD29B-5AEB-423A-8771-8D150CC2EFAB}" destId="{79BE5DA6-8AF8-4D00-A8DB-5DA72D6FCE22}" srcOrd="13" destOrd="0" presId="urn:microsoft.com/office/officeart/2005/8/layout/vList3"/>
    <dgm:cxn modelId="{74E7B558-2204-4926-9958-D94A44343462}" type="presParOf" srcId="{39DAD29B-5AEB-423A-8771-8D150CC2EFAB}" destId="{50410947-67DC-49C4-9BEC-50C6953FEDF6}" srcOrd="14" destOrd="0" presId="urn:microsoft.com/office/officeart/2005/8/layout/vList3"/>
    <dgm:cxn modelId="{3AEF2BC1-C75F-4FED-8B22-36F7CD376B0A}" type="presParOf" srcId="{50410947-67DC-49C4-9BEC-50C6953FEDF6}" destId="{1BD565CD-9C03-4581-B724-65AFF761E265}" srcOrd="0" destOrd="0" presId="urn:microsoft.com/office/officeart/2005/8/layout/vList3"/>
    <dgm:cxn modelId="{C14BEB1C-E389-410D-847C-BC5351FD753B}" type="presParOf" srcId="{50410947-67DC-49C4-9BEC-50C6953FEDF6}" destId="{BA57290A-4EFB-41A1-9560-12D332FE44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9829C9-0D72-4693-8009-690E51889E03}" type="doc">
      <dgm:prSet loTypeId="urn:microsoft.com/office/officeart/2008/layout/VerticalAccentList" loCatId="list" qsTypeId="urn:microsoft.com/office/officeart/2005/8/quickstyle/simple3" qsCatId="simple" csTypeId="urn:microsoft.com/office/officeart/2005/8/colors/colorful1" csCatId="colorful" phldr="1"/>
      <dgm:spPr/>
      <dgm:t>
        <a:bodyPr/>
        <a:lstStyle/>
        <a:p>
          <a:endParaRPr lang="en-GB"/>
        </a:p>
      </dgm:t>
    </dgm:pt>
    <dgm:pt modelId="{5F5B7A45-BC95-45AB-AFDD-6A35B2B3A73F}">
      <dgm:prSet phldrT="[Text]" custT="1"/>
      <dgm:spPr/>
      <dgm:t>
        <a:bodyPr/>
        <a:lstStyle/>
        <a:p>
          <a:r>
            <a:rPr lang="en-GB" sz="1600" b="1">
              <a:latin typeface="Arial" panose="020B0604020202020204" pitchFamily="34" charset="0"/>
              <a:cs typeface="Arial" panose="020B0604020202020204" pitchFamily="34" charset="0"/>
            </a:rPr>
            <a:t>Gas and Electricity Suppliers</a:t>
          </a:r>
        </a:p>
      </dgm:t>
    </dgm:pt>
    <dgm:pt modelId="{89D843B4-BAE4-4ED3-85D2-8A6B17DCDC61}" type="parTrans" cxnId="{B098E814-D6E3-4C53-B8AB-9F36D7858D2B}">
      <dgm:prSet/>
      <dgm:spPr/>
      <dgm:t>
        <a:bodyPr/>
        <a:lstStyle/>
        <a:p>
          <a:endParaRPr lang="en-GB" sz="1800" b="1">
            <a:latin typeface="Arial" panose="020B0604020202020204" pitchFamily="34" charset="0"/>
            <a:cs typeface="Arial" panose="020B0604020202020204" pitchFamily="34" charset="0"/>
          </a:endParaRPr>
        </a:p>
      </dgm:t>
    </dgm:pt>
    <dgm:pt modelId="{C0122830-40FC-417F-BD08-4BD9A4BBE63A}" type="sibTrans" cxnId="{B098E814-D6E3-4C53-B8AB-9F36D7858D2B}">
      <dgm:prSet/>
      <dgm:spPr/>
      <dgm:t>
        <a:bodyPr/>
        <a:lstStyle/>
        <a:p>
          <a:endParaRPr lang="en-GB" sz="1800" b="1">
            <a:latin typeface="Arial" panose="020B0604020202020204" pitchFamily="34" charset="0"/>
            <a:cs typeface="Arial" panose="020B0604020202020204" pitchFamily="34" charset="0"/>
          </a:endParaRPr>
        </a:p>
      </dgm:t>
    </dgm:pt>
    <dgm:pt modelId="{80BFB3CD-63D7-4449-90E5-D6137BCB6CD6}">
      <dgm:prSet phldrT="[Text]" custT="1"/>
      <dgm:spPr/>
      <dgm:t>
        <a:bodyPr/>
        <a:lstStyle/>
        <a:p>
          <a:r>
            <a:rPr lang="en-GB" sz="1600" b="1">
              <a:latin typeface="Arial" panose="020B0604020202020204" pitchFamily="34" charset="0"/>
              <a:cs typeface="Arial" panose="020B0604020202020204" pitchFamily="34" charset="0"/>
            </a:rPr>
            <a:t>Gas Transporters</a:t>
          </a:r>
        </a:p>
      </dgm:t>
    </dgm:pt>
    <dgm:pt modelId="{3352F388-2107-4D27-AEA9-BBB357A049ED}" type="parTrans" cxnId="{95F33735-E7BE-493E-ACC8-BC4A646C5B5C}">
      <dgm:prSet/>
      <dgm:spPr/>
      <dgm:t>
        <a:bodyPr/>
        <a:lstStyle/>
        <a:p>
          <a:endParaRPr lang="en-GB" sz="1800" b="1">
            <a:latin typeface="Arial" panose="020B0604020202020204" pitchFamily="34" charset="0"/>
            <a:cs typeface="Arial" panose="020B0604020202020204" pitchFamily="34" charset="0"/>
          </a:endParaRPr>
        </a:p>
      </dgm:t>
    </dgm:pt>
    <dgm:pt modelId="{D6E7F1B0-D34C-4502-86DE-CC05648D618A}" type="sibTrans" cxnId="{95F33735-E7BE-493E-ACC8-BC4A646C5B5C}">
      <dgm:prSet/>
      <dgm:spPr/>
      <dgm:t>
        <a:bodyPr/>
        <a:lstStyle/>
        <a:p>
          <a:endParaRPr lang="en-GB" sz="1800" b="1">
            <a:latin typeface="Arial" panose="020B0604020202020204" pitchFamily="34" charset="0"/>
            <a:cs typeface="Arial" panose="020B0604020202020204" pitchFamily="34" charset="0"/>
          </a:endParaRPr>
        </a:p>
      </dgm:t>
    </dgm:pt>
    <dgm:pt modelId="{584F0E72-5A33-4CFB-ABA8-366E874E694C}">
      <dgm:prSet phldrT="[Text]" custT="1"/>
      <dgm:spPr/>
      <dgm:t>
        <a:bodyPr/>
        <a:lstStyle/>
        <a:p>
          <a:r>
            <a:rPr lang="en-GB" sz="1600" b="1">
              <a:latin typeface="Arial" panose="020B0604020202020204" pitchFamily="34" charset="0"/>
              <a:cs typeface="Arial" panose="020B0604020202020204" pitchFamily="34" charset="0"/>
            </a:rPr>
            <a:t>Electricity Network Operators</a:t>
          </a:r>
        </a:p>
      </dgm:t>
    </dgm:pt>
    <dgm:pt modelId="{AD890529-E8EF-4C6D-82D2-74814DDA6BF4}" type="parTrans" cxnId="{0AF7CDE8-7344-4B20-BFEE-BBF29AA68E85}">
      <dgm:prSet/>
      <dgm:spPr/>
      <dgm:t>
        <a:bodyPr/>
        <a:lstStyle/>
        <a:p>
          <a:endParaRPr lang="en-GB" sz="1800" b="1">
            <a:latin typeface="Arial" panose="020B0604020202020204" pitchFamily="34" charset="0"/>
            <a:cs typeface="Arial" panose="020B0604020202020204" pitchFamily="34" charset="0"/>
          </a:endParaRPr>
        </a:p>
      </dgm:t>
    </dgm:pt>
    <dgm:pt modelId="{15A91E6F-F43B-48A6-A55A-DCFBEE3B1B26}" type="sibTrans" cxnId="{0AF7CDE8-7344-4B20-BFEE-BBF29AA68E85}">
      <dgm:prSet/>
      <dgm:spPr/>
      <dgm:t>
        <a:bodyPr/>
        <a:lstStyle/>
        <a:p>
          <a:endParaRPr lang="en-GB" sz="1800" b="1">
            <a:latin typeface="Arial" panose="020B0604020202020204" pitchFamily="34" charset="0"/>
            <a:cs typeface="Arial" panose="020B0604020202020204" pitchFamily="34" charset="0"/>
          </a:endParaRPr>
        </a:p>
      </dgm:t>
    </dgm:pt>
    <dgm:pt modelId="{9D7CB772-6183-4807-B1D9-065769672A4A}">
      <dgm:prSet phldrT="[Text]" custT="1"/>
      <dgm:spPr/>
      <dgm:t>
        <a:bodyPr/>
        <a:lstStyle/>
        <a:p>
          <a:r>
            <a:rPr lang="en-GB" sz="1600" b="1">
              <a:latin typeface="Arial" panose="020B0604020202020204" pitchFamily="34" charset="0"/>
              <a:cs typeface="Arial" panose="020B0604020202020204" pitchFamily="34" charset="0"/>
            </a:rPr>
            <a:t>Metering Equipment Managers</a:t>
          </a:r>
        </a:p>
      </dgm:t>
    </dgm:pt>
    <dgm:pt modelId="{D5B5B000-C2EB-4661-AD65-D14B3615DCA6}" type="parTrans" cxnId="{B30404EB-6857-436A-91FA-E854C1F6C5AC}">
      <dgm:prSet/>
      <dgm:spPr/>
      <dgm:t>
        <a:bodyPr/>
        <a:lstStyle/>
        <a:p>
          <a:endParaRPr lang="en-GB" sz="1800" b="1">
            <a:latin typeface="Arial" panose="020B0604020202020204" pitchFamily="34" charset="0"/>
            <a:cs typeface="Arial" panose="020B0604020202020204" pitchFamily="34" charset="0"/>
          </a:endParaRPr>
        </a:p>
      </dgm:t>
    </dgm:pt>
    <dgm:pt modelId="{FBE3F8DA-6D08-4CFA-AACE-6C221D7029C3}" type="sibTrans" cxnId="{B30404EB-6857-436A-91FA-E854C1F6C5AC}">
      <dgm:prSet/>
      <dgm:spPr/>
      <dgm:t>
        <a:bodyPr/>
        <a:lstStyle/>
        <a:p>
          <a:endParaRPr lang="en-GB" sz="1800" b="1">
            <a:latin typeface="Arial" panose="020B0604020202020204" pitchFamily="34" charset="0"/>
            <a:cs typeface="Arial" panose="020B0604020202020204" pitchFamily="34" charset="0"/>
          </a:endParaRPr>
        </a:p>
      </dgm:t>
    </dgm:pt>
    <dgm:pt modelId="{C5B30A3F-7098-4E10-853A-8EC8D79F3F5F}">
      <dgm:prSet phldrT="[Text]" custT="1"/>
      <dgm:spPr/>
      <dgm:t>
        <a:bodyPr/>
        <a:lstStyle/>
        <a:p>
          <a:r>
            <a:rPr lang="en-GB" sz="1600" b="1">
              <a:latin typeface="Arial" panose="020B0604020202020204" pitchFamily="34" charset="0"/>
              <a:cs typeface="Arial" panose="020B0604020202020204" pitchFamily="34" charset="0"/>
            </a:rPr>
            <a:t>RECCo</a:t>
          </a:r>
        </a:p>
      </dgm:t>
    </dgm:pt>
    <dgm:pt modelId="{1EA9C50A-571F-40B4-B444-D2A671FD4846}" type="parTrans" cxnId="{30C95F7C-83F9-4618-B8AE-EE9221D3F433}">
      <dgm:prSet/>
      <dgm:spPr/>
      <dgm:t>
        <a:bodyPr/>
        <a:lstStyle/>
        <a:p>
          <a:endParaRPr lang="en-GB" sz="1800" b="1">
            <a:latin typeface="Arial" panose="020B0604020202020204" pitchFamily="34" charset="0"/>
            <a:cs typeface="Arial" panose="020B0604020202020204" pitchFamily="34" charset="0"/>
          </a:endParaRPr>
        </a:p>
      </dgm:t>
    </dgm:pt>
    <dgm:pt modelId="{4F6506EE-6644-4AB4-89E3-79FA10A5EC56}" type="sibTrans" cxnId="{30C95F7C-83F9-4618-B8AE-EE9221D3F433}">
      <dgm:prSet/>
      <dgm:spPr/>
      <dgm:t>
        <a:bodyPr/>
        <a:lstStyle/>
        <a:p>
          <a:endParaRPr lang="en-GB" sz="1800" b="1">
            <a:latin typeface="Arial" panose="020B0604020202020204" pitchFamily="34" charset="0"/>
            <a:cs typeface="Arial" panose="020B0604020202020204" pitchFamily="34" charset="0"/>
          </a:endParaRPr>
        </a:p>
      </dgm:t>
    </dgm:pt>
    <dgm:pt modelId="{377AB35B-9215-4ADE-9CEA-8EBEB771D1B1}">
      <dgm:prSet phldrT="[Text]" custT="1"/>
      <dgm:spPr/>
      <dgm:t>
        <a:bodyPr/>
        <a:lstStyle/>
        <a:p>
          <a:r>
            <a:rPr lang="en-GB" sz="1600" b="1">
              <a:latin typeface="Arial" panose="020B0604020202020204" pitchFamily="34" charset="0"/>
              <a:cs typeface="Arial" panose="020B0604020202020204" pitchFamily="34" charset="0"/>
            </a:rPr>
            <a:t>The Data Communications Company</a:t>
          </a:r>
        </a:p>
      </dgm:t>
    </dgm:pt>
    <dgm:pt modelId="{8A429655-2D11-4AF6-8158-D451CA4486EC}" type="parTrans" cxnId="{62FC3905-CB9A-4CD3-A7F5-2C39E142FE02}">
      <dgm:prSet/>
      <dgm:spPr/>
      <dgm:t>
        <a:bodyPr/>
        <a:lstStyle/>
        <a:p>
          <a:endParaRPr lang="en-GB" sz="1800" b="1">
            <a:latin typeface="Arial" panose="020B0604020202020204" pitchFamily="34" charset="0"/>
            <a:cs typeface="Arial" panose="020B0604020202020204" pitchFamily="34" charset="0"/>
          </a:endParaRPr>
        </a:p>
      </dgm:t>
    </dgm:pt>
    <dgm:pt modelId="{65682102-464F-45CD-9715-95418D906EE1}" type="sibTrans" cxnId="{62FC3905-CB9A-4CD3-A7F5-2C39E142FE02}">
      <dgm:prSet/>
      <dgm:spPr/>
      <dgm:t>
        <a:bodyPr/>
        <a:lstStyle/>
        <a:p>
          <a:endParaRPr lang="en-GB" sz="1800" b="1">
            <a:latin typeface="Arial" panose="020B0604020202020204" pitchFamily="34" charset="0"/>
            <a:cs typeface="Arial" panose="020B0604020202020204" pitchFamily="34" charset="0"/>
          </a:endParaRPr>
        </a:p>
      </dgm:t>
    </dgm:pt>
    <dgm:pt modelId="{84554D15-83CA-4791-9608-766E42D457BA}" type="pres">
      <dgm:prSet presAssocID="{2B9829C9-0D72-4693-8009-690E51889E03}" presName="Name0" presStyleCnt="0">
        <dgm:presLayoutVars>
          <dgm:chMax/>
          <dgm:chPref/>
          <dgm:dir/>
        </dgm:presLayoutVars>
      </dgm:prSet>
      <dgm:spPr/>
    </dgm:pt>
    <dgm:pt modelId="{C00AA799-E861-4D07-85F1-A5C40A3EE1B8}" type="pres">
      <dgm:prSet presAssocID="{5F5B7A45-BC95-45AB-AFDD-6A35B2B3A73F}" presName="parenttextcomposite" presStyleCnt="0"/>
      <dgm:spPr/>
    </dgm:pt>
    <dgm:pt modelId="{07A70FB3-45E6-42B7-8019-AA51EA241B7F}" type="pres">
      <dgm:prSet presAssocID="{5F5B7A45-BC95-45AB-AFDD-6A35B2B3A73F}" presName="parenttext" presStyleLbl="revTx" presStyleIdx="0" presStyleCnt="6">
        <dgm:presLayoutVars>
          <dgm:chMax/>
          <dgm:chPref val="2"/>
          <dgm:bulletEnabled val="1"/>
        </dgm:presLayoutVars>
      </dgm:prSet>
      <dgm:spPr/>
    </dgm:pt>
    <dgm:pt modelId="{D669C36D-6B0D-4745-BD07-30AC22552711}" type="pres">
      <dgm:prSet presAssocID="{5F5B7A45-BC95-45AB-AFDD-6A35B2B3A73F}" presName="parallelogramComposite" presStyleCnt="0"/>
      <dgm:spPr/>
    </dgm:pt>
    <dgm:pt modelId="{F848810D-2D78-4B1C-ACA2-0E5BA5C60283}" type="pres">
      <dgm:prSet presAssocID="{5F5B7A45-BC95-45AB-AFDD-6A35B2B3A73F}" presName="parallelogram1" presStyleLbl="alignNode1" presStyleIdx="0" presStyleCnt="42"/>
      <dgm:spPr/>
    </dgm:pt>
    <dgm:pt modelId="{9E4474E8-2EA7-48FC-BD65-892C8751F343}" type="pres">
      <dgm:prSet presAssocID="{5F5B7A45-BC95-45AB-AFDD-6A35B2B3A73F}" presName="parallelogram2" presStyleLbl="alignNode1" presStyleIdx="1" presStyleCnt="42"/>
      <dgm:spPr/>
    </dgm:pt>
    <dgm:pt modelId="{1D4A7F29-F68D-436F-83CB-80A4C0CABDBD}" type="pres">
      <dgm:prSet presAssocID="{5F5B7A45-BC95-45AB-AFDD-6A35B2B3A73F}" presName="parallelogram3" presStyleLbl="alignNode1" presStyleIdx="2" presStyleCnt="42"/>
      <dgm:spPr/>
    </dgm:pt>
    <dgm:pt modelId="{79E45745-79FA-46AB-95D2-FA87602DA472}" type="pres">
      <dgm:prSet presAssocID="{5F5B7A45-BC95-45AB-AFDD-6A35B2B3A73F}" presName="parallelogram4" presStyleLbl="alignNode1" presStyleIdx="3" presStyleCnt="42"/>
      <dgm:spPr/>
    </dgm:pt>
    <dgm:pt modelId="{F537D190-0269-4CCA-81D3-615336D65E65}" type="pres">
      <dgm:prSet presAssocID="{5F5B7A45-BC95-45AB-AFDD-6A35B2B3A73F}" presName="parallelogram5" presStyleLbl="alignNode1" presStyleIdx="4" presStyleCnt="42"/>
      <dgm:spPr/>
    </dgm:pt>
    <dgm:pt modelId="{F11C9C75-1960-4632-824A-4CC2A51D1CAC}" type="pres">
      <dgm:prSet presAssocID="{5F5B7A45-BC95-45AB-AFDD-6A35B2B3A73F}" presName="parallelogram6" presStyleLbl="alignNode1" presStyleIdx="5" presStyleCnt="42"/>
      <dgm:spPr/>
    </dgm:pt>
    <dgm:pt modelId="{B47C710C-A470-402B-8314-531EA18850B3}" type="pres">
      <dgm:prSet presAssocID="{5F5B7A45-BC95-45AB-AFDD-6A35B2B3A73F}" presName="parallelogram7" presStyleLbl="alignNode1" presStyleIdx="6" presStyleCnt="42"/>
      <dgm:spPr/>
    </dgm:pt>
    <dgm:pt modelId="{3C3E1BDE-2782-4C66-B973-36FDDB8D9B20}" type="pres">
      <dgm:prSet presAssocID="{C0122830-40FC-417F-BD08-4BD9A4BBE63A}" presName="sibTrans" presStyleCnt="0"/>
      <dgm:spPr/>
    </dgm:pt>
    <dgm:pt modelId="{DE709F59-C329-4F0B-AF6D-AF95075A6B3F}" type="pres">
      <dgm:prSet presAssocID="{80BFB3CD-63D7-4449-90E5-D6137BCB6CD6}" presName="parenttextcomposite" presStyleCnt="0"/>
      <dgm:spPr/>
    </dgm:pt>
    <dgm:pt modelId="{798CB66A-EB87-4087-9061-D5124D783818}" type="pres">
      <dgm:prSet presAssocID="{80BFB3CD-63D7-4449-90E5-D6137BCB6CD6}" presName="parenttext" presStyleLbl="revTx" presStyleIdx="1" presStyleCnt="6">
        <dgm:presLayoutVars>
          <dgm:chMax/>
          <dgm:chPref val="2"/>
          <dgm:bulletEnabled val="1"/>
        </dgm:presLayoutVars>
      </dgm:prSet>
      <dgm:spPr/>
    </dgm:pt>
    <dgm:pt modelId="{D67952E3-9C40-4E76-A9EA-70E2C55F5641}" type="pres">
      <dgm:prSet presAssocID="{80BFB3CD-63D7-4449-90E5-D6137BCB6CD6}" presName="parallelogramComposite" presStyleCnt="0"/>
      <dgm:spPr/>
    </dgm:pt>
    <dgm:pt modelId="{03DA4539-2123-4504-8903-C38697047228}" type="pres">
      <dgm:prSet presAssocID="{80BFB3CD-63D7-4449-90E5-D6137BCB6CD6}" presName="parallelogram1" presStyleLbl="alignNode1" presStyleIdx="7" presStyleCnt="42"/>
      <dgm:spPr/>
    </dgm:pt>
    <dgm:pt modelId="{6B76CB8F-C93F-4B8A-8FD6-9872AC0BEF7E}" type="pres">
      <dgm:prSet presAssocID="{80BFB3CD-63D7-4449-90E5-D6137BCB6CD6}" presName="parallelogram2" presStyleLbl="alignNode1" presStyleIdx="8" presStyleCnt="42"/>
      <dgm:spPr/>
    </dgm:pt>
    <dgm:pt modelId="{3BDDCDBA-5F2E-4752-AEC2-A595FACA06F5}" type="pres">
      <dgm:prSet presAssocID="{80BFB3CD-63D7-4449-90E5-D6137BCB6CD6}" presName="parallelogram3" presStyleLbl="alignNode1" presStyleIdx="9" presStyleCnt="42"/>
      <dgm:spPr/>
    </dgm:pt>
    <dgm:pt modelId="{BEF83845-9397-4418-9149-DDADE6256042}" type="pres">
      <dgm:prSet presAssocID="{80BFB3CD-63D7-4449-90E5-D6137BCB6CD6}" presName="parallelogram4" presStyleLbl="alignNode1" presStyleIdx="10" presStyleCnt="42"/>
      <dgm:spPr/>
    </dgm:pt>
    <dgm:pt modelId="{155C690E-76AF-4BEB-87DF-05B9E46F028C}" type="pres">
      <dgm:prSet presAssocID="{80BFB3CD-63D7-4449-90E5-D6137BCB6CD6}" presName="parallelogram5" presStyleLbl="alignNode1" presStyleIdx="11" presStyleCnt="42"/>
      <dgm:spPr/>
    </dgm:pt>
    <dgm:pt modelId="{70058755-5F71-4DBE-B3B9-345D00C336FA}" type="pres">
      <dgm:prSet presAssocID="{80BFB3CD-63D7-4449-90E5-D6137BCB6CD6}" presName="parallelogram6" presStyleLbl="alignNode1" presStyleIdx="12" presStyleCnt="42"/>
      <dgm:spPr/>
    </dgm:pt>
    <dgm:pt modelId="{C32C98EE-9E74-4F65-ACD0-234BF27702A5}" type="pres">
      <dgm:prSet presAssocID="{80BFB3CD-63D7-4449-90E5-D6137BCB6CD6}" presName="parallelogram7" presStyleLbl="alignNode1" presStyleIdx="13" presStyleCnt="42"/>
      <dgm:spPr/>
    </dgm:pt>
    <dgm:pt modelId="{9B42B384-D703-48C8-A20B-02EF788467B2}" type="pres">
      <dgm:prSet presAssocID="{D6E7F1B0-D34C-4502-86DE-CC05648D618A}" presName="sibTrans" presStyleCnt="0"/>
      <dgm:spPr/>
    </dgm:pt>
    <dgm:pt modelId="{6B26C378-8575-410C-91C6-8EC22359796E}" type="pres">
      <dgm:prSet presAssocID="{584F0E72-5A33-4CFB-ABA8-366E874E694C}" presName="parenttextcomposite" presStyleCnt="0"/>
      <dgm:spPr/>
    </dgm:pt>
    <dgm:pt modelId="{9C46E4AC-AD5A-4FD9-98A3-33831456AD23}" type="pres">
      <dgm:prSet presAssocID="{584F0E72-5A33-4CFB-ABA8-366E874E694C}" presName="parenttext" presStyleLbl="revTx" presStyleIdx="2" presStyleCnt="6">
        <dgm:presLayoutVars>
          <dgm:chMax/>
          <dgm:chPref val="2"/>
          <dgm:bulletEnabled val="1"/>
        </dgm:presLayoutVars>
      </dgm:prSet>
      <dgm:spPr/>
    </dgm:pt>
    <dgm:pt modelId="{2781E02C-0C42-4199-8AFA-4D58D7220F6D}" type="pres">
      <dgm:prSet presAssocID="{584F0E72-5A33-4CFB-ABA8-366E874E694C}" presName="parallelogramComposite" presStyleCnt="0"/>
      <dgm:spPr/>
    </dgm:pt>
    <dgm:pt modelId="{53D8EAB3-9C8E-43AE-AE37-E181B0791B7D}" type="pres">
      <dgm:prSet presAssocID="{584F0E72-5A33-4CFB-ABA8-366E874E694C}" presName="parallelogram1" presStyleLbl="alignNode1" presStyleIdx="14" presStyleCnt="42"/>
      <dgm:spPr/>
    </dgm:pt>
    <dgm:pt modelId="{2FCC57E0-0ACC-4933-A886-566EB7FD3545}" type="pres">
      <dgm:prSet presAssocID="{584F0E72-5A33-4CFB-ABA8-366E874E694C}" presName="parallelogram2" presStyleLbl="alignNode1" presStyleIdx="15" presStyleCnt="42"/>
      <dgm:spPr/>
    </dgm:pt>
    <dgm:pt modelId="{81D2A7FD-4BB4-4267-8687-12169A8ED1AC}" type="pres">
      <dgm:prSet presAssocID="{584F0E72-5A33-4CFB-ABA8-366E874E694C}" presName="parallelogram3" presStyleLbl="alignNode1" presStyleIdx="16" presStyleCnt="42"/>
      <dgm:spPr/>
    </dgm:pt>
    <dgm:pt modelId="{6E410625-196C-4F64-939E-C48961745F8B}" type="pres">
      <dgm:prSet presAssocID="{584F0E72-5A33-4CFB-ABA8-366E874E694C}" presName="parallelogram4" presStyleLbl="alignNode1" presStyleIdx="17" presStyleCnt="42"/>
      <dgm:spPr/>
    </dgm:pt>
    <dgm:pt modelId="{A160205A-D5BD-41D8-AB96-D8FCF694B800}" type="pres">
      <dgm:prSet presAssocID="{584F0E72-5A33-4CFB-ABA8-366E874E694C}" presName="parallelogram5" presStyleLbl="alignNode1" presStyleIdx="18" presStyleCnt="42"/>
      <dgm:spPr/>
    </dgm:pt>
    <dgm:pt modelId="{5008630C-E94D-4254-895F-20682C3EC05E}" type="pres">
      <dgm:prSet presAssocID="{584F0E72-5A33-4CFB-ABA8-366E874E694C}" presName="parallelogram6" presStyleLbl="alignNode1" presStyleIdx="19" presStyleCnt="42"/>
      <dgm:spPr/>
    </dgm:pt>
    <dgm:pt modelId="{84AF7FA8-C6A0-4808-9E10-D80483995639}" type="pres">
      <dgm:prSet presAssocID="{584F0E72-5A33-4CFB-ABA8-366E874E694C}" presName="parallelogram7" presStyleLbl="alignNode1" presStyleIdx="20" presStyleCnt="42"/>
      <dgm:spPr/>
    </dgm:pt>
    <dgm:pt modelId="{BA8E0C2E-F826-49EF-ADDD-217187892CF4}" type="pres">
      <dgm:prSet presAssocID="{15A91E6F-F43B-48A6-A55A-DCFBEE3B1B26}" presName="sibTrans" presStyleCnt="0"/>
      <dgm:spPr/>
    </dgm:pt>
    <dgm:pt modelId="{1FC18541-DA16-42A7-97C5-BC43F6BA4BB1}" type="pres">
      <dgm:prSet presAssocID="{9D7CB772-6183-4807-B1D9-065769672A4A}" presName="parenttextcomposite" presStyleCnt="0"/>
      <dgm:spPr/>
    </dgm:pt>
    <dgm:pt modelId="{B3100316-03B6-46A3-8396-D1B6AA539770}" type="pres">
      <dgm:prSet presAssocID="{9D7CB772-6183-4807-B1D9-065769672A4A}" presName="parenttext" presStyleLbl="revTx" presStyleIdx="3" presStyleCnt="6">
        <dgm:presLayoutVars>
          <dgm:chMax/>
          <dgm:chPref val="2"/>
          <dgm:bulletEnabled val="1"/>
        </dgm:presLayoutVars>
      </dgm:prSet>
      <dgm:spPr/>
    </dgm:pt>
    <dgm:pt modelId="{93F73524-F4D1-41E0-B563-D534BB7A903C}" type="pres">
      <dgm:prSet presAssocID="{9D7CB772-6183-4807-B1D9-065769672A4A}" presName="parallelogramComposite" presStyleCnt="0"/>
      <dgm:spPr/>
    </dgm:pt>
    <dgm:pt modelId="{714340F0-DF66-4E3C-A8F6-01F9FA0EAB5B}" type="pres">
      <dgm:prSet presAssocID="{9D7CB772-6183-4807-B1D9-065769672A4A}" presName="parallelogram1" presStyleLbl="alignNode1" presStyleIdx="21" presStyleCnt="42"/>
      <dgm:spPr/>
    </dgm:pt>
    <dgm:pt modelId="{F45EB2D3-33A4-4F00-837C-A591CC531CB8}" type="pres">
      <dgm:prSet presAssocID="{9D7CB772-6183-4807-B1D9-065769672A4A}" presName="parallelogram2" presStyleLbl="alignNode1" presStyleIdx="22" presStyleCnt="42"/>
      <dgm:spPr/>
    </dgm:pt>
    <dgm:pt modelId="{F757EFD7-0A8A-4A84-A3AF-E439F88B30E0}" type="pres">
      <dgm:prSet presAssocID="{9D7CB772-6183-4807-B1D9-065769672A4A}" presName="parallelogram3" presStyleLbl="alignNode1" presStyleIdx="23" presStyleCnt="42"/>
      <dgm:spPr/>
    </dgm:pt>
    <dgm:pt modelId="{F271C5CE-858B-4B22-AFB4-EE898E0DBAB4}" type="pres">
      <dgm:prSet presAssocID="{9D7CB772-6183-4807-B1D9-065769672A4A}" presName="parallelogram4" presStyleLbl="alignNode1" presStyleIdx="24" presStyleCnt="42"/>
      <dgm:spPr/>
    </dgm:pt>
    <dgm:pt modelId="{5C9CD620-E94E-44E3-86A7-84A3C68ED444}" type="pres">
      <dgm:prSet presAssocID="{9D7CB772-6183-4807-B1D9-065769672A4A}" presName="parallelogram5" presStyleLbl="alignNode1" presStyleIdx="25" presStyleCnt="42"/>
      <dgm:spPr/>
    </dgm:pt>
    <dgm:pt modelId="{C861A8BC-D2A3-4607-A652-57D4F54E2831}" type="pres">
      <dgm:prSet presAssocID="{9D7CB772-6183-4807-B1D9-065769672A4A}" presName="parallelogram6" presStyleLbl="alignNode1" presStyleIdx="26" presStyleCnt="42"/>
      <dgm:spPr/>
    </dgm:pt>
    <dgm:pt modelId="{4544C5EF-2B07-476C-B3A3-5BFA4A3F92FD}" type="pres">
      <dgm:prSet presAssocID="{9D7CB772-6183-4807-B1D9-065769672A4A}" presName="parallelogram7" presStyleLbl="alignNode1" presStyleIdx="27" presStyleCnt="42"/>
      <dgm:spPr/>
    </dgm:pt>
    <dgm:pt modelId="{67B44E39-CE84-4D30-8CCA-6C8AB2646679}" type="pres">
      <dgm:prSet presAssocID="{FBE3F8DA-6D08-4CFA-AACE-6C221D7029C3}" presName="sibTrans" presStyleCnt="0"/>
      <dgm:spPr/>
    </dgm:pt>
    <dgm:pt modelId="{DD632EC3-8DF9-4F4F-AE40-E79241A41860}" type="pres">
      <dgm:prSet presAssocID="{C5B30A3F-7098-4E10-853A-8EC8D79F3F5F}" presName="parenttextcomposite" presStyleCnt="0"/>
      <dgm:spPr/>
    </dgm:pt>
    <dgm:pt modelId="{14CBD2E2-3ED9-460E-B83D-50F275AF9D9B}" type="pres">
      <dgm:prSet presAssocID="{C5B30A3F-7098-4E10-853A-8EC8D79F3F5F}" presName="parenttext" presStyleLbl="revTx" presStyleIdx="4" presStyleCnt="6">
        <dgm:presLayoutVars>
          <dgm:chMax/>
          <dgm:chPref val="2"/>
          <dgm:bulletEnabled val="1"/>
        </dgm:presLayoutVars>
      </dgm:prSet>
      <dgm:spPr/>
    </dgm:pt>
    <dgm:pt modelId="{AC7CD82F-1C60-4020-85F4-B4C18A757D01}" type="pres">
      <dgm:prSet presAssocID="{C5B30A3F-7098-4E10-853A-8EC8D79F3F5F}" presName="parallelogramComposite" presStyleCnt="0"/>
      <dgm:spPr/>
    </dgm:pt>
    <dgm:pt modelId="{E6416A22-A403-4CFD-A893-B4D593D592E6}" type="pres">
      <dgm:prSet presAssocID="{C5B30A3F-7098-4E10-853A-8EC8D79F3F5F}" presName="parallelogram1" presStyleLbl="alignNode1" presStyleIdx="28" presStyleCnt="42"/>
      <dgm:spPr/>
    </dgm:pt>
    <dgm:pt modelId="{8BAEDFB9-ED85-422B-B99E-A77748287FE3}" type="pres">
      <dgm:prSet presAssocID="{C5B30A3F-7098-4E10-853A-8EC8D79F3F5F}" presName="parallelogram2" presStyleLbl="alignNode1" presStyleIdx="29" presStyleCnt="42"/>
      <dgm:spPr/>
    </dgm:pt>
    <dgm:pt modelId="{08F21994-211B-4C83-8149-5D6B4F1903D1}" type="pres">
      <dgm:prSet presAssocID="{C5B30A3F-7098-4E10-853A-8EC8D79F3F5F}" presName="parallelogram3" presStyleLbl="alignNode1" presStyleIdx="30" presStyleCnt="42"/>
      <dgm:spPr/>
    </dgm:pt>
    <dgm:pt modelId="{D41CAB19-FE6E-4DBD-9842-2F17578C13B1}" type="pres">
      <dgm:prSet presAssocID="{C5B30A3F-7098-4E10-853A-8EC8D79F3F5F}" presName="parallelogram4" presStyleLbl="alignNode1" presStyleIdx="31" presStyleCnt="42"/>
      <dgm:spPr/>
    </dgm:pt>
    <dgm:pt modelId="{D211EB4F-748A-456C-9A53-9786682EACA4}" type="pres">
      <dgm:prSet presAssocID="{C5B30A3F-7098-4E10-853A-8EC8D79F3F5F}" presName="parallelogram5" presStyleLbl="alignNode1" presStyleIdx="32" presStyleCnt="42"/>
      <dgm:spPr/>
    </dgm:pt>
    <dgm:pt modelId="{5827F56C-7A8F-42B6-BDF4-E9B65A756F95}" type="pres">
      <dgm:prSet presAssocID="{C5B30A3F-7098-4E10-853A-8EC8D79F3F5F}" presName="parallelogram6" presStyleLbl="alignNode1" presStyleIdx="33" presStyleCnt="42"/>
      <dgm:spPr/>
    </dgm:pt>
    <dgm:pt modelId="{C3AF3F55-8992-4B06-82A6-FE6AA3D6DD5E}" type="pres">
      <dgm:prSet presAssocID="{C5B30A3F-7098-4E10-853A-8EC8D79F3F5F}" presName="parallelogram7" presStyleLbl="alignNode1" presStyleIdx="34" presStyleCnt="42"/>
      <dgm:spPr/>
    </dgm:pt>
    <dgm:pt modelId="{98716981-20A2-406A-A1E8-1ED38B1087C7}" type="pres">
      <dgm:prSet presAssocID="{4F6506EE-6644-4AB4-89E3-79FA10A5EC56}" presName="sibTrans" presStyleCnt="0"/>
      <dgm:spPr/>
    </dgm:pt>
    <dgm:pt modelId="{4475B040-38AE-4011-BB6A-99EA1FA0BE40}" type="pres">
      <dgm:prSet presAssocID="{377AB35B-9215-4ADE-9CEA-8EBEB771D1B1}" presName="parenttextcomposite" presStyleCnt="0"/>
      <dgm:spPr/>
    </dgm:pt>
    <dgm:pt modelId="{972E0BD8-146E-4439-9B95-247829407F01}" type="pres">
      <dgm:prSet presAssocID="{377AB35B-9215-4ADE-9CEA-8EBEB771D1B1}" presName="parenttext" presStyleLbl="revTx" presStyleIdx="5" presStyleCnt="6">
        <dgm:presLayoutVars>
          <dgm:chMax/>
          <dgm:chPref val="2"/>
          <dgm:bulletEnabled val="1"/>
        </dgm:presLayoutVars>
      </dgm:prSet>
      <dgm:spPr/>
    </dgm:pt>
    <dgm:pt modelId="{3A887500-8EDD-4EDA-8FF5-AA1CC822A87B}" type="pres">
      <dgm:prSet presAssocID="{377AB35B-9215-4ADE-9CEA-8EBEB771D1B1}" presName="parallelogramComposite" presStyleCnt="0"/>
      <dgm:spPr/>
    </dgm:pt>
    <dgm:pt modelId="{D43D08FD-5769-4BA0-A26D-AE33A69AC4AF}" type="pres">
      <dgm:prSet presAssocID="{377AB35B-9215-4ADE-9CEA-8EBEB771D1B1}" presName="parallelogram1" presStyleLbl="alignNode1" presStyleIdx="35" presStyleCnt="42"/>
      <dgm:spPr/>
    </dgm:pt>
    <dgm:pt modelId="{166CDE98-51F8-4B94-966D-2A6EF2438D23}" type="pres">
      <dgm:prSet presAssocID="{377AB35B-9215-4ADE-9CEA-8EBEB771D1B1}" presName="parallelogram2" presStyleLbl="alignNode1" presStyleIdx="36" presStyleCnt="42"/>
      <dgm:spPr/>
    </dgm:pt>
    <dgm:pt modelId="{D4CD8EF6-E8D1-4731-BACF-D02EAE94E496}" type="pres">
      <dgm:prSet presAssocID="{377AB35B-9215-4ADE-9CEA-8EBEB771D1B1}" presName="parallelogram3" presStyleLbl="alignNode1" presStyleIdx="37" presStyleCnt="42"/>
      <dgm:spPr/>
    </dgm:pt>
    <dgm:pt modelId="{7E2D14C0-DA78-4469-9D79-D671C2398B2B}" type="pres">
      <dgm:prSet presAssocID="{377AB35B-9215-4ADE-9CEA-8EBEB771D1B1}" presName="parallelogram4" presStyleLbl="alignNode1" presStyleIdx="38" presStyleCnt="42"/>
      <dgm:spPr/>
    </dgm:pt>
    <dgm:pt modelId="{C6985D1C-41D3-4824-8AC1-0ED77017A498}" type="pres">
      <dgm:prSet presAssocID="{377AB35B-9215-4ADE-9CEA-8EBEB771D1B1}" presName="parallelogram5" presStyleLbl="alignNode1" presStyleIdx="39" presStyleCnt="42"/>
      <dgm:spPr/>
    </dgm:pt>
    <dgm:pt modelId="{44E9A542-EA35-4EC0-B5F6-8A0A1B8A1DFD}" type="pres">
      <dgm:prSet presAssocID="{377AB35B-9215-4ADE-9CEA-8EBEB771D1B1}" presName="parallelogram6" presStyleLbl="alignNode1" presStyleIdx="40" presStyleCnt="42"/>
      <dgm:spPr/>
    </dgm:pt>
    <dgm:pt modelId="{4F9CBA24-5C41-4A98-BEB0-315B5F8F0677}" type="pres">
      <dgm:prSet presAssocID="{377AB35B-9215-4ADE-9CEA-8EBEB771D1B1}" presName="parallelogram7" presStyleLbl="alignNode1" presStyleIdx="41" presStyleCnt="42"/>
      <dgm:spPr/>
    </dgm:pt>
  </dgm:ptLst>
  <dgm:cxnLst>
    <dgm:cxn modelId="{62FC3905-CB9A-4CD3-A7F5-2C39E142FE02}" srcId="{2B9829C9-0D72-4693-8009-690E51889E03}" destId="{377AB35B-9215-4ADE-9CEA-8EBEB771D1B1}" srcOrd="5" destOrd="0" parTransId="{8A429655-2D11-4AF6-8158-D451CA4486EC}" sibTransId="{65682102-464F-45CD-9715-95418D906EE1}"/>
    <dgm:cxn modelId="{B098E814-D6E3-4C53-B8AB-9F36D7858D2B}" srcId="{2B9829C9-0D72-4693-8009-690E51889E03}" destId="{5F5B7A45-BC95-45AB-AFDD-6A35B2B3A73F}" srcOrd="0" destOrd="0" parTransId="{89D843B4-BAE4-4ED3-85D2-8A6B17DCDC61}" sibTransId="{C0122830-40FC-417F-BD08-4BD9A4BBE63A}"/>
    <dgm:cxn modelId="{21751E28-639B-47BE-92B9-D7D287CC3FB2}" type="presOf" srcId="{80BFB3CD-63D7-4449-90E5-D6137BCB6CD6}" destId="{798CB66A-EB87-4087-9061-D5124D783818}" srcOrd="0" destOrd="0" presId="urn:microsoft.com/office/officeart/2008/layout/VerticalAccentList"/>
    <dgm:cxn modelId="{95F33735-E7BE-493E-ACC8-BC4A646C5B5C}" srcId="{2B9829C9-0D72-4693-8009-690E51889E03}" destId="{80BFB3CD-63D7-4449-90E5-D6137BCB6CD6}" srcOrd="1" destOrd="0" parTransId="{3352F388-2107-4D27-AEA9-BBB357A049ED}" sibTransId="{D6E7F1B0-D34C-4502-86DE-CC05648D618A}"/>
    <dgm:cxn modelId="{EB15A447-089D-4D31-9A5C-60EB4C73C880}" type="presOf" srcId="{C5B30A3F-7098-4E10-853A-8EC8D79F3F5F}" destId="{14CBD2E2-3ED9-460E-B83D-50F275AF9D9B}" srcOrd="0" destOrd="0" presId="urn:microsoft.com/office/officeart/2008/layout/VerticalAccentList"/>
    <dgm:cxn modelId="{30C95F7C-83F9-4618-B8AE-EE9221D3F433}" srcId="{2B9829C9-0D72-4693-8009-690E51889E03}" destId="{C5B30A3F-7098-4E10-853A-8EC8D79F3F5F}" srcOrd="4" destOrd="0" parTransId="{1EA9C50A-571F-40B4-B444-D2A671FD4846}" sibTransId="{4F6506EE-6644-4AB4-89E3-79FA10A5EC56}"/>
    <dgm:cxn modelId="{93E82A95-B01F-480F-9871-A867D1BEF0F8}" type="presOf" srcId="{5F5B7A45-BC95-45AB-AFDD-6A35B2B3A73F}" destId="{07A70FB3-45E6-42B7-8019-AA51EA241B7F}" srcOrd="0" destOrd="0" presId="urn:microsoft.com/office/officeart/2008/layout/VerticalAccentList"/>
    <dgm:cxn modelId="{DD1B65B9-85CC-49BE-AE82-136B38E29B93}" type="presOf" srcId="{2B9829C9-0D72-4693-8009-690E51889E03}" destId="{84554D15-83CA-4791-9608-766E42D457BA}" srcOrd="0" destOrd="0" presId="urn:microsoft.com/office/officeart/2008/layout/VerticalAccentList"/>
    <dgm:cxn modelId="{41B55DBB-2273-4FA7-A064-C6830C7F6247}" type="presOf" srcId="{584F0E72-5A33-4CFB-ABA8-366E874E694C}" destId="{9C46E4AC-AD5A-4FD9-98A3-33831456AD23}" srcOrd="0" destOrd="0" presId="urn:microsoft.com/office/officeart/2008/layout/VerticalAccentList"/>
    <dgm:cxn modelId="{9C134DD4-6042-45C6-98AF-8E720DA9AD47}" type="presOf" srcId="{377AB35B-9215-4ADE-9CEA-8EBEB771D1B1}" destId="{972E0BD8-146E-4439-9B95-247829407F01}" srcOrd="0" destOrd="0" presId="urn:microsoft.com/office/officeart/2008/layout/VerticalAccentList"/>
    <dgm:cxn modelId="{87A71CD9-F140-4BB3-B7DB-F1061C0D688D}" type="presOf" srcId="{9D7CB772-6183-4807-B1D9-065769672A4A}" destId="{B3100316-03B6-46A3-8396-D1B6AA539770}" srcOrd="0" destOrd="0" presId="urn:microsoft.com/office/officeart/2008/layout/VerticalAccentList"/>
    <dgm:cxn modelId="{0AF7CDE8-7344-4B20-BFEE-BBF29AA68E85}" srcId="{2B9829C9-0D72-4693-8009-690E51889E03}" destId="{584F0E72-5A33-4CFB-ABA8-366E874E694C}" srcOrd="2" destOrd="0" parTransId="{AD890529-E8EF-4C6D-82D2-74814DDA6BF4}" sibTransId="{15A91E6F-F43B-48A6-A55A-DCFBEE3B1B26}"/>
    <dgm:cxn modelId="{B30404EB-6857-436A-91FA-E854C1F6C5AC}" srcId="{2B9829C9-0D72-4693-8009-690E51889E03}" destId="{9D7CB772-6183-4807-B1D9-065769672A4A}" srcOrd="3" destOrd="0" parTransId="{D5B5B000-C2EB-4661-AD65-D14B3615DCA6}" sibTransId="{FBE3F8DA-6D08-4CFA-AACE-6C221D7029C3}"/>
    <dgm:cxn modelId="{2AE88E9F-BF8E-48DD-9CEF-B44A354342EF}" type="presParOf" srcId="{84554D15-83CA-4791-9608-766E42D457BA}" destId="{C00AA799-E861-4D07-85F1-A5C40A3EE1B8}" srcOrd="0" destOrd="0" presId="urn:microsoft.com/office/officeart/2008/layout/VerticalAccentList"/>
    <dgm:cxn modelId="{DD5004D2-5FB2-412B-9E4D-315FFF6BC7F1}" type="presParOf" srcId="{C00AA799-E861-4D07-85F1-A5C40A3EE1B8}" destId="{07A70FB3-45E6-42B7-8019-AA51EA241B7F}" srcOrd="0" destOrd="0" presId="urn:microsoft.com/office/officeart/2008/layout/VerticalAccentList"/>
    <dgm:cxn modelId="{F2B0AA46-FDD4-42C7-B15C-6630B698FD62}" type="presParOf" srcId="{84554D15-83CA-4791-9608-766E42D457BA}" destId="{D669C36D-6B0D-4745-BD07-30AC22552711}" srcOrd="1" destOrd="0" presId="urn:microsoft.com/office/officeart/2008/layout/VerticalAccentList"/>
    <dgm:cxn modelId="{9BC76E89-807D-467D-8379-E14EEEC1E954}" type="presParOf" srcId="{D669C36D-6B0D-4745-BD07-30AC22552711}" destId="{F848810D-2D78-4B1C-ACA2-0E5BA5C60283}" srcOrd="0" destOrd="0" presId="urn:microsoft.com/office/officeart/2008/layout/VerticalAccentList"/>
    <dgm:cxn modelId="{1CE2CD9C-D44A-4426-85BE-60697E8D8736}" type="presParOf" srcId="{D669C36D-6B0D-4745-BD07-30AC22552711}" destId="{9E4474E8-2EA7-48FC-BD65-892C8751F343}" srcOrd="1" destOrd="0" presId="urn:microsoft.com/office/officeart/2008/layout/VerticalAccentList"/>
    <dgm:cxn modelId="{1FA90EC8-5CF5-4813-946B-AEF91EB989E8}" type="presParOf" srcId="{D669C36D-6B0D-4745-BD07-30AC22552711}" destId="{1D4A7F29-F68D-436F-83CB-80A4C0CABDBD}" srcOrd="2" destOrd="0" presId="urn:microsoft.com/office/officeart/2008/layout/VerticalAccentList"/>
    <dgm:cxn modelId="{6A82C041-03B7-4BDD-9603-4A1A4DD2D857}" type="presParOf" srcId="{D669C36D-6B0D-4745-BD07-30AC22552711}" destId="{79E45745-79FA-46AB-95D2-FA87602DA472}" srcOrd="3" destOrd="0" presId="urn:microsoft.com/office/officeart/2008/layout/VerticalAccentList"/>
    <dgm:cxn modelId="{32DE18D7-C6CE-443D-A766-81C0E6D79DFE}" type="presParOf" srcId="{D669C36D-6B0D-4745-BD07-30AC22552711}" destId="{F537D190-0269-4CCA-81D3-615336D65E65}" srcOrd="4" destOrd="0" presId="urn:microsoft.com/office/officeart/2008/layout/VerticalAccentList"/>
    <dgm:cxn modelId="{A15AACA3-BE99-4C4F-AD32-D83288EEE269}" type="presParOf" srcId="{D669C36D-6B0D-4745-BD07-30AC22552711}" destId="{F11C9C75-1960-4632-824A-4CC2A51D1CAC}" srcOrd="5" destOrd="0" presId="urn:microsoft.com/office/officeart/2008/layout/VerticalAccentList"/>
    <dgm:cxn modelId="{1DFB8C03-A369-497E-B17A-9278F9816D83}" type="presParOf" srcId="{D669C36D-6B0D-4745-BD07-30AC22552711}" destId="{B47C710C-A470-402B-8314-531EA18850B3}" srcOrd="6" destOrd="0" presId="urn:microsoft.com/office/officeart/2008/layout/VerticalAccentList"/>
    <dgm:cxn modelId="{1FD6C302-8DA7-4E7E-8BA6-38161276925D}" type="presParOf" srcId="{84554D15-83CA-4791-9608-766E42D457BA}" destId="{3C3E1BDE-2782-4C66-B973-36FDDB8D9B20}" srcOrd="2" destOrd="0" presId="urn:microsoft.com/office/officeart/2008/layout/VerticalAccentList"/>
    <dgm:cxn modelId="{E8097A2E-5469-4678-846E-68B9F78771A0}" type="presParOf" srcId="{84554D15-83CA-4791-9608-766E42D457BA}" destId="{DE709F59-C329-4F0B-AF6D-AF95075A6B3F}" srcOrd="3" destOrd="0" presId="urn:microsoft.com/office/officeart/2008/layout/VerticalAccentList"/>
    <dgm:cxn modelId="{15E5CE1D-9959-4B48-A864-C4E0A2AB030E}" type="presParOf" srcId="{DE709F59-C329-4F0B-AF6D-AF95075A6B3F}" destId="{798CB66A-EB87-4087-9061-D5124D783818}" srcOrd="0" destOrd="0" presId="urn:microsoft.com/office/officeart/2008/layout/VerticalAccentList"/>
    <dgm:cxn modelId="{97B1DCCF-24FB-4FFE-9D58-6FAD2EF53B16}" type="presParOf" srcId="{84554D15-83CA-4791-9608-766E42D457BA}" destId="{D67952E3-9C40-4E76-A9EA-70E2C55F5641}" srcOrd="4" destOrd="0" presId="urn:microsoft.com/office/officeart/2008/layout/VerticalAccentList"/>
    <dgm:cxn modelId="{EBE2FA8F-27FC-412A-954A-C8FC4D8C7CE2}" type="presParOf" srcId="{D67952E3-9C40-4E76-A9EA-70E2C55F5641}" destId="{03DA4539-2123-4504-8903-C38697047228}" srcOrd="0" destOrd="0" presId="urn:microsoft.com/office/officeart/2008/layout/VerticalAccentList"/>
    <dgm:cxn modelId="{D1B6E768-EF42-4C55-A43B-1B0F9E874DA9}" type="presParOf" srcId="{D67952E3-9C40-4E76-A9EA-70E2C55F5641}" destId="{6B76CB8F-C93F-4B8A-8FD6-9872AC0BEF7E}" srcOrd="1" destOrd="0" presId="urn:microsoft.com/office/officeart/2008/layout/VerticalAccentList"/>
    <dgm:cxn modelId="{52DED4C3-6065-4DBC-933B-CA49371B659C}" type="presParOf" srcId="{D67952E3-9C40-4E76-A9EA-70E2C55F5641}" destId="{3BDDCDBA-5F2E-4752-AEC2-A595FACA06F5}" srcOrd="2" destOrd="0" presId="urn:microsoft.com/office/officeart/2008/layout/VerticalAccentList"/>
    <dgm:cxn modelId="{BDB8C899-2910-4BC7-B1B8-7428E8A571B3}" type="presParOf" srcId="{D67952E3-9C40-4E76-A9EA-70E2C55F5641}" destId="{BEF83845-9397-4418-9149-DDADE6256042}" srcOrd="3" destOrd="0" presId="urn:microsoft.com/office/officeart/2008/layout/VerticalAccentList"/>
    <dgm:cxn modelId="{2A64129D-B7D7-4B93-BCA8-AB563C307A33}" type="presParOf" srcId="{D67952E3-9C40-4E76-A9EA-70E2C55F5641}" destId="{155C690E-76AF-4BEB-87DF-05B9E46F028C}" srcOrd="4" destOrd="0" presId="urn:microsoft.com/office/officeart/2008/layout/VerticalAccentList"/>
    <dgm:cxn modelId="{E84B8065-71D2-49B0-90DC-B4F1229E84F0}" type="presParOf" srcId="{D67952E3-9C40-4E76-A9EA-70E2C55F5641}" destId="{70058755-5F71-4DBE-B3B9-345D00C336FA}" srcOrd="5" destOrd="0" presId="urn:microsoft.com/office/officeart/2008/layout/VerticalAccentList"/>
    <dgm:cxn modelId="{8129E7BB-9BBF-4EC3-83DD-C847D1CB31BD}" type="presParOf" srcId="{D67952E3-9C40-4E76-A9EA-70E2C55F5641}" destId="{C32C98EE-9E74-4F65-ACD0-234BF27702A5}" srcOrd="6" destOrd="0" presId="urn:microsoft.com/office/officeart/2008/layout/VerticalAccentList"/>
    <dgm:cxn modelId="{B5244398-70DA-4ECA-8562-CFB40DD325B2}" type="presParOf" srcId="{84554D15-83CA-4791-9608-766E42D457BA}" destId="{9B42B384-D703-48C8-A20B-02EF788467B2}" srcOrd="5" destOrd="0" presId="urn:microsoft.com/office/officeart/2008/layout/VerticalAccentList"/>
    <dgm:cxn modelId="{310E50A3-608C-4F0A-996E-2F68C658452B}" type="presParOf" srcId="{84554D15-83CA-4791-9608-766E42D457BA}" destId="{6B26C378-8575-410C-91C6-8EC22359796E}" srcOrd="6" destOrd="0" presId="urn:microsoft.com/office/officeart/2008/layout/VerticalAccentList"/>
    <dgm:cxn modelId="{AED47F78-3DD8-4F70-873B-B084BCA4694D}" type="presParOf" srcId="{6B26C378-8575-410C-91C6-8EC22359796E}" destId="{9C46E4AC-AD5A-4FD9-98A3-33831456AD23}" srcOrd="0" destOrd="0" presId="urn:microsoft.com/office/officeart/2008/layout/VerticalAccentList"/>
    <dgm:cxn modelId="{8EBB7DD7-B4E4-4F63-8A80-32EEC3AC5C96}" type="presParOf" srcId="{84554D15-83CA-4791-9608-766E42D457BA}" destId="{2781E02C-0C42-4199-8AFA-4D58D7220F6D}" srcOrd="7" destOrd="0" presId="urn:microsoft.com/office/officeart/2008/layout/VerticalAccentList"/>
    <dgm:cxn modelId="{22E169BD-7F6E-4F60-8E9D-EC743534D56A}" type="presParOf" srcId="{2781E02C-0C42-4199-8AFA-4D58D7220F6D}" destId="{53D8EAB3-9C8E-43AE-AE37-E181B0791B7D}" srcOrd="0" destOrd="0" presId="urn:microsoft.com/office/officeart/2008/layout/VerticalAccentList"/>
    <dgm:cxn modelId="{82EC369D-1F22-4306-95DE-B7A608843DBE}" type="presParOf" srcId="{2781E02C-0C42-4199-8AFA-4D58D7220F6D}" destId="{2FCC57E0-0ACC-4933-A886-566EB7FD3545}" srcOrd="1" destOrd="0" presId="urn:microsoft.com/office/officeart/2008/layout/VerticalAccentList"/>
    <dgm:cxn modelId="{0D3B7AE8-A4F0-4CFA-AB9D-830CA0D452B6}" type="presParOf" srcId="{2781E02C-0C42-4199-8AFA-4D58D7220F6D}" destId="{81D2A7FD-4BB4-4267-8687-12169A8ED1AC}" srcOrd="2" destOrd="0" presId="urn:microsoft.com/office/officeart/2008/layout/VerticalAccentList"/>
    <dgm:cxn modelId="{DD49534D-5AD1-41F1-9B4A-4F61AE255277}" type="presParOf" srcId="{2781E02C-0C42-4199-8AFA-4D58D7220F6D}" destId="{6E410625-196C-4F64-939E-C48961745F8B}" srcOrd="3" destOrd="0" presId="urn:microsoft.com/office/officeart/2008/layout/VerticalAccentList"/>
    <dgm:cxn modelId="{FE8C6297-6CA7-4997-97BF-024B48240064}" type="presParOf" srcId="{2781E02C-0C42-4199-8AFA-4D58D7220F6D}" destId="{A160205A-D5BD-41D8-AB96-D8FCF694B800}" srcOrd="4" destOrd="0" presId="urn:microsoft.com/office/officeart/2008/layout/VerticalAccentList"/>
    <dgm:cxn modelId="{B7824E49-B598-49D9-A52B-69CA1B0E1B1F}" type="presParOf" srcId="{2781E02C-0C42-4199-8AFA-4D58D7220F6D}" destId="{5008630C-E94D-4254-895F-20682C3EC05E}" srcOrd="5" destOrd="0" presId="urn:microsoft.com/office/officeart/2008/layout/VerticalAccentList"/>
    <dgm:cxn modelId="{5C921C6E-9088-454E-871A-F8152D416B86}" type="presParOf" srcId="{2781E02C-0C42-4199-8AFA-4D58D7220F6D}" destId="{84AF7FA8-C6A0-4808-9E10-D80483995639}" srcOrd="6" destOrd="0" presId="urn:microsoft.com/office/officeart/2008/layout/VerticalAccentList"/>
    <dgm:cxn modelId="{E2EF9193-B0EC-4D38-BC1C-62A1D689E88C}" type="presParOf" srcId="{84554D15-83CA-4791-9608-766E42D457BA}" destId="{BA8E0C2E-F826-49EF-ADDD-217187892CF4}" srcOrd="8" destOrd="0" presId="urn:microsoft.com/office/officeart/2008/layout/VerticalAccentList"/>
    <dgm:cxn modelId="{2AF7DF4C-2636-48AF-A399-7358C7607949}" type="presParOf" srcId="{84554D15-83CA-4791-9608-766E42D457BA}" destId="{1FC18541-DA16-42A7-97C5-BC43F6BA4BB1}" srcOrd="9" destOrd="0" presId="urn:microsoft.com/office/officeart/2008/layout/VerticalAccentList"/>
    <dgm:cxn modelId="{C538BAE2-940D-4711-8EFD-79A9839EF3EE}" type="presParOf" srcId="{1FC18541-DA16-42A7-97C5-BC43F6BA4BB1}" destId="{B3100316-03B6-46A3-8396-D1B6AA539770}" srcOrd="0" destOrd="0" presId="urn:microsoft.com/office/officeart/2008/layout/VerticalAccentList"/>
    <dgm:cxn modelId="{96579F92-C187-42FB-A750-FD3EF1704667}" type="presParOf" srcId="{84554D15-83CA-4791-9608-766E42D457BA}" destId="{93F73524-F4D1-41E0-B563-D534BB7A903C}" srcOrd="10" destOrd="0" presId="urn:microsoft.com/office/officeart/2008/layout/VerticalAccentList"/>
    <dgm:cxn modelId="{2687370F-9FC6-43D8-BD4A-DBB399257A96}" type="presParOf" srcId="{93F73524-F4D1-41E0-B563-D534BB7A903C}" destId="{714340F0-DF66-4E3C-A8F6-01F9FA0EAB5B}" srcOrd="0" destOrd="0" presId="urn:microsoft.com/office/officeart/2008/layout/VerticalAccentList"/>
    <dgm:cxn modelId="{FEEC1BB4-CF17-4445-8881-B261358A7BDE}" type="presParOf" srcId="{93F73524-F4D1-41E0-B563-D534BB7A903C}" destId="{F45EB2D3-33A4-4F00-837C-A591CC531CB8}" srcOrd="1" destOrd="0" presId="urn:microsoft.com/office/officeart/2008/layout/VerticalAccentList"/>
    <dgm:cxn modelId="{9CF59C04-3E8C-4B05-AA79-B37FF66394C8}" type="presParOf" srcId="{93F73524-F4D1-41E0-B563-D534BB7A903C}" destId="{F757EFD7-0A8A-4A84-A3AF-E439F88B30E0}" srcOrd="2" destOrd="0" presId="urn:microsoft.com/office/officeart/2008/layout/VerticalAccentList"/>
    <dgm:cxn modelId="{08C7A173-6ECB-43D4-A07D-F1701F164C29}" type="presParOf" srcId="{93F73524-F4D1-41E0-B563-D534BB7A903C}" destId="{F271C5CE-858B-4B22-AFB4-EE898E0DBAB4}" srcOrd="3" destOrd="0" presId="urn:microsoft.com/office/officeart/2008/layout/VerticalAccentList"/>
    <dgm:cxn modelId="{BCF997B1-43FF-4076-A061-0461E7F035DF}" type="presParOf" srcId="{93F73524-F4D1-41E0-B563-D534BB7A903C}" destId="{5C9CD620-E94E-44E3-86A7-84A3C68ED444}" srcOrd="4" destOrd="0" presId="urn:microsoft.com/office/officeart/2008/layout/VerticalAccentList"/>
    <dgm:cxn modelId="{5BE202DC-1EF6-4476-9BBC-91AE7C309961}" type="presParOf" srcId="{93F73524-F4D1-41E0-B563-D534BB7A903C}" destId="{C861A8BC-D2A3-4607-A652-57D4F54E2831}" srcOrd="5" destOrd="0" presId="urn:microsoft.com/office/officeart/2008/layout/VerticalAccentList"/>
    <dgm:cxn modelId="{5719D7BD-2988-4838-803C-DAD6E48FEA57}" type="presParOf" srcId="{93F73524-F4D1-41E0-B563-D534BB7A903C}" destId="{4544C5EF-2B07-476C-B3A3-5BFA4A3F92FD}" srcOrd="6" destOrd="0" presId="urn:microsoft.com/office/officeart/2008/layout/VerticalAccentList"/>
    <dgm:cxn modelId="{739DD39D-7941-4DBC-84ED-754178DDF741}" type="presParOf" srcId="{84554D15-83CA-4791-9608-766E42D457BA}" destId="{67B44E39-CE84-4D30-8CCA-6C8AB2646679}" srcOrd="11" destOrd="0" presId="urn:microsoft.com/office/officeart/2008/layout/VerticalAccentList"/>
    <dgm:cxn modelId="{3DE983D9-F362-44D8-BF27-3AB97DAC7A55}" type="presParOf" srcId="{84554D15-83CA-4791-9608-766E42D457BA}" destId="{DD632EC3-8DF9-4F4F-AE40-E79241A41860}" srcOrd="12" destOrd="0" presId="urn:microsoft.com/office/officeart/2008/layout/VerticalAccentList"/>
    <dgm:cxn modelId="{2544D7AB-3528-4FEB-9BA4-59A6039BCFD0}" type="presParOf" srcId="{DD632EC3-8DF9-4F4F-AE40-E79241A41860}" destId="{14CBD2E2-3ED9-460E-B83D-50F275AF9D9B}" srcOrd="0" destOrd="0" presId="urn:microsoft.com/office/officeart/2008/layout/VerticalAccentList"/>
    <dgm:cxn modelId="{BCD1F647-7632-4235-8BE6-CC450167728F}" type="presParOf" srcId="{84554D15-83CA-4791-9608-766E42D457BA}" destId="{AC7CD82F-1C60-4020-85F4-B4C18A757D01}" srcOrd="13" destOrd="0" presId="urn:microsoft.com/office/officeart/2008/layout/VerticalAccentList"/>
    <dgm:cxn modelId="{BA6041B0-AF08-411D-A18A-0EE2DE5DF032}" type="presParOf" srcId="{AC7CD82F-1C60-4020-85F4-B4C18A757D01}" destId="{E6416A22-A403-4CFD-A893-B4D593D592E6}" srcOrd="0" destOrd="0" presId="urn:microsoft.com/office/officeart/2008/layout/VerticalAccentList"/>
    <dgm:cxn modelId="{702B0C86-A188-490D-8D6E-779553B3ECD7}" type="presParOf" srcId="{AC7CD82F-1C60-4020-85F4-B4C18A757D01}" destId="{8BAEDFB9-ED85-422B-B99E-A77748287FE3}" srcOrd="1" destOrd="0" presId="urn:microsoft.com/office/officeart/2008/layout/VerticalAccentList"/>
    <dgm:cxn modelId="{DD731975-51DF-4B57-AA43-21E4FD3D1638}" type="presParOf" srcId="{AC7CD82F-1C60-4020-85F4-B4C18A757D01}" destId="{08F21994-211B-4C83-8149-5D6B4F1903D1}" srcOrd="2" destOrd="0" presId="urn:microsoft.com/office/officeart/2008/layout/VerticalAccentList"/>
    <dgm:cxn modelId="{0EB85567-89A6-4620-AB02-50C512C85198}" type="presParOf" srcId="{AC7CD82F-1C60-4020-85F4-B4C18A757D01}" destId="{D41CAB19-FE6E-4DBD-9842-2F17578C13B1}" srcOrd="3" destOrd="0" presId="urn:microsoft.com/office/officeart/2008/layout/VerticalAccentList"/>
    <dgm:cxn modelId="{FA3FFBDD-4F7B-4B21-91B9-F777591D0427}" type="presParOf" srcId="{AC7CD82F-1C60-4020-85F4-B4C18A757D01}" destId="{D211EB4F-748A-456C-9A53-9786682EACA4}" srcOrd="4" destOrd="0" presId="urn:microsoft.com/office/officeart/2008/layout/VerticalAccentList"/>
    <dgm:cxn modelId="{BC6AE236-5151-4437-969B-42512666A876}" type="presParOf" srcId="{AC7CD82F-1C60-4020-85F4-B4C18A757D01}" destId="{5827F56C-7A8F-42B6-BDF4-E9B65A756F95}" srcOrd="5" destOrd="0" presId="urn:microsoft.com/office/officeart/2008/layout/VerticalAccentList"/>
    <dgm:cxn modelId="{5700E56E-43EE-4D51-846D-89206D55689E}" type="presParOf" srcId="{AC7CD82F-1C60-4020-85F4-B4C18A757D01}" destId="{C3AF3F55-8992-4B06-82A6-FE6AA3D6DD5E}" srcOrd="6" destOrd="0" presId="urn:microsoft.com/office/officeart/2008/layout/VerticalAccentList"/>
    <dgm:cxn modelId="{CB90FAFC-1754-4C2A-A85B-4241D5FC5D2B}" type="presParOf" srcId="{84554D15-83CA-4791-9608-766E42D457BA}" destId="{98716981-20A2-406A-A1E8-1ED38B1087C7}" srcOrd="14" destOrd="0" presId="urn:microsoft.com/office/officeart/2008/layout/VerticalAccentList"/>
    <dgm:cxn modelId="{F22DAE64-7DDD-4371-B2C9-F965DB42745C}" type="presParOf" srcId="{84554D15-83CA-4791-9608-766E42D457BA}" destId="{4475B040-38AE-4011-BB6A-99EA1FA0BE40}" srcOrd="15" destOrd="0" presId="urn:microsoft.com/office/officeart/2008/layout/VerticalAccentList"/>
    <dgm:cxn modelId="{40BC9003-8974-4626-B23D-86402B559567}" type="presParOf" srcId="{4475B040-38AE-4011-BB6A-99EA1FA0BE40}" destId="{972E0BD8-146E-4439-9B95-247829407F01}" srcOrd="0" destOrd="0" presId="urn:microsoft.com/office/officeart/2008/layout/VerticalAccentList"/>
    <dgm:cxn modelId="{CFCB43BB-2823-40DE-9475-4EA6C94EA54B}" type="presParOf" srcId="{84554D15-83CA-4791-9608-766E42D457BA}" destId="{3A887500-8EDD-4EDA-8FF5-AA1CC822A87B}" srcOrd="16" destOrd="0" presId="urn:microsoft.com/office/officeart/2008/layout/VerticalAccentList"/>
    <dgm:cxn modelId="{AC69C5DD-4886-480E-9081-358F845BD8AE}" type="presParOf" srcId="{3A887500-8EDD-4EDA-8FF5-AA1CC822A87B}" destId="{D43D08FD-5769-4BA0-A26D-AE33A69AC4AF}" srcOrd="0" destOrd="0" presId="urn:microsoft.com/office/officeart/2008/layout/VerticalAccentList"/>
    <dgm:cxn modelId="{B17D9A0F-6D5E-43E4-9434-B4364078BF71}" type="presParOf" srcId="{3A887500-8EDD-4EDA-8FF5-AA1CC822A87B}" destId="{166CDE98-51F8-4B94-966D-2A6EF2438D23}" srcOrd="1" destOrd="0" presId="urn:microsoft.com/office/officeart/2008/layout/VerticalAccentList"/>
    <dgm:cxn modelId="{E0A3C612-5DED-4867-8C83-ABD2E6D47D3F}" type="presParOf" srcId="{3A887500-8EDD-4EDA-8FF5-AA1CC822A87B}" destId="{D4CD8EF6-E8D1-4731-BACF-D02EAE94E496}" srcOrd="2" destOrd="0" presId="urn:microsoft.com/office/officeart/2008/layout/VerticalAccentList"/>
    <dgm:cxn modelId="{5895703F-F685-4C66-B590-58A70E44F5F8}" type="presParOf" srcId="{3A887500-8EDD-4EDA-8FF5-AA1CC822A87B}" destId="{7E2D14C0-DA78-4469-9D79-D671C2398B2B}" srcOrd="3" destOrd="0" presId="urn:microsoft.com/office/officeart/2008/layout/VerticalAccentList"/>
    <dgm:cxn modelId="{EFD398F4-C364-444C-998A-54D4987958D6}" type="presParOf" srcId="{3A887500-8EDD-4EDA-8FF5-AA1CC822A87B}" destId="{C6985D1C-41D3-4824-8AC1-0ED77017A498}" srcOrd="4" destOrd="0" presId="urn:microsoft.com/office/officeart/2008/layout/VerticalAccentList"/>
    <dgm:cxn modelId="{A840C9E6-1132-474E-8AF6-EB6C7B6FE613}" type="presParOf" srcId="{3A887500-8EDD-4EDA-8FF5-AA1CC822A87B}" destId="{44E9A542-EA35-4EC0-B5F6-8A0A1B8A1DFD}" srcOrd="5" destOrd="0" presId="urn:microsoft.com/office/officeart/2008/layout/VerticalAccentList"/>
    <dgm:cxn modelId="{E723D36D-C5F4-4CE4-9F11-30686A4E67FD}" type="presParOf" srcId="{3A887500-8EDD-4EDA-8FF5-AA1CC822A87B}" destId="{4F9CBA24-5C41-4A98-BEB0-315B5F8F0677}"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96D23F-C766-482F-8F4F-B7E2A9F39B3D}" type="doc">
      <dgm:prSet loTypeId="urn:microsoft.com/office/officeart/2005/8/layout/hierarchy4" loCatId="relationship" qsTypeId="urn:microsoft.com/office/officeart/2005/8/quickstyle/simple1" qsCatId="simple" csTypeId="urn:microsoft.com/office/officeart/2005/8/colors/accent0_1" csCatId="mainScheme" phldr="1"/>
      <dgm:spPr/>
      <dgm:t>
        <a:bodyPr/>
        <a:lstStyle/>
        <a:p>
          <a:endParaRPr lang="en-GB"/>
        </a:p>
      </dgm:t>
    </dgm:pt>
    <dgm:pt modelId="{E61BCABC-1C93-4955-A927-206CC76AFED5}">
      <dgm:prSet phldrT="[Text]"/>
      <dgm:spPr/>
      <dgm:t>
        <a:bodyPr/>
        <a:lstStyle/>
        <a:p>
          <a:endParaRPr lang="en-GB"/>
        </a:p>
      </dgm:t>
    </dgm:pt>
    <dgm:pt modelId="{A27E54BF-45C5-42D1-A7AA-3BAFBEB110DA}" type="parTrans" cxnId="{70455396-CA66-43B8-89FC-C150463EA737}">
      <dgm:prSet/>
      <dgm:spPr/>
      <dgm:t>
        <a:bodyPr/>
        <a:lstStyle/>
        <a:p>
          <a:endParaRPr lang="en-GB"/>
        </a:p>
      </dgm:t>
    </dgm:pt>
    <dgm:pt modelId="{3CCF46AC-35E7-4E7F-8C3A-D0B9712F9BFD}" type="sibTrans" cxnId="{70455396-CA66-43B8-89FC-C150463EA737}">
      <dgm:prSet/>
      <dgm:spPr/>
      <dgm:t>
        <a:bodyPr/>
        <a:lstStyle/>
        <a:p>
          <a:endParaRPr lang="en-GB"/>
        </a:p>
      </dgm:t>
    </dgm:pt>
    <dgm:pt modelId="{965FC263-1507-4137-A4B9-E5D866A45830}">
      <dgm:prSet phldrT="[Text]" custT="1"/>
      <dgm:spPr>
        <a:solidFill>
          <a:schemeClr val="tx2"/>
        </a:solidFill>
      </dgm:spPr>
      <dgm:t>
        <a:bodyPr/>
        <a:lstStyle/>
        <a:p>
          <a:r>
            <a:rPr lang="en-GB" sz="2700">
              <a:solidFill>
                <a:schemeClr val="bg1"/>
              </a:solidFill>
              <a:latin typeface="Arial" panose="020B0604020202020204" pitchFamily="34" charset="0"/>
              <a:cs typeface="Arial" panose="020B0604020202020204" pitchFamily="34" charset="0"/>
            </a:rPr>
            <a:t>REC Code Manager</a:t>
          </a:r>
        </a:p>
      </dgm:t>
    </dgm:pt>
    <dgm:pt modelId="{6FC37FE2-64B7-44E9-8F7D-B7CA694ED85B}" type="parTrans" cxnId="{AAF8D7C8-1F51-471B-AA28-3BF2204BA0D0}">
      <dgm:prSet/>
      <dgm:spPr/>
      <dgm:t>
        <a:bodyPr/>
        <a:lstStyle/>
        <a:p>
          <a:endParaRPr lang="en-GB"/>
        </a:p>
      </dgm:t>
    </dgm:pt>
    <dgm:pt modelId="{5803F264-5C22-4B3F-BCA3-9754A8BF947C}" type="sibTrans" cxnId="{AAF8D7C8-1F51-471B-AA28-3BF2204BA0D0}">
      <dgm:prSet/>
      <dgm:spPr/>
      <dgm:t>
        <a:bodyPr/>
        <a:lstStyle/>
        <a:p>
          <a:endParaRPr lang="en-GB"/>
        </a:p>
      </dgm:t>
    </dgm:pt>
    <dgm:pt modelId="{F102665C-B611-4EB2-B06B-FD081F9B7198}">
      <dgm:prSet phldrT="[Text]"/>
      <dgm:spPr>
        <a:solidFill>
          <a:schemeClr val="accent6"/>
        </a:solidFill>
      </dgm:spPr>
      <dgm:t>
        <a:bodyPr/>
        <a:lstStyle/>
        <a:p>
          <a:r>
            <a:rPr lang="en-GB">
              <a:latin typeface="Arial" panose="020B0604020202020204" pitchFamily="34" charset="0"/>
              <a:cs typeface="Arial" panose="020B0604020202020204" pitchFamily="34" charset="0"/>
            </a:rPr>
            <a:t>REC Service Providers</a:t>
          </a:r>
        </a:p>
      </dgm:t>
    </dgm:pt>
    <dgm:pt modelId="{32408B3B-C4B6-42CD-8617-89C0D8CEC568}" type="parTrans" cxnId="{F4FD1C5F-F916-48FF-AEE7-2475540A409D}">
      <dgm:prSet/>
      <dgm:spPr/>
      <dgm:t>
        <a:bodyPr/>
        <a:lstStyle/>
        <a:p>
          <a:endParaRPr lang="en-GB"/>
        </a:p>
      </dgm:t>
    </dgm:pt>
    <dgm:pt modelId="{134F4563-49B1-40FE-B6FD-12B21D5989A9}" type="sibTrans" cxnId="{F4FD1C5F-F916-48FF-AEE7-2475540A409D}">
      <dgm:prSet/>
      <dgm:spPr/>
      <dgm:t>
        <a:bodyPr/>
        <a:lstStyle/>
        <a:p>
          <a:endParaRPr lang="en-GB"/>
        </a:p>
      </dgm:t>
    </dgm:pt>
    <dgm:pt modelId="{88AB36F1-554D-4437-9858-7D929457066D}" type="pres">
      <dgm:prSet presAssocID="{2696D23F-C766-482F-8F4F-B7E2A9F39B3D}" presName="Name0" presStyleCnt="0">
        <dgm:presLayoutVars>
          <dgm:chPref val="1"/>
          <dgm:dir/>
          <dgm:animOne val="branch"/>
          <dgm:animLvl val="lvl"/>
          <dgm:resizeHandles/>
        </dgm:presLayoutVars>
      </dgm:prSet>
      <dgm:spPr/>
    </dgm:pt>
    <dgm:pt modelId="{5A721DAB-45D4-4A85-ABEB-7B5AF644A3AB}" type="pres">
      <dgm:prSet presAssocID="{E61BCABC-1C93-4955-A927-206CC76AFED5}" presName="vertOne" presStyleCnt="0"/>
      <dgm:spPr/>
    </dgm:pt>
    <dgm:pt modelId="{3CD95339-EA28-4124-BA6D-8040FAA6788E}" type="pres">
      <dgm:prSet presAssocID="{E61BCABC-1C93-4955-A927-206CC76AFED5}" presName="txOne" presStyleLbl="node0" presStyleIdx="0" presStyleCnt="1" custLinFactNeighborX="37" custLinFactNeighborY="-54217">
        <dgm:presLayoutVars>
          <dgm:chPref val="3"/>
        </dgm:presLayoutVars>
      </dgm:prSet>
      <dgm:spPr/>
    </dgm:pt>
    <dgm:pt modelId="{798D33DB-327F-4A91-B24B-6F44A237CD80}" type="pres">
      <dgm:prSet presAssocID="{E61BCABC-1C93-4955-A927-206CC76AFED5}" presName="parTransOne" presStyleCnt="0"/>
      <dgm:spPr/>
    </dgm:pt>
    <dgm:pt modelId="{F165B6F3-8D6B-4A88-A5A5-1A15F7524488}" type="pres">
      <dgm:prSet presAssocID="{E61BCABC-1C93-4955-A927-206CC76AFED5}" presName="horzOne" presStyleCnt="0"/>
      <dgm:spPr/>
    </dgm:pt>
    <dgm:pt modelId="{078E0D28-DA10-4546-A8FF-E747B684BE87}" type="pres">
      <dgm:prSet presAssocID="{965FC263-1507-4137-A4B9-E5D866A45830}" presName="vertTwo" presStyleCnt="0"/>
      <dgm:spPr/>
    </dgm:pt>
    <dgm:pt modelId="{9DDF7309-9640-41C0-B1D4-21526DD60B1C}" type="pres">
      <dgm:prSet presAssocID="{965FC263-1507-4137-A4B9-E5D866A45830}" presName="txTwo" presStyleLbl="node2" presStyleIdx="0" presStyleCnt="2" custScaleX="103756">
        <dgm:presLayoutVars>
          <dgm:chPref val="3"/>
        </dgm:presLayoutVars>
      </dgm:prSet>
      <dgm:spPr/>
    </dgm:pt>
    <dgm:pt modelId="{5BFDF3FB-4C97-4156-AB6F-B11D9E42E1FC}" type="pres">
      <dgm:prSet presAssocID="{965FC263-1507-4137-A4B9-E5D866A45830}" presName="horzTwo" presStyleCnt="0"/>
      <dgm:spPr/>
    </dgm:pt>
    <dgm:pt modelId="{2D7039D5-8A86-4BB6-BE85-CF53245B1265}" type="pres">
      <dgm:prSet presAssocID="{5803F264-5C22-4B3F-BCA3-9754A8BF947C}" presName="sibSpaceTwo" presStyleCnt="0"/>
      <dgm:spPr/>
    </dgm:pt>
    <dgm:pt modelId="{77231674-DAD3-46EE-B8F0-57F448747E9A}" type="pres">
      <dgm:prSet presAssocID="{F102665C-B611-4EB2-B06B-FD081F9B7198}" presName="vertTwo" presStyleCnt="0"/>
      <dgm:spPr/>
    </dgm:pt>
    <dgm:pt modelId="{246B59E5-C0EE-4E00-8E28-A160FFF9410F}" type="pres">
      <dgm:prSet presAssocID="{F102665C-B611-4EB2-B06B-FD081F9B7198}" presName="txTwo" presStyleLbl="node2" presStyleIdx="1" presStyleCnt="2" custScaleX="78229">
        <dgm:presLayoutVars>
          <dgm:chPref val="3"/>
        </dgm:presLayoutVars>
      </dgm:prSet>
      <dgm:spPr/>
    </dgm:pt>
    <dgm:pt modelId="{A8C601BD-A1FA-4292-AB24-EFB466E2EB89}" type="pres">
      <dgm:prSet presAssocID="{F102665C-B611-4EB2-B06B-FD081F9B7198}" presName="horzTwo" presStyleCnt="0"/>
      <dgm:spPr/>
    </dgm:pt>
  </dgm:ptLst>
  <dgm:cxnLst>
    <dgm:cxn modelId="{F4FD1C5F-F916-48FF-AEE7-2475540A409D}" srcId="{E61BCABC-1C93-4955-A927-206CC76AFED5}" destId="{F102665C-B611-4EB2-B06B-FD081F9B7198}" srcOrd="1" destOrd="0" parTransId="{32408B3B-C4B6-42CD-8617-89C0D8CEC568}" sibTransId="{134F4563-49B1-40FE-B6FD-12B21D5989A9}"/>
    <dgm:cxn modelId="{04C89683-566B-4FBE-92CC-C712ED2E4BC6}" type="presOf" srcId="{F102665C-B611-4EB2-B06B-FD081F9B7198}" destId="{246B59E5-C0EE-4E00-8E28-A160FFF9410F}" srcOrd="0" destOrd="0" presId="urn:microsoft.com/office/officeart/2005/8/layout/hierarchy4"/>
    <dgm:cxn modelId="{70455396-CA66-43B8-89FC-C150463EA737}" srcId="{2696D23F-C766-482F-8F4F-B7E2A9F39B3D}" destId="{E61BCABC-1C93-4955-A927-206CC76AFED5}" srcOrd="0" destOrd="0" parTransId="{A27E54BF-45C5-42D1-A7AA-3BAFBEB110DA}" sibTransId="{3CCF46AC-35E7-4E7F-8C3A-D0B9712F9BFD}"/>
    <dgm:cxn modelId="{C00D9D9A-079D-4482-97E5-AB58AB5AAC91}" type="presOf" srcId="{E61BCABC-1C93-4955-A927-206CC76AFED5}" destId="{3CD95339-EA28-4124-BA6D-8040FAA6788E}" srcOrd="0" destOrd="0" presId="urn:microsoft.com/office/officeart/2005/8/layout/hierarchy4"/>
    <dgm:cxn modelId="{AAF8D7C8-1F51-471B-AA28-3BF2204BA0D0}" srcId="{E61BCABC-1C93-4955-A927-206CC76AFED5}" destId="{965FC263-1507-4137-A4B9-E5D866A45830}" srcOrd="0" destOrd="0" parTransId="{6FC37FE2-64B7-44E9-8F7D-B7CA694ED85B}" sibTransId="{5803F264-5C22-4B3F-BCA3-9754A8BF947C}"/>
    <dgm:cxn modelId="{70418CCB-3263-4B3C-B442-C54ADD5F99D8}" type="presOf" srcId="{965FC263-1507-4137-A4B9-E5D866A45830}" destId="{9DDF7309-9640-41C0-B1D4-21526DD60B1C}" srcOrd="0" destOrd="0" presId="urn:microsoft.com/office/officeart/2005/8/layout/hierarchy4"/>
    <dgm:cxn modelId="{874ADBD9-B979-4295-8315-0FF8EC477421}" type="presOf" srcId="{2696D23F-C766-482F-8F4F-B7E2A9F39B3D}" destId="{88AB36F1-554D-4437-9858-7D929457066D}" srcOrd="0" destOrd="0" presId="urn:microsoft.com/office/officeart/2005/8/layout/hierarchy4"/>
    <dgm:cxn modelId="{046E5339-A11F-4A9C-AE85-7A313ABCD59D}" type="presParOf" srcId="{88AB36F1-554D-4437-9858-7D929457066D}" destId="{5A721DAB-45D4-4A85-ABEB-7B5AF644A3AB}" srcOrd="0" destOrd="0" presId="urn:microsoft.com/office/officeart/2005/8/layout/hierarchy4"/>
    <dgm:cxn modelId="{20ADBE15-4411-497A-8807-B1910DDEBF84}" type="presParOf" srcId="{5A721DAB-45D4-4A85-ABEB-7B5AF644A3AB}" destId="{3CD95339-EA28-4124-BA6D-8040FAA6788E}" srcOrd="0" destOrd="0" presId="urn:microsoft.com/office/officeart/2005/8/layout/hierarchy4"/>
    <dgm:cxn modelId="{A183AAD9-E16D-48EA-8543-78AD1EED4602}" type="presParOf" srcId="{5A721DAB-45D4-4A85-ABEB-7B5AF644A3AB}" destId="{798D33DB-327F-4A91-B24B-6F44A237CD80}" srcOrd="1" destOrd="0" presId="urn:microsoft.com/office/officeart/2005/8/layout/hierarchy4"/>
    <dgm:cxn modelId="{CDAD9A12-1362-45CA-AF65-F9FC2C5EE0BB}" type="presParOf" srcId="{5A721DAB-45D4-4A85-ABEB-7B5AF644A3AB}" destId="{F165B6F3-8D6B-4A88-A5A5-1A15F7524488}" srcOrd="2" destOrd="0" presId="urn:microsoft.com/office/officeart/2005/8/layout/hierarchy4"/>
    <dgm:cxn modelId="{15028391-33E9-4E19-9C45-2712D9AA9ED2}" type="presParOf" srcId="{F165B6F3-8D6B-4A88-A5A5-1A15F7524488}" destId="{078E0D28-DA10-4546-A8FF-E747B684BE87}" srcOrd="0" destOrd="0" presId="urn:microsoft.com/office/officeart/2005/8/layout/hierarchy4"/>
    <dgm:cxn modelId="{AA22D3EA-7969-4DBE-BE49-78EBC0714BEE}" type="presParOf" srcId="{078E0D28-DA10-4546-A8FF-E747B684BE87}" destId="{9DDF7309-9640-41C0-B1D4-21526DD60B1C}" srcOrd="0" destOrd="0" presId="urn:microsoft.com/office/officeart/2005/8/layout/hierarchy4"/>
    <dgm:cxn modelId="{D7B21598-DFA9-44D8-A58E-51628FAFB2C0}" type="presParOf" srcId="{078E0D28-DA10-4546-A8FF-E747B684BE87}" destId="{5BFDF3FB-4C97-4156-AB6F-B11D9E42E1FC}" srcOrd="1" destOrd="0" presId="urn:microsoft.com/office/officeart/2005/8/layout/hierarchy4"/>
    <dgm:cxn modelId="{242257E0-FB3C-4A44-9FE3-926A08C32546}" type="presParOf" srcId="{F165B6F3-8D6B-4A88-A5A5-1A15F7524488}" destId="{2D7039D5-8A86-4BB6-BE85-CF53245B1265}" srcOrd="1" destOrd="0" presId="urn:microsoft.com/office/officeart/2005/8/layout/hierarchy4"/>
    <dgm:cxn modelId="{94CFB509-7D33-431B-A721-FE6F2201A7DF}" type="presParOf" srcId="{F165B6F3-8D6B-4A88-A5A5-1A15F7524488}" destId="{77231674-DAD3-46EE-B8F0-57F448747E9A}" srcOrd="2" destOrd="0" presId="urn:microsoft.com/office/officeart/2005/8/layout/hierarchy4"/>
    <dgm:cxn modelId="{5486E709-4023-4CC0-B9D8-DC3155EE5F47}" type="presParOf" srcId="{77231674-DAD3-46EE-B8F0-57F448747E9A}" destId="{246B59E5-C0EE-4E00-8E28-A160FFF9410F}" srcOrd="0" destOrd="0" presId="urn:microsoft.com/office/officeart/2005/8/layout/hierarchy4"/>
    <dgm:cxn modelId="{EE0EFEFF-9720-493C-8515-B41E853B57EA}" type="presParOf" srcId="{77231674-DAD3-46EE-B8F0-57F448747E9A}" destId="{A8C601BD-A1FA-4292-AB24-EFB466E2EB8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96D23F-C766-482F-8F4F-B7E2A9F39B3D}" type="doc">
      <dgm:prSet loTypeId="urn:microsoft.com/office/officeart/2005/8/layout/hierarchy4" loCatId="relationship" qsTypeId="urn:microsoft.com/office/officeart/2005/8/quickstyle/simple1" qsCatId="simple" csTypeId="urn:microsoft.com/office/officeart/2005/8/colors/accent0_1" csCatId="mainScheme" phldr="1"/>
      <dgm:spPr/>
      <dgm:t>
        <a:bodyPr/>
        <a:lstStyle/>
        <a:p>
          <a:endParaRPr lang="en-GB"/>
        </a:p>
      </dgm:t>
    </dgm:pt>
    <dgm:pt modelId="{E61BCABC-1C93-4955-A927-206CC76AFED5}">
      <dgm:prSet phldrT="[Text]" custT="1"/>
      <dgm:spPr>
        <a:solidFill>
          <a:schemeClr val="tx2"/>
        </a:solidFill>
      </dgm:spPr>
      <dgm:t>
        <a:bodyPr/>
        <a:lstStyle/>
        <a:p>
          <a:r>
            <a:rPr lang="en-GB" sz="2700">
              <a:solidFill>
                <a:schemeClr val="bg1"/>
              </a:solidFill>
              <a:latin typeface="Arial" panose="020B0604020202020204" pitchFamily="34" charset="0"/>
              <a:cs typeface="Arial" panose="020B0604020202020204" pitchFamily="34" charset="0"/>
            </a:rPr>
            <a:t>REC Parties</a:t>
          </a:r>
        </a:p>
      </dgm:t>
    </dgm:pt>
    <dgm:pt modelId="{A27E54BF-45C5-42D1-A7AA-3BAFBEB110DA}" type="parTrans" cxnId="{70455396-CA66-43B8-89FC-C150463EA737}">
      <dgm:prSet/>
      <dgm:spPr/>
      <dgm:t>
        <a:bodyPr/>
        <a:lstStyle/>
        <a:p>
          <a:endParaRPr lang="en-GB"/>
        </a:p>
      </dgm:t>
    </dgm:pt>
    <dgm:pt modelId="{3CCF46AC-35E7-4E7F-8C3A-D0B9712F9BFD}" type="sibTrans" cxnId="{70455396-CA66-43B8-89FC-C150463EA737}">
      <dgm:prSet/>
      <dgm:spPr/>
      <dgm:t>
        <a:bodyPr/>
        <a:lstStyle/>
        <a:p>
          <a:endParaRPr lang="en-GB"/>
        </a:p>
      </dgm:t>
    </dgm:pt>
    <dgm:pt modelId="{965FC263-1507-4137-A4B9-E5D866A45830}">
      <dgm:prSet phldrT="[Text]"/>
      <dgm:spPr>
        <a:solidFill>
          <a:schemeClr val="tx2"/>
        </a:solidFill>
      </dgm:spPr>
      <dgm:t>
        <a:bodyPr/>
        <a:lstStyle/>
        <a:p>
          <a:r>
            <a:rPr lang="en-GB">
              <a:solidFill>
                <a:schemeClr val="bg1"/>
              </a:solidFill>
              <a:latin typeface="Arial" panose="020B0604020202020204" pitchFamily="34" charset="0"/>
              <a:cs typeface="Arial" panose="020B0604020202020204" pitchFamily="34" charset="0"/>
            </a:rPr>
            <a:t>Suppliers</a:t>
          </a:r>
        </a:p>
      </dgm:t>
    </dgm:pt>
    <dgm:pt modelId="{6FC37FE2-64B7-44E9-8F7D-B7CA694ED85B}" type="parTrans" cxnId="{AAF8D7C8-1F51-471B-AA28-3BF2204BA0D0}">
      <dgm:prSet/>
      <dgm:spPr/>
      <dgm:t>
        <a:bodyPr/>
        <a:lstStyle/>
        <a:p>
          <a:endParaRPr lang="en-GB"/>
        </a:p>
      </dgm:t>
    </dgm:pt>
    <dgm:pt modelId="{5803F264-5C22-4B3F-BCA3-9754A8BF947C}" type="sibTrans" cxnId="{AAF8D7C8-1F51-471B-AA28-3BF2204BA0D0}">
      <dgm:prSet/>
      <dgm:spPr/>
      <dgm:t>
        <a:bodyPr/>
        <a:lstStyle/>
        <a:p>
          <a:endParaRPr lang="en-GB"/>
        </a:p>
      </dgm:t>
    </dgm:pt>
    <dgm:pt modelId="{F102665C-B611-4EB2-B06B-FD081F9B7198}">
      <dgm:prSet phldrT="[Text]"/>
      <dgm:spPr>
        <a:solidFill>
          <a:schemeClr val="tx2"/>
        </a:solidFill>
      </dgm:spPr>
      <dgm:t>
        <a:bodyPr/>
        <a:lstStyle/>
        <a:p>
          <a:r>
            <a:rPr lang="en-GB">
              <a:solidFill>
                <a:schemeClr val="bg1"/>
              </a:solidFill>
              <a:latin typeface="Arial" panose="020B0604020202020204" pitchFamily="34" charset="0"/>
              <a:cs typeface="Arial" panose="020B0604020202020204" pitchFamily="34" charset="0"/>
            </a:rPr>
            <a:t> Network Operators</a:t>
          </a:r>
        </a:p>
      </dgm:t>
    </dgm:pt>
    <dgm:pt modelId="{32408B3B-C4B6-42CD-8617-89C0D8CEC568}" type="parTrans" cxnId="{F4FD1C5F-F916-48FF-AEE7-2475540A409D}">
      <dgm:prSet/>
      <dgm:spPr/>
      <dgm:t>
        <a:bodyPr/>
        <a:lstStyle/>
        <a:p>
          <a:endParaRPr lang="en-GB"/>
        </a:p>
      </dgm:t>
    </dgm:pt>
    <dgm:pt modelId="{134F4563-49B1-40FE-B6FD-12B21D5989A9}" type="sibTrans" cxnId="{F4FD1C5F-F916-48FF-AEE7-2475540A409D}">
      <dgm:prSet/>
      <dgm:spPr/>
      <dgm:t>
        <a:bodyPr/>
        <a:lstStyle/>
        <a:p>
          <a:endParaRPr lang="en-GB"/>
        </a:p>
      </dgm:t>
    </dgm:pt>
    <dgm:pt modelId="{E6434F14-DE68-4E8E-A32B-C9B3ADF80796}">
      <dgm:prSet phldrT="[Text]" custT="1"/>
      <dgm:spPr>
        <a:solidFill>
          <a:schemeClr val="accent6"/>
        </a:solidFill>
      </dgm:spPr>
      <dgm:t>
        <a:bodyPr/>
        <a:lstStyle/>
        <a:p>
          <a:r>
            <a:rPr lang="en-GB" sz="2700">
              <a:latin typeface="Arial" panose="020B0604020202020204" pitchFamily="34" charset="0"/>
              <a:cs typeface="Arial" panose="020B0604020202020204" pitchFamily="34" charset="0"/>
            </a:rPr>
            <a:t>REC Service Users</a:t>
          </a:r>
        </a:p>
      </dgm:t>
    </dgm:pt>
    <dgm:pt modelId="{7CA26590-6ED2-4829-A84D-5F4B362A13C7}" type="parTrans" cxnId="{D2422A04-D401-450A-BDEF-81432182F431}">
      <dgm:prSet/>
      <dgm:spPr/>
      <dgm:t>
        <a:bodyPr/>
        <a:lstStyle/>
        <a:p>
          <a:endParaRPr lang="en-GB"/>
        </a:p>
      </dgm:t>
    </dgm:pt>
    <dgm:pt modelId="{29B706C2-08AE-47F6-BF01-E2AC4F136780}" type="sibTrans" cxnId="{D2422A04-D401-450A-BDEF-81432182F431}">
      <dgm:prSet/>
      <dgm:spPr/>
      <dgm:t>
        <a:bodyPr/>
        <a:lstStyle/>
        <a:p>
          <a:endParaRPr lang="en-GB"/>
        </a:p>
      </dgm:t>
    </dgm:pt>
    <dgm:pt modelId="{C590CDA0-D9DD-4DEC-93D9-B053D0FC60E4}">
      <dgm:prSet phldrT="[Text]"/>
      <dgm:spPr>
        <a:solidFill>
          <a:schemeClr val="tx2"/>
        </a:solidFill>
      </dgm:spPr>
      <dgm:t>
        <a:bodyPr/>
        <a:lstStyle/>
        <a:p>
          <a:r>
            <a:rPr lang="en-GB">
              <a:solidFill>
                <a:schemeClr val="bg1"/>
              </a:solidFill>
              <a:latin typeface="Arial" panose="020B0604020202020204" pitchFamily="34" charset="0"/>
              <a:cs typeface="Arial" panose="020B0604020202020204" pitchFamily="34" charset="0"/>
            </a:rPr>
            <a:t>MEMs</a:t>
          </a:r>
        </a:p>
      </dgm:t>
    </dgm:pt>
    <dgm:pt modelId="{569C0937-6B5A-488B-9C03-9230F40EC27D}" type="parTrans" cxnId="{0699A616-7139-43FE-A5CC-7497DD4149FF}">
      <dgm:prSet/>
      <dgm:spPr/>
      <dgm:t>
        <a:bodyPr/>
        <a:lstStyle/>
        <a:p>
          <a:endParaRPr lang="en-GB"/>
        </a:p>
      </dgm:t>
    </dgm:pt>
    <dgm:pt modelId="{6110C5A2-3AC8-44B4-8DFD-91CB08C82C33}" type="sibTrans" cxnId="{0699A616-7139-43FE-A5CC-7497DD4149FF}">
      <dgm:prSet/>
      <dgm:spPr/>
      <dgm:t>
        <a:bodyPr/>
        <a:lstStyle/>
        <a:p>
          <a:endParaRPr lang="en-GB"/>
        </a:p>
      </dgm:t>
    </dgm:pt>
    <dgm:pt modelId="{E9B5F8F8-05B7-4070-BB6D-1D57AF52DF4D}">
      <dgm:prSet phldrT="[Text]"/>
      <dgm:spPr>
        <a:solidFill>
          <a:schemeClr val="tx2"/>
        </a:solidFill>
      </dgm:spPr>
      <dgm:t>
        <a:bodyPr/>
        <a:lstStyle/>
        <a:p>
          <a:r>
            <a:rPr lang="en-GB">
              <a:solidFill>
                <a:schemeClr val="bg1"/>
              </a:solidFill>
              <a:latin typeface="Arial" panose="020B0604020202020204" pitchFamily="34" charset="0"/>
              <a:cs typeface="Arial" panose="020B0604020202020204" pitchFamily="34" charset="0"/>
            </a:rPr>
            <a:t>DCC</a:t>
          </a:r>
        </a:p>
      </dgm:t>
    </dgm:pt>
    <dgm:pt modelId="{9099B6E0-49B5-4235-A1DF-BBF4922600CA}" type="parTrans" cxnId="{5D8D55B5-982F-4215-8B26-BF6E7DE1251B}">
      <dgm:prSet/>
      <dgm:spPr/>
      <dgm:t>
        <a:bodyPr/>
        <a:lstStyle/>
        <a:p>
          <a:endParaRPr lang="en-GB"/>
        </a:p>
      </dgm:t>
    </dgm:pt>
    <dgm:pt modelId="{BC23AA4C-F6CB-4793-B881-6967B1B6A7CD}" type="sibTrans" cxnId="{5D8D55B5-982F-4215-8B26-BF6E7DE1251B}">
      <dgm:prSet/>
      <dgm:spPr/>
      <dgm:t>
        <a:bodyPr/>
        <a:lstStyle/>
        <a:p>
          <a:endParaRPr lang="en-GB"/>
        </a:p>
      </dgm:t>
    </dgm:pt>
    <dgm:pt modelId="{8EAD0473-F1FD-4A19-BC74-F23A0977A76B}">
      <dgm:prSet phldrT="[Text]"/>
      <dgm:spPr>
        <a:solidFill>
          <a:schemeClr val="accent6"/>
        </a:solidFill>
      </dgm:spPr>
      <dgm:t>
        <a:bodyPr/>
        <a:lstStyle/>
        <a:p>
          <a:r>
            <a:rPr lang="en-GB">
              <a:latin typeface="Arial" panose="020B0604020202020204" pitchFamily="34" charset="0"/>
              <a:cs typeface="Arial" panose="020B0604020202020204" pitchFamily="34" charset="0"/>
            </a:rPr>
            <a:t>EES</a:t>
          </a:r>
        </a:p>
      </dgm:t>
    </dgm:pt>
    <dgm:pt modelId="{A84F3FCF-7196-45F3-A50E-AC61B2E0C2D3}" type="parTrans" cxnId="{FFD81D93-7B3A-470D-A45D-6D7E3F8121B4}">
      <dgm:prSet/>
      <dgm:spPr/>
      <dgm:t>
        <a:bodyPr/>
        <a:lstStyle/>
        <a:p>
          <a:endParaRPr lang="en-GB"/>
        </a:p>
      </dgm:t>
    </dgm:pt>
    <dgm:pt modelId="{908272EA-F8A0-4597-B4A2-13AC86139BA6}" type="sibTrans" cxnId="{FFD81D93-7B3A-470D-A45D-6D7E3F8121B4}">
      <dgm:prSet/>
      <dgm:spPr/>
      <dgm:t>
        <a:bodyPr/>
        <a:lstStyle/>
        <a:p>
          <a:endParaRPr lang="en-GB"/>
        </a:p>
      </dgm:t>
    </dgm:pt>
    <dgm:pt modelId="{437FAF42-18F3-4F48-98E4-538337BC9F84}">
      <dgm:prSet phldrT="[Text]"/>
      <dgm:spPr>
        <a:solidFill>
          <a:schemeClr val="accent6"/>
        </a:solidFill>
      </dgm:spPr>
      <dgm:t>
        <a:bodyPr/>
        <a:lstStyle/>
        <a:p>
          <a:r>
            <a:rPr lang="en-GB">
              <a:latin typeface="Arial" panose="020B0604020202020204" pitchFamily="34" charset="0"/>
              <a:cs typeface="Arial" panose="020B0604020202020204" pitchFamily="34" charset="0"/>
            </a:rPr>
            <a:t>GES</a:t>
          </a:r>
        </a:p>
      </dgm:t>
    </dgm:pt>
    <dgm:pt modelId="{88C44422-CD4E-413A-9652-FA7EB97E15EB}" type="parTrans" cxnId="{F3698703-CF80-48BA-92ED-CF424131D22E}">
      <dgm:prSet/>
      <dgm:spPr/>
      <dgm:t>
        <a:bodyPr/>
        <a:lstStyle/>
        <a:p>
          <a:endParaRPr lang="en-GB"/>
        </a:p>
      </dgm:t>
    </dgm:pt>
    <dgm:pt modelId="{9F61E486-EFC4-4E70-99BC-DB5B2F80D876}" type="sibTrans" cxnId="{F3698703-CF80-48BA-92ED-CF424131D22E}">
      <dgm:prSet/>
      <dgm:spPr/>
      <dgm:t>
        <a:bodyPr/>
        <a:lstStyle/>
        <a:p>
          <a:endParaRPr lang="en-GB"/>
        </a:p>
      </dgm:t>
    </dgm:pt>
    <dgm:pt modelId="{BB246795-1BAE-4D32-93D5-0FF9F21E16BB}">
      <dgm:prSet phldrT="[Text]"/>
      <dgm:spPr>
        <a:solidFill>
          <a:schemeClr val="accent6"/>
        </a:solidFill>
      </dgm:spPr>
      <dgm:t>
        <a:bodyPr/>
        <a:lstStyle/>
        <a:p>
          <a:r>
            <a:rPr lang="en-GB">
              <a:latin typeface="Arial" panose="020B0604020202020204" pitchFamily="34" charset="0"/>
              <a:cs typeface="Arial" panose="020B0604020202020204" pitchFamily="34" charset="0"/>
            </a:rPr>
            <a:t>CSS</a:t>
          </a:r>
        </a:p>
      </dgm:t>
    </dgm:pt>
    <dgm:pt modelId="{61B42421-8A51-4C93-8D99-66C693298807}" type="parTrans" cxnId="{9C79919F-904D-4BE7-8BC6-B3E9C5CA22B5}">
      <dgm:prSet/>
      <dgm:spPr/>
      <dgm:t>
        <a:bodyPr/>
        <a:lstStyle/>
        <a:p>
          <a:endParaRPr lang="en-GB"/>
        </a:p>
      </dgm:t>
    </dgm:pt>
    <dgm:pt modelId="{F3772F87-EE29-4A37-8BB4-6BB614AB29B7}" type="sibTrans" cxnId="{9C79919F-904D-4BE7-8BC6-B3E9C5CA22B5}">
      <dgm:prSet/>
      <dgm:spPr/>
      <dgm:t>
        <a:bodyPr/>
        <a:lstStyle/>
        <a:p>
          <a:endParaRPr lang="en-GB"/>
        </a:p>
      </dgm:t>
    </dgm:pt>
    <dgm:pt modelId="{88AB36F1-554D-4437-9858-7D929457066D}" type="pres">
      <dgm:prSet presAssocID="{2696D23F-C766-482F-8F4F-B7E2A9F39B3D}" presName="Name0" presStyleCnt="0">
        <dgm:presLayoutVars>
          <dgm:chPref val="1"/>
          <dgm:dir/>
          <dgm:animOne val="branch"/>
          <dgm:animLvl val="lvl"/>
          <dgm:resizeHandles/>
        </dgm:presLayoutVars>
      </dgm:prSet>
      <dgm:spPr/>
    </dgm:pt>
    <dgm:pt modelId="{5A721DAB-45D4-4A85-ABEB-7B5AF644A3AB}" type="pres">
      <dgm:prSet presAssocID="{E61BCABC-1C93-4955-A927-206CC76AFED5}" presName="vertOne" presStyleCnt="0"/>
      <dgm:spPr/>
    </dgm:pt>
    <dgm:pt modelId="{3CD95339-EA28-4124-BA6D-8040FAA6788E}" type="pres">
      <dgm:prSet presAssocID="{E61BCABC-1C93-4955-A927-206CC76AFED5}" presName="txOne" presStyleLbl="node0" presStyleIdx="0" presStyleCnt="2" custLinFactNeighborX="32" custLinFactNeighborY="-87735">
        <dgm:presLayoutVars>
          <dgm:chPref val="3"/>
        </dgm:presLayoutVars>
      </dgm:prSet>
      <dgm:spPr/>
    </dgm:pt>
    <dgm:pt modelId="{798D33DB-327F-4A91-B24B-6F44A237CD80}" type="pres">
      <dgm:prSet presAssocID="{E61BCABC-1C93-4955-A927-206CC76AFED5}" presName="parTransOne" presStyleCnt="0"/>
      <dgm:spPr/>
    </dgm:pt>
    <dgm:pt modelId="{F165B6F3-8D6B-4A88-A5A5-1A15F7524488}" type="pres">
      <dgm:prSet presAssocID="{E61BCABC-1C93-4955-A927-206CC76AFED5}" presName="horzOne" presStyleCnt="0"/>
      <dgm:spPr/>
    </dgm:pt>
    <dgm:pt modelId="{078E0D28-DA10-4546-A8FF-E747B684BE87}" type="pres">
      <dgm:prSet presAssocID="{965FC263-1507-4137-A4B9-E5D866A45830}" presName="vertTwo" presStyleCnt="0"/>
      <dgm:spPr/>
    </dgm:pt>
    <dgm:pt modelId="{9DDF7309-9640-41C0-B1D4-21526DD60B1C}" type="pres">
      <dgm:prSet presAssocID="{965FC263-1507-4137-A4B9-E5D866A45830}" presName="txTwo" presStyleLbl="node2" presStyleIdx="0" presStyleCnt="7">
        <dgm:presLayoutVars>
          <dgm:chPref val="3"/>
        </dgm:presLayoutVars>
      </dgm:prSet>
      <dgm:spPr/>
    </dgm:pt>
    <dgm:pt modelId="{5BFDF3FB-4C97-4156-AB6F-B11D9E42E1FC}" type="pres">
      <dgm:prSet presAssocID="{965FC263-1507-4137-A4B9-E5D866A45830}" presName="horzTwo" presStyleCnt="0"/>
      <dgm:spPr/>
    </dgm:pt>
    <dgm:pt modelId="{2D7039D5-8A86-4BB6-BE85-CF53245B1265}" type="pres">
      <dgm:prSet presAssocID="{5803F264-5C22-4B3F-BCA3-9754A8BF947C}" presName="sibSpaceTwo" presStyleCnt="0"/>
      <dgm:spPr/>
    </dgm:pt>
    <dgm:pt modelId="{77231674-DAD3-46EE-B8F0-57F448747E9A}" type="pres">
      <dgm:prSet presAssocID="{F102665C-B611-4EB2-B06B-FD081F9B7198}" presName="vertTwo" presStyleCnt="0"/>
      <dgm:spPr/>
    </dgm:pt>
    <dgm:pt modelId="{246B59E5-C0EE-4E00-8E28-A160FFF9410F}" type="pres">
      <dgm:prSet presAssocID="{F102665C-B611-4EB2-B06B-FD081F9B7198}" presName="txTwo" presStyleLbl="node2" presStyleIdx="1" presStyleCnt="7">
        <dgm:presLayoutVars>
          <dgm:chPref val="3"/>
        </dgm:presLayoutVars>
      </dgm:prSet>
      <dgm:spPr/>
    </dgm:pt>
    <dgm:pt modelId="{A8C601BD-A1FA-4292-AB24-EFB466E2EB89}" type="pres">
      <dgm:prSet presAssocID="{F102665C-B611-4EB2-B06B-FD081F9B7198}" presName="horzTwo" presStyleCnt="0"/>
      <dgm:spPr/>
    </dgm:pt>
    <dgm:pt modelId="{F2282D7D-34FA-43FE-83F7-42FA18B4CC6A}" type="pres">
      <dgm:prSet presAssocID="{134F4563-49B1-40FE-B6FD-12B21D5989A9}" presName="sibSpaceTwo" presStyleCnt="0"/>
      <dgm:spPr/>
    </dgm:pt>
    <dgm:pt modelId="{F21FF9E5-F44B-48FD-9806-5457EE4E3B16}" type="pres">
      <dgm:prSet presAssocID="{C590CDA0-D9DD-4DEC-93D9-B053D0FC60E4}" presName="vertTwo" presStyleCnt="0"/>
      <dgm:spPr/>
    </dgm:pt>
    <dgm:pt modelId="{ABF35B82-86B7-4312-BFF2-528F9FFC4942}" type="pres">
      <dgm:prSet presAssocID="{C590CDA0-D9DD-4DEC-93D9-B053D0FC60E4}" presName="txTwo" presStyleLbl="node2" presStyleIdx="2" presStyleCnt="7">
        <dgm:presLayoutVars>
          <dgm:chPref val="3"/>
        </dgm:presLayoutVars>
      </dgm:prSet>
      <dgm:spPr/>
    </dgm:pt>
    <dgm:pt modelId="{87A58567-D8D7-4058-AC0B-C0D8C7CEA297}" type="pres">
      <dgm:prSet presAssocID="{C590CDA0-D9DD-4DEC-93D9-B053D0FC60E4}" presName="horzTwo" presStyleCnt="0"/>
      <dgm:spPr/>
    </dgm:pt>
    <dgm:pt modelId="{4E539123-E47B-4B6F-9A19-D02460CC6ED5}" type="pres">
      <dgm:prSet presAssocID="{6110C5A2-3AC8-44B4-8DFD-91CB08C82C33}" presName="sibSpaceTwo" presStyleCnt="0"/>
      <dgm:spPr/>
    </dgm:pt>
    <dgm:pt modelId="{9DE0D5DE-5EC6-4274-B3D4-DF4D23475030}" type="pres">
      <dgm:prSet presAssocID="{E9B5F8F8-05B7-4070-BB6D-1D57AF52DF4D}" presName="vertTwo" presStyleCnt="0"/>
      <dgm:spPr/>
    </dgm:pt>
    <dgm:pt modelId="{71E12D65-FF5F-4474-BB32-1DD7ED41DE95}" type="pres">
      <dgm:prSet presAssocID="{E9B5F8F8-05B7-4070-BB6D-1D57AF52DF4D}" presName="txTwo" presStyleLbl="node2" presStyleIdx="3" presStyleCnt="7">
        <dgm:presLayoutVars>
          <dgm:chPref val="3"/>
        </dgm:presLayoutVars>
      </dgm:prSet>
      <dgm:spPr/>
    </dgm:pt>
    <dgm:pt modelId="{9B94228F-F434-46E7-AD99-5B8A34C38CD4}" type="pres">
      <dgm:prSet presAssocID="{E9B5F8F8-05B7-4070-BB6D-1D57AF52DF4D}" presName="horzTwo" presStyleCnt="0"/>
      <dgm:spPr/>
    </dgm:pt>
    <dgm:pt modelId="{88D08CAD-55CA-4926-9FAB-E6D22478C29A}" type="pres">
      <dgm:prSet presAssocID="{3CCF46AC-35E7-4E7F-8C3A-D0B9712F9BFD}" presName="sibSpaceOne" presStyleCnt="0"/>
      <dgm:spPr/>
    </dgm:pt>
    <dgm:pt modelId="{2ACD14B1-AC69-475F-845A-9ADC5B51A739}" type="pres">
      <dgm:prSet presAssocID="{E6434F14-DE68-4E8E-A32B-C9B3ADF80796}" presName="vertOne" presStyleCnt="0"/>
      <dgm:spPr/>
    </dgm:pt>
    <dgm:pt modelId="{EB2542E9-206B-4239-A48F-D83733BD5A04}" type="pres">
      <dgm:prSet presAssocID="{E6434F14-DE68-4E8E-A32B-C9B3ADF80796}" presName="txOne" presStyleLbl="node0" presStyleIdx="1" presStyleCnt="2">
        <dgm:presLayoutVars>
          <dgm:chPref val="3"/>
        </dgm:presLayoutVars>
      </dgm:prSet>
      <dgm:spPr/>
    </dgm:pt>
    <dgm:pt modelId="{A0A54118-CABC-401C-AC75-637C42EF32B5}" type="pres">
      <dgm:prSet presAssocID="{E6434F14-DE68-4E8E-A32B-C9B3ADF80796}" presName="parTransOne" presStyleCnt="0"/>
      <dgm:spPr/>
    </dgm:pt>
    <dgm:pt modelId="{5F23F99F-461F-4C99-A4A0-D5FEE730AF61}" type="pres">
      <dgm:prSet presAssocID="{E6434F14-DE68-4E8E-A32B-C9B3ADF80796}" presName="horzOne" presStyleCnt="0"/>
      <dgm:spPr/>
    </dgm:pt>
    <dgm:pt modelId="{EF65B6E8-B6EA-43F5-B2D2-52C424D46D5A}" type="pres">
      <dgm:prSet presAssocID="{8EAD0473-F1FD-4A19-BC74-F23A0977A76B}" presName="vertTwo" presStyleCnt="0"/>
      <dgm:spPr/>
    </dgm:pt>
    <dgm:pt modelId="{69BB28A3-015E-4F56-9534-27C88863A084}" type="pres">
      <dgm:prSet presAssocID="{8EAD0473-F1FD-4A19-BC74-F23A0977A76B}" presName="txTwo" presStyleLbl="node2" presStyleIdx="4" presStyleCnt="7">
        <dgm:presLayoutVars>
          <dgm:chPref val="3"/>
        </dgm:presLayoutVars>
      </dgm:prSet>
      <dgm:spPr/>
    </dgm:pt>
    <dgm:pt modelId="{B7333BBB-1F49-43ED-BDEA-1A8B7222E0BF}" type="pres">
      <dgm:prSet presAssocID="{8EAD0473-F1FD-4A19-BC74-F23A0977A76B}" presName="horzTwo" presStyleCnt="0"/>
      <dgm:spPr/>
    </dgm:pt>
    <dgm:pt modelId="{1D826FBF-F649-4FDB-AA13-267C6ECFF613}" type="pres">
      <dgm:prSet presAssocID="{908272EA-F8A0-4597-B4A2-13AC86139BA6}" presName="sibSpaceTwo" presStyleCnt="0"/>
      <dgm:spPr/>
    </dgm:pt>
    <dgm:pt modelId="{0AB30FE2-3763-4E49-AC75-8D1B449A78D3}" type="pres">
      <dgm:prSet presAssocID="{437FAF42-18F3-4F48-98E4-538337BC9F84}" presName="vertTwo" presStyleCnt="0"/>
      <dgm:spPr/>
    </dgm:pt>
    <dgm:pt modelId="{F4A1B839-F838-4D92-8A6E-E1DBF3FA3544}" type="pres">
      <dgm:prSet presAssocID="{437FAF42-18F3-4F48-98E4-538337BC9F84}" presName="txTwo" presStyleLbl="node2" presStyleIdx="5" presStyleCnt="7">
        <dgm:presLayoutVars>
          <dgm:chPref val="3"/>
        </dgm:presLayoutVars>
      </dgm:prSet>
      <dgm:spPr/>
    </dgm:pt>
    <dgm:pt modelId="{B45443E5-FE85-451C-90D1-E110ED20E172}" type="pres">
      <dgm:prSet presAssocID="{437FAF42-18F3-4F48-98E4-538337BC9F84}" presName="horzTwo" presStyleCnt="0"/>
      <dgm:spPr/>
    </dgm:pt>
    <dgm:pt modelId="{648CA161-0F80-4B20-8CEC-923973391670}" type="pres">
      <dgm:prSet presAssocID="{9F61E486-EFC4-4E70-99BC-DB5B2F80D876}" presName="sibSpaceTwo" presStyleCnt="0"/>
      <dgm:spPr/>
    </dgm:pt>
    <dgm:pt modelId="{0D4E005F-E8FD-4FCE-A089-FAC24F03B0FF}" type="pres">
      <dgm:prSet presAssocID="{BB246795-1BAE-4D32-93D5-0FF9F21E16BB}" presName="vertTwo" presStyleCnt="0"/>
      <dgm:spPr/>
    </dgm:pt>
    <dgm:pt modelId="{79AB5B4B-FAAF-41B1-AF26-45990DA8CA05}" type="pres">
      <dgm:prSet presAssocID="{BB246795-1BAE-4D32-93D5-0FF9F21E16BB}" presName="txTwo" presStyleLbl="node2" presStyleIdx="6" presStyleCnt="7">
        <dgm:presLayoutVars>
          <dgm:chPref val="3"/>
        </dgm:presLayoutVars>
      </dgm:prSet>
      <dgm:spPr/>
    </dgm:pt>
    <dgm:pt modelId="{07383A44-EB55-4BA8-90D2-8DD2A7FEA147}" type="pres">
      <dgm:prSet presAssocID="{BB246795-1BAE-4D32-93D5-0FF9F21E16BB}" presName="horzTwo" presStyleCnt="0"/>
      <dgm:spPr/>
    </dgm:pt>
  </dgm:ptLst>
  <dgm:cxnLst>
    <dgm:cxn modelId="{F3698703-CF80-48BA-92ED-CF424131D22E}" srcId="{E6434F14-DE68-4E8E-A32B-C9B3ADF80796}" destId="{437FAF42-18F3-4F48-98E4-538337BC9F84}" srcOrd="1" destOrd="0" parTransId="{88C44422-CD4E-413A-9652-FA7EB97E15EB}" sibTransId="{9F61E486-EFC4-4E70-99BC-DB5B2F80D876}"/>
    <dgm:cxn modelId="{D2422A04-D401-450A-BDEF-81432182F431}" srcId="{2696D23F-C766-482F-8F4F-B7E2A9F39B3D}" destId="{E6434F14-DE68-4E8E-A32B-C9B3ADF80796}" srcOrd="1" destOrd="0" parTransId="{7CA26590-6ED2-4829-A84D-5F4B362A13C7}" sibTransId="{29B706C2-08AE-47F6-BF01-E2AC4F136780}"/>
    <dgm:cxn modelId="{0699A616-7139-43FE-A5CC-7497DD4149FF}" srcId="{E61BCABC-1C93-4955-A927-206CC76AFED5}" destId="{C590CDA0-D9DD-4DEC-93D9-B053D0FC60E4}" srcOrd="2" destOrd="0" parTransId="{569C0937-6B5A-488B-9C03-9230F40EC27D}" sibTransId="{6110C5A2-3AC8-44B4-8DFD-91CB08C82C33}"/>
    <dgm:cxn modelId="{B2DC0230-7215-4EAA-B28F-0F8706851B15}" type="presOf" srcId="{E6434F14-DE68-4E8E-A32B-C9B3ADF80796}" destId="{EB2542E9-206B-4239-A48F-D83733BD5A04}" srcOrd="0" destOrd="0" presId="urn:microsoft.com/office/officeart/2005/8/layout/hierarchy4"/>
    <dgm:cxn modelId="{F4FD1C5F-F916-48FF-AEE7-2475540A409D}" srcId="{E61BCABC-1C93-4955-A927-206CC76AFED5}" destId="{F102665C-B611-4EB2-B06B-FD081F9B7198}" srcOrd="1" destOrd="0" parTransId="{32408B3B-C4B6-42CD-8617-89C0D8CEC568}" sibTransId="{134F4563-49B1-40FE-B6FD-12B21D5989A9}"/>
    <dgm:cxn modelId="{F6760F7F-5FDC-4A3D-9669-1A73857A7FFA}" type="presOf" srcId="{C590CDA0-D9DD-4DEC-93D9-B053D0FC60E4}" destId="{ABF35B82-86B7-4312-BFF2-528F9FFC4942}" srcOrd="0" destOrd="0" presId="urn:microsoft.com/office/officeart/2005/8/layout/hierarchy4"/>
    <dgm:cxn modelId="{04C89683-566B-4FBE-92CC-C712ED2E4BC6}" type="presOf" srcId="{F102665C-B611-4EB2-B06B-FD081F9B7198}" destId="{246B59E5-C0EE-4E00-8E28-A160FFF9410F}" srcOrd="0" destOrd="0" presId="urn:microsoft.com/office/officeart/2005/8/layout/hierarchy4"/>
    <dgm:cxn modelId="{7AA8808A-2037-457C-8254-D7BD82A639C6}" type="presOf" srcId="{E9B5F8F8-05B7-4070-BB6D-1D57AF52DF4D}" destId="{71E12D65-FF5F-4474-BB32-1DD7ED41DE95}" srcOrd="0" destOrd="0" presId="urn:microsoft.com/office/officeart/2005/8/layout/hierarchy4"/>
    <dgm:cxn modelId="{FFD81D93-7B3A-470D-A45D-6D7E3F8121B4}" srcId="{E6434F14-DE68-4E8E-A32B-C9B3ADF80796}" destId="{8EAD0473-F1FD-4A19-BC74-F23A0977A76B}" srcOrd="0" destOrd="0" parTransId="{A84F3FCF-7196-45F3-A50E-AC61B2E0C2D3}" sibTransId="{908272EA-F8A0-4597-B4A2-13AC86139BA6}"/>
    <dgm:cxn modelId="{70455396-CA66-43B8-89FC-C150463EA737}" srcId="{2696D23F-C766-482F-8F4F-B7E2A9F39B3D}" destId="{E61BCABC-1C93-4955-A927-206CC76AFED5}" srcOrd="0" destOrd="0" parTransId="{A27E54BF-45C5-42D1-A7AA-3BAFBEB110DA}" sibTransId="{3CCF46AC-35E7-4E7F-8C3A-D0B9712F9BFD}"/>
    <dgm:cxn modelId="{27015799-8A61-4E00-8B61-75BE7447E4D6}" type="presOf" srcId="{437FAF42-18F3-4F48-98E4-538337BC9F84}" destId="{F4A1B839-F838-4D92-8A6E-E1DBF3FA3544}" srcOrd="0" destOrd="0" presId="urn:microsoft.com/office/officeart/2005/8/layout/hierarchy4"/>
    <dgm:cxn modelId="{C00D9D9A-079D-4482-97E5-AB58AB5AAC91}" type="presOf" srcId="{E61BCABC-1C93-4955-A927-206CC76AFED5}" destId="{3CD95339-EA28-4124-BA6D-8040FAA6788E}" srcOrd="0" destOrd="0" presId="urn:microsoft.com/office/officeart/2005/8/layout/hierarchy4"/>
    <dgm:cxn modelId="{9C79919F-904D-4BE7-8BC6-B3E9C5CA22B5}" srcId="{E6434F14-DE68-4E8E-A32B-C9B3ADF80796}" destId="{BB246795-1BAE-4D32-93D5-0FF9F21E16BB}" srcOrd="2" destOrd="0" parTransId="{61B42421-8A51-4C93-8D99-66C693298807}" sibTransId="{F3772F87-EE29-4A37-8BB4-6BB614AB29B7}"/>
    <dgm:cxn modelId="{2B67FFB1-A6EF-4128-B036-F90E224BF344}" type="presOf" srcId="{8EAD0473-F1FD-4A19-BC74-F23A0977A76B}" destId="{69BB28A3-015E-4F56-9534-27C88863A084}" srcOrd="0" destOrd="0" presId="urn:microsoft.com/office/officeart/2005/8/layout/hierarchy4"/>
    <dgm:cxn modelId="{5D8D55B5-982F-4215-8B26-BF6E7DE1251B}" srcId="{E61BCABC-1C93-4955-A927-206CC76AFED5}" destId="{E9B5F8F8-05B7-4070-BB6D-1D57AF52DF4D}" srcOrd="3" destOrd="0" parTransId="{9099B6E0-49B5-4235-A1DF-BBF4922600CA}" sibTransId="{BC23AA4C-F6CB-4793-B881-6967B1B6A7CD}"/>
    <dgm:cxn modelId="{AAF8D7C8-1F51-471B-AA28-3BF2204BA0D0}" srcId="{E61BCABC-1C93-4955-A927-206CC76AFED5}" destId="{965FC263-1507-4137-A4B9-E5D866A45830}" srcOrd="0" destOrd="0" parTransId="{6FC37FE2-64B7-44E9-8F7D-B7CA694ED85B}" sibTransId="{5803F264-5C22-4B3F-BCA3-9754A8BF947C}"/>
    <dgm:cxn modelId="{70418CCB-3263-4B3C-B442-C54ADD5F99D8}" type="presOf" srcId="{965FC263-1507-4137-A4B9-E5D866A45830}" destId="{9DDF7309-9640-41C0-B1D4-21526DD60B1C}" srcOrd="0" destOrd="0" presId="urn:microsoft.com/office/officeart/2005/8/layout/hierarchy4"/>
    <dgm:cxn modelId="{A61AF0D7-5400-476E-BFE9-260B75717953}" type="presOf" srcId="{BB246795-1BAE-4D32-93D5-0FF9F21E16BB}" destId="{79AB5B4B-FAAF-41B1-AF26-45990DA8CA05}" srcOrd="0" destOrd="0" presId="urn:microsoft.com/office/officeart/2005/8/layout/hierarchy4"/>
    <dgm:cxn modelId="{874ADBD9-B979-4295-8315-0FF8EC477421}" type="presOf" srcId="{2696D23F-C766-482F-8F4F-B7E2A9F39B3D}" destId="{88AB36F1-554D-4437-9858-7D929457066D}" srcOrd="0" destOrd="0" presId="urn:microsoft.com/office/officeart/2005/8/layout/hierarchy4"/>
    <dgm:cxn modelId="{046E5339-A11F-4A9C-AE85-7A313ABCD59D}" type="presParOf" srcId="{88AB36F1-554D-4437-9858-7D929457066D}" destId="{5A721DAB-45D4-4A85-ABEB-7B5AF644A3AB}" srcOrd="0" destOrd="0" presId="urn:microsoft.com/office/officeart/2005/8/layout/hierarchy4"/>
    <dgm:cxn modelId="{20ADBE15-4411-497A-8807-B1910DDEBF84}" type="presParOf" srcId="{5A721DAB-45D4-4A85-ABEB-7B5AF644A3AB}" destId="{3CD95339-EA28-4124-BA6D-8040FAA6788E}" srcOrd="0" destOrd="0" presId="urn:microsoft.com/office/officeart/2005/8/layout/hierarchy4"/>
    <dgm:cxn modelId="{A183AAD9-E16D-48EA-8543-78AD1EED4602}" type="presParOf" srcId="{5A721DAB-45D4-4A85-ABEB-7B5AF644A3AB}" destId="{798D33DB-327F-4A91-B24B-6F44A237CD80}" srcOrd="1" destOrd="0" presId="urn:microsoft.com/office/officeart/2005/8/layout/hierarchy4"/>
    <dgm:cxn modelId="{CDAD9A12-1362-45CA-AF65-F9FC2C5EE0BB}" type="presParOf" srcId="{5A721DAB-45D4-4A85-ABEB-7B5AF644A3AB}" destId="{F165B6F3-8D6B-4A88-A5A5-1A15F7524488}" srcOrd="2" destOrd="0" presId="urn:microsoft.com/office/officeart/2005/8/layout/hierarchy4"/>
    <dgm:cxn modelId="{15028391-33E9-4E19-9C45-2712D9AA9ED2}" type="presParOf" srcId="{F165B6F3-8D6B-4A88-A5A5-1A15F7524488}" destId="{078E0D28-DA10-4546-A8FF-E747B684BE87}" srcOrd="0" destOrd="0" presId="urn:microsoft.com/office/officeart/2005/8/layout/hierarchy4"/>
    <dgm:cxn modelId="{AA22D3EA-7969-4DBE-BE49-78EBC0714BEE}" type="presParOf" srcId="{078E0D28-DA10-4546-A8FF-E747B684BE87}" destId="{9DDF7309-9640-41C0-B1D4-21526DD60B1C}" srcOrd="0" destOrd="0" presId="urn:microsoft.com/office/officeart/2005/8/layout/hierarchy4"/>
    <dgm:cxn modelId="{D7B21598-DFA9-44D8-A58E-51628FAFB2C0}" type="presParOf" srcId="{078E0D28-DA10-4546-A8FF-E747B684BE87}" destId="{5BFDF3FB-4C97-4156-AB6F-B11D9E42E1FC}" srcOrd="1" destOrd="0" presId="urn:microsoft.com/office/officeart/2005/8/layout/hierarchy4"/>
    <dgm:cxn modelId="{242257E0-FB3C-4A44-9FE3-926A08C32546}" type="presParOf" srcId="{F165B6F3-8D6B-4A88-A5A5-1A15F7524488}" destId="{2D7039D5-8A86-4BB6-BE85-CF53245B1265}" srcOrd="1" destOrd="0" presId="urn:microsoft.com/office/officeart/2005/8/layout/hierarchy4"/>
    <dgm:cxn modelId="{94CFB509-7D33-431B-A721-FE6F2201A7DF}" type="presParOf" srcId="{F165B6F3-8D6B-4A88-A5A5-1A15F7524488}" destId="{77231674-DAD3-46EE-B8F0-57F448747E9A}" srcOrd="2" destOrd="0" presId="urn:microsoft.com/office/officeart/2005/8/layout/hierarchy4"/>
    <dgm:cxn modelId="{5486E709-4023-4CC0-B9D8-DC3155EE5F47}" type="presParOf" srcId="{77231674-DAD3-46EE-B8F0-57F448747E9A}" destId="{246B59E5-C0EE-4E00-8E28-A160FFF9410F}" srcOrd="0" destOrd="0" presId="urn:microsoft.com/office/officeart/2005/8/layout/hierarchy4"/>
    <dgm:cxn modelId="{EE0EFEFF-9720-493C-8515-B41E853B57EA}" type="presParOf" srcId="{77231674-DAD3-46EE-B8F0-57F448747E9A}" destId="{A8C601BD-A1FA-4292-AB24-EFB466E2EB89}" srcOrd="1" destOrd="0" presId="urn:microsoft.com/office/officeart/2005/8/layout/hierarchy4"/>
    <dgm:cxn modelId="{291745F9-54A9-44E9-A27C-18B7F9560BED}" type="presParOf" srcId="{F165B6F3-8D6B-4A88-A5A5-1A15F7524488}" destId="{F2282D7D-34FA-43FE-83F7-42FA18B4CC6A}" srcOrd="3" destOrd="0" presId="urn:microsoft.com/office/officeart/2005/8/layout/hierarchy4"/>
    <dgm:cxn modelId="{5E384028-7A83-4875-8A43-717B562A48C4}" type="presParOf" srcId="{F165B6F3-8D6B-4A88-A5A5-1A15F7524488}" destId="{F21FF9E5-F44B-48FD-9806-5457EE4E3B16}" srcOrd="4" destOrd="0" presId="urn:microsoft.com/office/officeart/2005/8/layout/hierarchy4"/>
    <dgm:cxn modelId="{F5481676-8ADA-4CD6-BDCC-A761FED60939}" type="presParOf" srcId="{F21FF9E5-F44B-48FD-9806-5457EE4E3B16}" destId="{ABF35B82-86B7-4312-BFF2-528F9FFC4942}" srcOrd="0" destOrd="0" presId="urn:microsoft.com/office/officeart/2005/8/layout/hierarchy4"/>
    <dgm:cxn modelId="{48AB510A-9455-4055-A93C-362E0E8070EB}" type="presParOf" srcId="{F21FF9E5-F44B-48FD-9806-5457EE4E3B16}" destId="{87A58567-D8D7-4058-AC0B-C0D8C7CEA297}" srcOrd="1" destOrd="0" presId="urn:microsoft.com/office/officeart/2005/8/layout/hierarchy4"/>
    <dgm:cxn modelId="{EB574154-C942-47DE-A62B-C8EF6C97BD05}" type="presParOf" srcId="{F165B6F3-8D6B-4A88-A5A5-1A15F7524488}" destId="{4E539123-E47B-4B6F-9A19-D02460CC6ED5}" srcOrd="5" destOrd="0" presId="urn:microsoft.com/office/officeart/2005/8/layout/hierarchy4"/>
    <dgm:cxn modelId="{F1971FB2-534E-4BCB-9CF1-1BB5B1747D6B}" type="presParOf" srcId="{F165B6F3-8D6B-4A88-A5A5-1A15F7524488}" destId="{9DE0D5DE-5EC6-4274-B3D4-DF4D23475030}" srcOrd="6" destOrd="0" presId="urn:microsoft.com/office/officeart/2005/8/layout/hierarchy4"/>
    <dgm:cxn modelId="{F9FE164F-12DF-4924-AA5E-55B5FA01B6D0}" type="presParOf" srcId="{9DE0D5DE-5EC6-4274-B3D4-DF4D23475030}" destId="{71E12D65-FF5F-4474-BB32-1DD7ED41DE95}" srcOrd="0" destOrd="0" presId="urn:microsoft.com/office/officeart/2005/8/layout/hierarchy4"/>
    <dgm:cxn modelId="{E869B199-D2FF-43B0-8B91-BE9A5CEC438A}" type="presParOf" srcId="{9DE0D5DE-5EC6-4274-B3D4-DF4D23475030}" destId="{9B94228F-F434-46E7-AD99-5B8A34C38CD4}" srcOrd="1" destOrd="0" presId="urn:microsoft.com/office/officeart/2005/8/layout/hierarchy4"/>
    <dgm:cxn modelId="{02968AEA-FB15-4A91-9AB5-49FA60D2C430}" type="presParOf" srcId="{88AB36F1-554D-4437-9858-7D929457066D}" destId="{88D08CAD-55CA-4926-9FAB-E6D22478C29A}" srcOrd="1" destOrd="0" presId="urn:microsoft.com/office/officeart/2005/8/layout/hierarchy4"/>
    <dgm:cxn modelId="{38C912B6-08A8-4E79-9E1E-42E1EE1A6E37}" type="presParOf" srcId="{88AB36F1-554D-4437-9858-7D929457066D}" destId="{2ACD14B1-AC69-475F-845A-9ADC5B51A739}" srcOrd="2" destOrd="0" presId="urn:microsoft.com/office/officeart/2005/8/layout/hierarchy4"/>
    <dgm:cxn modelId="{C698F90D-5CB9-47CC-9125-37C62EA79B69}" type="presParOf" srcId="{2ACD14B1-AC69-475F-845A-9ADC5B51A739}" destId="{EB2542E9-206B-4239-A48F-D83733BD5A04}" srcOrd="0" destOrd="0" presId="urn:microsoft.com/office/officeart/2005/8/layout/hierarchy4"/>
    <dgm:cxn modelId="{DBB89235-14E0-465C-8B44-E369210F23DE}" type="presParOf" srcId="{2ACD14B1-AC69-475F-845A-9ADC5B51A739}" destId="{A0A54118-CABC-401C-AC75-637C42EF32B5}" srcOrd="1" destOrd="0" presId="urn:microsoft.com/office/officeart/2005/8/layout/hierarchy4"/>
    <dgm:cxn modelId="{9923647A-5FF6-4780-988C-7AF2E181E50D}" type="presParOf" srcId="{2ACD14B1-AC69-475F-845A-9ADC5B51A739}" destId="{5F23F99F-461F-4C99-A4A0-D5FEE730AF61}" srcOrd="2" destOrd="0" presId="urn:microsoft.com/office/officeart/2005/8/layout/hierarchy4"/>
    <dgm:cxn modelId="{8B0032D1-586B-410E-A6A0-07B0F672094F}" type="presParOf" srcId="{5F23F99F-461F-4C99-A4A0-D5FEE730AF61}" destId="{EF65B6E8-B6EA-43F5-B2D2-52C424D46D5A}" srcOrd="0" destOrd="0" presId="urn:microsoft.com/office/officeart/2005/8/layout/hierarchy4"/>
    <dgm:cxn modelId="{DF83B417-A416-4BDC-9DC6-7EB7F6D5EBA5}" type="presParOf" srcId="{EF65B6E8-B6EA-43F5-B2D2-52C424D46D5A}" destId="{69BB28A3-015E-4F56-9534-27C88863A084}" srcOrd="0" destOrd="0" presId="urn:microsoft.com/office/officeart/2005/8/layout/hierarchy4"/>
    <dgm:cxn modelId="{F906FC88-251F-4DDF-A47E-3CEB9C581288}" type="presParOf" srcId="{EF65B6E8-B6EA-43F5-B2D2-52C424D46D5A}" destId="{B7333BBB-1F49-43ED-BDEA-1A8B7222E0BF}" srcOrd="1" destOrd="0" presId="urn:microsoft.com/office/officeart/2005/8/layout/hierarchy4"/>
    <dgm:cxn modelId="{3E7FD8F7-4934-4600-966F-468B928F5D90}" type="presParOf" srcId="{5F23F99F-461F-4C99-A4A0-D5FEE730AF61}" destId="{1D826FBF-F649-4FDB-AA13-267C6ECFF613}" srcOrd="1" destOrd="0" presId="urn:microsoft.com/office/officeart/2005/8/layout/hierarchy4"/>
    <dgm:cxn modelId="{9A8DF4C7-9D5D-4815-BD62-719B706C663A}" type="presParOf" srcId="{5F23F99F-461F-4C99-A4A0-D5FEE730AF61}" destId="{0AB30FE2-3763-4E49-AC75-8D1B449A78D3}" srcOrd="2" destOrd="0" presId="urn:microsoft.com/office/officeart/2005/8/layout/hierarchy4"/>
    <dgm:cxn modelId="{31C9A78C-5B51-42E6-B4F6-C656C77790D2}" type="presParOf" srcId="{0AB30FE2-3763-4E49-AC75-8D1B449A78D3}" destId="{F4A1B839-F838-4D92-8A6E-E1DBF3FA3544}" srcOrd="0" destOrd="0" presId="urn:microsoft.com/office/officeart/2005/8/layout/hierarchy4"/>
    <dgm:cxn modelId="{FDC75D5B-93FE-41F2-997F-CE769C3D0E6C}" type="presParOf" srcId="{0AB30FE2-3763-4E49-AC75-8D1B449A78D3}" destId="{B45443E5-FE85-451C-90D1-E110ED20E172}" srcOrd="1" destOrd="0" presId="urn:microsoft.com/office/officeart/2005/8/layout/hierarchy4"/>
    <dgm:cxn modelId="{23C351B5-AB73-4399-AFA5-465C9342FF98}" type="presParOf" srcId="{5F23F99F-461F-4C99-A4A0-D5FEE730AF61}" destId="{648CA161-0F80-4B20-8CEC-923973391670}" srcOrd="3" destOrd="0" presId="urn:microsoft.com/office/officeart/2005/8/layout/hierarchy4"/>
    <dgm:cxn modelId="{3453000A-F24D-4112-AA04-2540EE0FA301}" type="presParOf" srcId="{5F23F99F-461F-4C99-A4A0-D5FEE730AF61}" destId="{0D4E005F-E8FD-4FCE-A089-FAC24F03B0FF}" srcOrd="4" destOrd="0" presId="urn:microsoft.com/office/officeart/2005/8/layout/hierarchy4"/>
    <dgm:cxn modelId="{500CB8CF-6367-4D94-A221-C03B160C6036}" type="presParOf" srcId="{0D4E005F-E8FD-4FCE-A089-FAC24F03B0FF}" destId="{79AB5B4B-FAAF-41B1-AF26-45990DA8CA05}" srcOrd="0" destOrd="0" presId="urn:microsoft.com/office/officeart/2005/8/layout/hierarchy4"/>
    <dgm:cxn modelId="{B04B3F48-4EA7-4AD1-AC05-10A42CBD6C2F}" type="presParOf" srcId="{0D4E005F-E8FD-4FCE-A089-FAC24F03B0FF}" destId="{07383A44-EB55-4BA8-90D2-8DD2A7FEA147}"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BC875F-BB30-4428-9DA5-4E067028550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F7DA07E5-C49E-4292-8C35-4ADAE1AD7A2E}">
      <dgm:prSet/>
      <dgm:spPr>
        <a:solidFill>
          <a:schemeClr val="tx2"/>
        </a:solidFill>
      </dgm:spPr>
      <dgm:t>
        <a:bodyPr/>
        <a:lstStyle/>
        <a:p>
          <a:r>
            <a:rPr lang="en-GB">
              <a:latin typeface="Arial" panose="020B0604020202020204" pitchFamily="34" charset="0"/>
              <a:cs typeface="Arial" panose="020B0604020202020204" pitchFamily="34" charset="0"/>
            </a:rPr>
            <a:t>Change Management</a:t>
          </a:r>
        </a:p>
      </dgm:t>
    </dgm:pt>
    <dgm:pt modelId="{3AC4F892-2AF3-4FD1-8092-CF8436653C92}" type="parTrans" cxnId="{A1409131-6F4B-445B-8455-5D3B1517D5DC}">
      <dgm:prSet/>
      <dgm:spPr/>
      <dgm:t>
        <a:bodyPr/>
        <a:lstStyle/>
        <a:p>
          <a:endParaRPr lang="en-GB">
            <a:latin typeface="Arial" panose="020B0604020202020204" pitchFamily="34" charset="0"/>
            <a:cs typeface="Arial" panose="020B0604020202020204" pitchFamily="34" charset="0"/>
          </a:endParaRPr>
        </a:p>
      </dgm:t>
    </dgm:pt>
    <dgm:pt modelId="{9CF44B60-8C8F-489D-8D28-9A4374C6D872}" type="sibTrans" cxnId="{A1409131-6F4B-445B-8455-5D3B1517D5DC}">
      <dgm:prSet/>
      <dgm:spPr/>
      <dgm:t>
        <a:bodyPr/>
        <a:lstStyle/>
        <a:p>
          <a:endParaRPr lang="en-GB">
            <a:latin typeface="Arial" panose="020B0604020202020204" pitchFamily="34" charset="0"/>
            <a:cs typeface="Arial" panose="020B0604020202020204" pitchFamily="34" charset="0"/>
          </a:endParaRPr>
        </a:p>
      </dgm:t>
    </dgm:pt>
    <dgm:pt modelId="{81ADDB75-2A28-4CF2-A70A-154C8AD0B442}">
      <dgm:prSet/>
      <dgm:spPr/>
      <dgm:t>
        <a:bodyPr/>
        <a:lstStyle/>
        <a:p>
          <a:r>
            <a:rPr lang="en-GB">
              <a:latin typeface="Arial" panose="020B0604020202020204" pitchFamily="34" charset="0"/>
              <a:cs typeface="Arial" panose="020B0604020202020204" pitchFamily="34" charset="0"/>
            </a:rPr>
            <a:t>EMAR, the Digital Navigator and ERIN</a:t>
          </a:r>
        </a:p>
      </dgm:t>
    </dgm:pt>
    <dgm:pt modelId="{B2E723D5-99BB-447E-9663-BCB34ED524B7}" type="parTrans" cxnId="{C8C8BC9B-87B4-4F0F-AF1F-FAFB506228FB}">
      <dgm:prSet/>
      <dgm:spPr/>
      <dgm:t>
        <a:bodyPr/>
        <a:lstStyle/>
        <a:p>
          <a:endParaRPr lang="en-GB">
            <a:latin typeface="Arial" panose="020B0604020202020204" pitchFamily="34" charset="0"/>
            <a:cs typeface="Arial" panose="020B0604020202020204" pitchFamily="34" charset="0"/>
          </a:endParaRPr>
        </a:p>
      </dgm:t>
    </dgm:pt>
    <dgm:pt modelId="{64791206-F520-4FD8-B709-35AB680B9CA2}" type="sibTrans" cxnId="{C8C8BC9B-87B4-4F0F-AF1F-FAFB506228FB}">
      <dgm:prSet/>
      <dgm:spPr/>
      <dgm:t>
        <a:bodyPr/>
        <a:lstStyle/>
        <a:p>
          <a:endParaRPr lang="en-GB">
            <a:latin typeface="Arial" panose="020B0604020202020204" pitchFamily="34" charset="0"/>
            <a:cs typeface="Arial" panose="020B0604020202020204" pitchFamily="34" charset="0"/>
          </a:endParaRPr>
        </a:p>
      </dgm:t>
    </dgm:pt>
    <dgm:pt modelId="{C1219DDB-FFEE-4431-8735-E553EF79DA9F}">
      <dgm:prSet/>
      <dgm:spPr/>
      <dgm:t>
        <a:bodyPr/>
        <a:lstStyle/>
        <a:p>
          <a:r>
            <a:rPr lang="en-GB">
              <a:latin typeface="Arial" panose="020B0604020202020204" pitchFamily="34" charset="0"/>
              <a:cs typeface="Arial" panose="020B0604020202020204" pitchFamily="34" charset="0"/>
            </a:rPr>
            <a:t>Performance Assurance and Dashboards</a:t>
          </a:r>
        </a:p>
      </dgm:t>
    </dgm:pt>
    <dgm:pt modelId="{ACC40B2B-2F00-499F-9DD5-393490EA535E}" type="parTrans" cxnId="{0B0A80BB-9977-46A5-AE15-E6AA1067F2C2}">
      <dgm:prSet/>
      <dgm:spPr/>
      <dgm:t>
        <a:bodyPr/>
        <a:lstStyle/>
        <a:p>
          <a:endParaRPr lang="en-GB">
            <a:latin typeface="Arial" panose="020B0604020202020204" pitchFamily="34" charset="0"/>
            <a:cs typeface="Arial" panose="020B0604020202020204" pitchFamily="34" charset="0"/>
          </a:endParaRPr>
        </a:p>
      </dgm:t>
    </dgm:pt>
    <dgm:pt modelId="{E6E256A2-A72F-43AD-8597-C05A6DB73118}" type="sibTrans" cxnId="{0B0A80BB-9977-46A5-AE15-E6AA1067F2C2}">
      <dgm:prSet/>
      <dgm:spPr/>
      <dgm:t>
        <a:bodyPr/>
        <a:lstStyle/>
        <a:p>
          <a:endParaRPr lang="en-GB">
            <a:latin typeface="Arial" panose="020B0604020202020204" pitchFamily="34" charset="0"/>
            <a:cs typeface="Arial" panose="020B0604020202020204" pitchFamily="34" charset="0"/>
          </a:endParaRPr>
        </a:p>
      </dgm:t>
    </dgm:pt>
    <dgm:pt modelId="{4CAA0D31-5FDB-4AB4-9443-7FD85BDC4E00}">
      <dgm:prSet/>
      <dgm:spPr>
        <a:solidFill>
          <a:schemeClr val="accent1"/>
        </a:solidFill>
      </dgm:spPr>
      <dgm:t>
        <a:bodyPr/>
        <a:lstStyle/>
        <a:p>
          <a:r>
            <a:rPr lang="en-GB">
              <a:latin typeface="Arial" panose="020B0604020202020204" pitchFamily="34" charset="0"/>
              <a:cs typeface="Arial" panose="020B0604020202020204" pitchFamily="34" charset="0"/>
            </a:rPr>
            <a:t>Accession and Withdrawal</a:t>
          </a:r>
        </a:p>
      </dgm:t>
    </dgm:pt>
    <dgm:pt modelId="{24DA2B7A-083C-41E1-85FE-489F44FC0374}" type="parTrans" cxnId="{C7ED9943-C744-419E-9983-2576315D45B1}">
      <dgm:prSet/>
      <dgm:spPr/>
      <dgm:t>
        <a:bodyPr/>
        <a:lstStyle/>
        <a:p>
          <a:endParaRPr lang="en-GB">
            <a:latin typeface="Arial" panose="020B0604020202020204" pitchFamily="34" charset="0"/>
            <a:cs typeface="Arial" panose="020B0604020202020204" pitchFamily="34" charset="0"/>
          </a:endParaRPr>
        </a:p>
      </dgm:t>
    </dgm:pt>
    <dgm:pt modelId="{E0C0FC04-AEFD-46CA-A204-BAC6BE72BC38}" type="sibTrans" cxnId="{C7ED9943-C744-419E-9983-2576315D45B1}">
      <dgm:prSet/>
      <dgm:spPr/>
      <dgm:t>
        <a:bodyPr/>
        <a:lstStyle/>
        <a:p>
          <a:endParaRPr lang="en-GB">
            <a:latin typeface="Arial" panose="020B0604020202020204" pitchFamily="34" charset="0"/>
            <a:cs typeface="Arial" panose="020B0604020202020204" pitchFamily="34" charset="0"/>
          </a:endParaRPr>
        </a:p>
      </dgm:t>
    </dgm:pt>
    <dgm:pt modelId="{DCCBADBE-3C04-4FD8-AD37-38E2544F0B57}">
      <dgm:prSet/>
      <dgm:spPr>
        <a:solidFill>
          <a:schemeClr val="tx2"/>
        </a:solidFill>
      </dgm:spPr>
      <dgm:t>
        <a:bodyPr/>
        <a:lstStyle/>
        <a:p>
          <a:r>
            <a:rPr lang="en-GB">
              <a:latin typeface="Arial" panose="020B0604020202020204" pitchFamily="34" charset="0"/>
              <a:cs typeface="Arial" panose="020B0604020202020204" pitchFamily="34" charset="0"/>
            </a:rPr>
            <a:t>Sandbox and Derogation</a:t>
          </a:r>
        </a:p>
      </dgm:t>
    </dgm:pt>
    <dgm:pt modelId="{FD9704DE-F338-4D69-BB55-8471E981F819}" type="parTrans" cxnId="{736EAB6A-757A-4BE3-A3B7-BA307C03578C}">
      <dgm:prSet/>
      <dgm:spPr/>
      <dgm:t>
        <a:bodyPr/>
        <a:lstStyle/>
        <a:p>
          <a:endParaRPr lang="en-GB">
            <a:latin typeface="Arial" panose="020B0604020202020204" pitchFamily="34" charset="0"/>
            <a:cs typeface="Arial" panose="020B0604020202020204" pitchFamily="34" charset="0"/>
          </a:endParaRPr>
        </a:p>
      </dgm:t>
    </dgm:pt>
    <dgm:pt modelId="{DB702222-E2D8-43D6-B538-62A749DBBB5B}" type="sibTrans" cxnId="{736EAB6A-757A-4BE3-A3B7-BA307C03578C}">
      <dgm:prSet/>
      <dgm:spPr/>
      <dgm:t>
        <a:bodyPr/>
        <a:lstStyle/>
        <a:p>
          <a:endParaRPr lang="en-GB">
            <a:latin typeface="Arial" panose="020B0604020202020204" pitchFamily="34" charset="0"/>
            <a:cs typeface="Arial" panose="020B0604020202020204" pitchFamily="34" charset="0"/>
          </a:endParaRPr>
        </a:p>
      </dgm:t>
    </dgm:pt>
    <dgm:pt modelId="{524ED63F-0EAA-4601-874C-F2433ED41C64}">
      <dgm:prSet/>
      <dgm:spPr/>
      <dgm:t>
        <a:bodyPr/>
        <a:lstStyle/>
        <a:p>
          <a:r>
            <a:rPr lang="en-GB">
              <a:latin typeface="Arial" panose="020B0604020202020204" pitchFamily="34" charset="0"/>
              <a:cs typeface="Arial" panose="020B0604020202020204" pitchFamily="34" charset="0"/>
            </a:rPr>
            <a:t>Operational Account Management</a:t>
          </a:r>
        </a:p>
      </dgm:t>
    </dgm:pt>
    <dgm:pt modelId="{CFC177DC-47E8-4217-A186-1DDC2BFEFA50}" type="parTrans" cxnId="{B52142C5-54FC-4718-A495-D02F2F51CA98}">
      <dgm:prSet/>
      <dgm:spPr/>
      <dgm:t>
        <a:bodyPr/>
        <a:lstStyle/>
        <a:p>
          <a:endParaRPr lang="en-GB">
            <a:latin typeface="Arial" panose="020B0604020202020204" pitchFamily="34" charset="0"/>
            <a:cs typeface="Arial" panose="020B0604020202020204" pitchFamily="34" charset="0"/>
          </a:endParaRPr>
        </a:p>
      </dgm:t>
    </dgm:pt>
    <dgm:pt modelId="{89F3FE12-7301-4EEB-A72E-DA642B20468E}" type="sibTrans" cxnId="{B52142C5-54FC-4718-A495-D02F2F51CA98}">
      <dgm:prSet/>
      <dgm:spPr/>
      <dgm:t>
        <a:bodyPr/>
        <a:lstStyle/>
        <a:p>
          <a:endParaRPr lang="en-GB">
            <a:latin typeface="Arial" panose="020B0604020202020204" pitchFamily="34" charset="0"/>
            <a:cs typeface="Arial" panose="020B0604020202020204" pitchFamily="34" charset="0"/>
          </a:endParaRPr>
        </a:p>
      </dgm:t>
    </dgm:pt>
    <dgm:pt modelId="{6EA3D057-B795-43D9-BB7B-912E87E859A5}">
      <dgm:prSet/>
      <dgm:spPr/>
      <dgm:t>
        <a:bodyPr/>
        <a:lstStyle/>
        <a:p>
          <a:r>
            <a:rPr lang="en-GB">
              <a:latin typeface="Arial" panose="020B0604020202020204" pitchFamily="34" charset="0"/>
              <a:cs typeface="Arial" panose="020B0604020202020204" pitchFamily="34" charset="0"/>
            </a:rPr>
            <a:t>…all underpinned by the REC Portal</a:t>
          </a:r>
        </a:p>
      </dgm:t>
    </dgm:pt>
    <dgm:pt modelId="{98B8FE84-9D30-43A8-86C4-65C30E9AADB3}" type="parTrans" cxnId="{FFF03959-BBF5-4531-A51B-8727FF31FB55}">
      <dgm:prSet/>
      <dgm:spPr/>
      <dgm:t>
        <a:bodyPr/>
        <a:lstStyle/>
        <a:p>
          <a:endParaRPr lang="en-GB">
            <a:latin typeface="Arial" panose="020B0604020202020204" pitchFamily="34" charset="0"/>
            <a:cs typeface="Arial" panose="020B0604020202020204" pitchFamily="34" charset="0"/>
          </a:endParaRPr>
        </a:p>
      </dgm:t>
    </dgm:pt>
    <dgm:pt modelId="{25F7D44E-13ED-4C2D-8B5F-416BDB951348}" type="sibTrans" cxnId="{FFF03959-BBF5-4531-A51B-8727FF31FB55}">
      <dgm:prSet/>
      <dgm:spPr/>
      <dgm:t>
        <a:bodyPr/>
        <a:lstStyle/>
        <a:p>
          <a:endParaRPr lang="en-GB">
            <a:latin typeface="Arial" panose="020B0604020202020204" pitchFamily="34" charset="0"/>
            <a:cs typeface="Arial" panose="020B0604020202020204" pitchFamily="34" charset="0"/>
          </a:endParaRPr>
        </a:p>
      </dgm:t>
    </dgm:pt>
    <dgm:pt modelId="{0675ECDA-759F-4A9B-9421-69F6425609AD}" type="pres">
      <dgm:prSet presAssocID="{91BC875F-BB30-4428-9DA5-4E067028550A}" presName="linear" presStyleCnt="0">
        <dgm:presLayoutVars>
          <dgm:animLvl val="lvl"/>
          <dgm:resizeHandles val="exact"/>
        </dgm:presLayoutVars>
      </dgm:prSet>
      <dgm:spPr/>
    </dgm:pt>
    <dgm:pt modelId="{B7D75DE5-43AF-4AA3-8700-A13D60EAB5E9}" type="pres">
      <dgm:prSet presAssocID="{F7DA07E5-C49E-4292-8C35-4ADAE1AD7A2E}" presName="parentText" presStyleLbl="node1" presStyleIdx="0" presStyleCnt="7">
        <dgm:presLayoutVars>
          <dgm:chMax val="0"/>
          <dgm:bulletEnabled val="1"/>
        </dgm:presLayoutVars>
      </dgm:prSet>
      <dgm:spPr/>
    </dgm:pt>
    <dgm:pt modelId="{87ACA2F6-CF2D-4200-967F-CD1CE10958B2}" type="pres">
      <dgm:prSet presAssocID="{9CF44B60-8C8F-489D-8D28-9A4374C6D872}" presName="spacer" presStyleCnt="0"/>
      <dgm:spPr/>
    </dgm:pt>
    <dgm:pt modelId="{6802734B-ED3D-4D5D-9810-3EB95D8A837E}" type="pres">
      <dgm:prSet presAssocID="{81ADDB75-2A28-4CF2-A70A-154C8AD0B442}" presName="parentText" presStyleLbl="node1" presStyleIdx="1" presStyleCnt="7">
        <dgm:presLayoutVars>
          <dgm:chMax val="0"/>
          <dgm:bulletEnabled val="1"/>
        </dgm:presLayoutVars>
      </dgm:prSet>
      <dgm:spPr/>
    </dgm:pt>
    <dgm:pt modelId="{921AE1DE-8207-4AE1-A7B0-692DB714195A}" type="pres">
      <dgm:prSet presAssocID="{64791206-F520-4FD8-B709-35AB680B9CA2}" presName="spacer" presStyleCnt="0"/>
      <dgm:spPr/>
    </dgm:pt>
    <dgm:pt modelId="{C942C5BF-F66D-4E42-B86C-B93A4F46FF91}" type="pres">
      <dgm:prSet presAssocID="{C1219DDB-FFEE-4431-8735-E553EF79DA9F}" presName="parentText" presStyleLbl="node1" presStyleIdx="2" presStyleCnt="7">
        <dgm:presLayoutVars>
          <dgm:chMax val="0"/>
          <dgm:bulletEnabled val="1"/>
        </dgm:presLayoutVars>
      </dgm:prSet>
      <dgm:spPr/>
    </dgm:pt>
    <dgm:pt modelId="{09DCC22C-CA4D-4663-AD17-26541BA0727D}" type="pres">
      <dgm:prSet presAssocID="{E6E256A2-A72F-43AD-8597-C05A6DB73118}" presName="spacer" presStyleCnt="0"/>
      <dgm:spPr/>
    </dgm:pt>
    <dgm:pt modelId="{4FE5D814-FC4F-47B9-ADEB-1362A7FF250D}" type="pres">
      <dgm:prSet presAssocID="{4CAA0D31-5FDB-4AB4-9443-7FD85BDC4E00}" presName="parentText" presStyleLbl="node1" presStyleIdx="3" presStyleCnt="7">
        <dgm:presLayoutVars>
          <dgm:chMax val="0"/>
          <dgm:bulletEnabled val="1"/>
        </dgm:presLayoutVars>
      </dgm:prSet>
      <dgm:spPr/>
    </dgm:pt>
    <dgm:pt modelId="{F96ABDCE-1BF9-4A93-8542-2D475274ED23}" type="pres">
      <dgm:prSet presAssocID="{E0C0FC04-AEFD-46CA-A204-BAC6BE72BC38}" presName="spacer" presStyleCnt="0"/>
      <dgm:spPr/>
    </dgm:pt>
    <dgm:pt modelId="{55519A5F-9B2F-409C-80AE-AB60B504ED16}" type="pres">
      <dgm:prSet presAssocID="{DCCBADBE-3C04-4FD8-AD37-38E2544F0B57}" presName="parentText" presStyleLbl="node1" presStyleIdx="4" presStyleCnt="7">
        <dgm:presLayoutVars>
          <dgm:chMax val="0"/>
          <dgm:bulletEnabled val="1"/>
        </dgm:presLayoutVars>
      </dgm:prSet>
      <dgm:spPr/>
    </dgm:pt>
    <dgm:pt modelId="{82D16327-E3B6-43A1-88B4-EF7DCD40348B}" type="pres">
      <dgm:prSet presAssocID="{DB702222-E2D8-43D6-B538-62A749DBBB5B}" presName="spacer" presStyleCnt="0"/>
      <dgm:spPr/>
    </dgm:pt>
    <dgm:pt modelId="{1D257C9D-51B6-4293-8E33-DBF24F717B43}" type="pres">
      <dgm:prSet presAssocID="{524ED63F-0EAA-4601-874C-F2433ED41C64}" presName="parentText" presStyleLbl="node1" presStyleIdx="5" presStyleCnt="7">
        <dgm:presLayoutVars>
          <dgm:chMax val="0"/>
          <dgm:bulletEnabled val="1"/>
        </dgm:presLayoutVars>
      </dgm:prSet>
      <dgm:spPr/>
    </dgm:pt>
    <dgm:pt modelId="{9F3F43DD-F4B2-4FBD-BF67-55461EEB89E2}" type="pres">
      <dgm:prSet presAssocID="{89F3FE12-7301-4EEB-A72E-DA642B20468E}" presName="spacer" presStyleCnt="0"/>
      <dgm:spPr/>
    </dgm:pt>
    <dgm:pt modelId="{5C81A007-F129-48CD-B37B-49EB988217A9}" type="pres">
      <dgm:prSet presAssocID="{6EA3D057-B795-43D9-BB7B-912E87E859A5}" presName="parentText" presStyleLbl="node1" presStyleIdx="6" presStyleCnt="7">
        <dgm:presLayoutVars>
          <dgm:chMax val="0"/>
          <dgm:bulletEnabled val="1"/>
        </dgm:presLayoutVars>
      </dgm:prSet>
      <dgm:spPr/>
    </dgm:pt>
  </dgm:ptLst>
  <dgm:cxnLst>
    <dgm:cxn modelId="{37FB122C-8D55-4A08-8CF3-CD0B3F36F634}" type="presOf" srcId="{DCCBADBE-3C04-4FD8-AD37-38E2544F0B57}" destId="{55519A5F-9B2F-409C-80AE-AB60B504ED16}" srcOrd="0" destOrd="0" presId="urn:microsoft.com/office/officeart/2005/8/layout/vList2"/>
    <dgm:cxn modelId="{EC99FB2D-A0BA-4C21-BCCB-C94DE8CB3B5A}" type="presOf" srcId="{C1219DDB-FFEE-4431-8735-E553EF79DA9F}" destId="{C942C5BF-F66D-4E42-B86C-B93A4F46FF91}" srcOrd="0" destOrd="0" presId="urn:microsoft.com/office/officeart/2005/8/layout/vList2"/>
    <dgm:cxn modelId="{A1409131-6F4B-445B-8455-5D3B1517D5DC}" srcId="{91BC875F-BB30-4428-9DA5-4E067028550A}" destId="{F7DA07E5-C49E-4292-8C35-4ADAE1AD7A2E}" srcOrd="0" destOrd="0" parTransId="{3AC4F892-2AF3-4FD1-8092-CF8436653C92}" sibTransId="{9CF44B60-8C8F-489D-8D28-9A4374C6D872}"/>
    <dgm:cxn modelId="{69788033-988E-4428-A773-BB9EDF9B9531}" type="presOf" srcId="{524ED63F-0EAA-4601-874C-F2433ED41C64}" destId="{1D257C9D-51B6-4293-8E33-DBF24F717B43}" srcOrd="0" destOrd="0" presId="urn:microsoft.com/office/officeart/2005/8/layout/vList2"/>
    <dgm:cxn modelId="{C7ED9943-C744-419E-9983-2576315D45B1}" srcId="{91BC875F-BB30-4428-9DA5-4E067028550A}" destId="{4CAA0D31-5FDB-4AB4-9443-7FD85BDC4E00}" srcOrd="3" destOrd="0" parTransId="{24DA2B7A-083C-41E1-85FE-489F44FC0374}" sibTransId="{E0C0FC04-AEFD-46CA-A204-BAC6BE72BC38}"/>
    <dgm:cxn modelId="{736EAB6A-757A-4BE3-A3B7-BA307C03578C}" srcId="{91BC875F-BB30-4428-9DA5-4E067028550A}" destId="{DCCBADBE-3C04-4FD8-AD37-38E2544F0B57}" srcOrd="4" destOrd="0" parTransId="{FD9704DE-F338-4D69-BB55-8471E981F819}" sibTransId="{DB702222-E2D8-43D6-B538-62A749DBBB5B}"/>
    <dgm:cxn modelId="{9667156E-3272-43C4-9221-A6E3975CEEBB}" type="presOf" srcId="{F7DA07E5-C49E-4292-8C35-4ADAE1AD7A2E}" destId="{B7D75DE5-43AF-4AA3-8700-A13D60EAB5E9}" srcOrd="0" destOrd="0" presId="urn:microsoft.com/office/officeart/2005/8/layout/vList2"/>
    <dgm:cxn modelId="{83D56C75-6BAE-474A-8F45-83C1920A7028}" type="presOf" srcId="{4CAA0D31-5FDB-4AB4-9443-7FD85BDC4E00}" destId="{4FE5D814-FC4F-47B9-ADEB-1362A7FF250D}" srcOrd="0" destOrd="0" presId="urn:microsoft.com/office/officeart/2005/8/layout/vList2"/>
    <dgm:cxn modelId="{FFF03959-BBF5-4531-A51B-8727FF31FB55}" srcId="{91BC875F-BB30-4428-9DA5-4E067028550A}" destId="{6EA3D057-B795-43D9-BB7B-912E87E859A5}" srcOrd="6" destOrd="0" parTransId="{98B8FE84-9D30-43A8-86C4-65C30E9AADB3}" sibTransId="{25F7D44E-13ED-4C2D-8B5F-416BDB951348}"/>
    <dgm:cxn modelId="{597D1A99-3106-4DC1-9790-798D200CEFAE}" type="presOf" srcId="{81ADDB75-2A28-4CF2-A70A-154C8AD0B442}" destId="{6802734B-ED3D-4D5D-9810-3EB95D8A837E}" srcOrd="0" destOrd="0" presId="urn:microsoft.com/office/officeart/2005/8/layout/vList2"/>
    <dgm:cxn modelId="{C8C8BC9B-87B4-4F0F-AF1F-FAFB506228FB}" srcId="{91BC875F-BB30-4428-9DA5-4E067028550A}" destId="{81ADDB75-2A28-4CF2-A70A-154C8AD0B442}" srcOrd="1" destOrd="0" parTransId="{B2E723D5-99BB-447E-9663-BCB34ED524B7}" sibTransId="{64791206-F520-4FD8-B709-35AB680B9CA2}"/>
    <dgm:cxn modelId="{0B0A80BB-9977-46A5-AE15-E6AA1067F2C2}" srcId="{91BC875F-BB30-4428-9DA5-4E067028550A}" destId="{C1219DDB-FFEE-4431-8735-E553EF79DA9F}" srcOrd="2" destOrd="0" parTransId="{ACC40B2B-2F00-499F-9DD5-393490EA535E}" sibTransId="{E6E256A2-A72F-43AD-8597-C05A6DB73118}"/>
    <dgm:cxn modelId="{B52142C5-54FC-4718-A495-D02F2F51CA98}" srcId="{91BC875F-BB30-4428-9DA5-4E067028550A}" destId="{524ED63F-0EAA-4601-874C-F2433ED41C64}" srcOrd="5" destOrd="0" parTransId="{CFC177DC-47E8-4217-A186-1DDC2BFEFA50}" sibTransId="{89F3FE12-7301-4EEB-A72E-DA642B20468E}"/>
    <dgm:cxn modelId="{799D95DC-49C5-44C5-B369-AE46EE7D8A4A}" type="presOf" srcId="{91BC875F-BB30-4428-9DA5-4E067028550A}" destId="{0675ECDA-759F-4A9B-9421-69F6425609AD}" srcOrd="0" destOrd="0" presId="urn:microsoft.com/office/officeart/2005/8/layout/vList2"/>
    <dgm:cxn modelId="{611319E8-FDCE-4819-8945-15E8B54D4B10}" type="presOf" srcId="{6EA3D057-B795-43D9-BB7B-912E87E859A5}" destId="{5C81A007-F129-48CD-B37B-49EB988217A9}" srcOrd="0" destOrd="0" presId="urn:microsoft.com/office/officeart/2005/8/layout/vList2"/>
    <dgm:cxn modelId="{98EF1EB2-7F91-45B4-8B04-9F1C1DD199D0}" type="presParOf" srcId="{0675ECDA-759F-4A9B-9421-69F6425609AD}" destId="{B7D75DE5-43AF-4AA3-8700-A13D60EAB5E9}" srcOrd="0" destOrd="0" presId="urn:microsoft.com/office/officeart/2005/8/layout/vList2"/>
    <dgm:cxn modelId="{BD081BAB-87DC-4524-86FD-6C9F0706D3B7}" type="presParOf" srcId="{0675ECDA-759F-4A9B-9421-69F6425609AD}" destId="{87ACA2F6-CF2D-4200-967F-CD1CE10958B2}" srcOrd="1" destOrd="0" presId="urn:microsoft.com/office/officeart/2005/8/layout/vList2"/>
    <dgm:cxn modelId="{D0B99FE5-A917-4D3F-8B6D-EF51D3353B5F}" type="presParOf" srcId="{0675ECDA-759F-4A9B-9421-69F6425609AD}" destId="{6802734B-ED3D-4D5D-9810-3EB95D8A837E}" srcOrd="2" destOrd="0" presId="urn:microsoft.com/office/officeart/2005/8/layout/vList2"/>
    <dgm:cxn modelId="{9C600806-BA78-442D-B30E-B469D49A891C}" type="presParOf" srcId="{0675ECDA-759F-4A9B-9421-69F6425609AD}" destId="{921AE1DE-8207-4AE1-A7B0-692DB714195A}" srcOrd="3" destOrd="0" presId="urn:microsoft.com/office/officeart/2005/8/layout/vList2"/>
    <dgm:cxn modelId="{898F27FF-4E5D-442A-B2F7-3213074C3A44}" type="presParOf" srcId="{0675ECDA-759F-4A9B-9421-69F6425609AD}" destId="{C942C5BF-F66D-4E42-B86C-B93A4F46FF91}" srcOrd="4" destOrd="0" presId="urn:microsoft.com/office/officeart/2005/8/layout/vList2"/>
    <dgm:cxn modelId="{CC78B0F9-7340-4AA3-8BEB-755750712EE8}" type="presParOf" srcId="{0675ECDA-759F-4A9B-9421-69F6425609AD}" destId="{09DCC22C-CA4D-4663-AD17-26541BA0727D}" srcOrd="5" destOrd="0" presId="urn:microsoft.com/office/officeart/2005/8/layout/vList2"/>
    <dgm:cxn modelId="{6AE3E521-E6DD-4769-B8C6-DB477B7B8717}" type="presParOf" srcId="{0675ECDA-759F-4A9B-9421-69F6425609AD}" destId="{4FE5D814-FC4F-47B9-ADEB-1362A7FF250D}" srcOrd="6" destOrd="0" presId="urn:microsoft.com/office/officeart/2005/8/layout/vList2"/>
    <dgm:cxn modelId="{287D44FD-B09A-4097-B1A7-9AEEFC3F9BFE}" type="presParOf" srcId="{0675ECDA-759F-4A9B-9421-69F6425609AD}" destId="{F96ABDCE-1BF9-4A93-8542-2D475274ED23}" srcOrd="7" destOrd="0" presId="urn:microsoft.com/office/officeart/2005/8/layout/vList2"/>
    <dgm:cxn modelId="{7B05E380-6DBA-4ECE-9C81-863222EA97B0}" type="presParOf" srcId="{0675ECDA-759F-4A9B-9421-69F6425609AD}" destId="{55519A5F-9B2F-409C-80AE-AB60B504ED16}" srcOrd="8" destOrd="0" presId="urn:microsoft.com/office/officeart/2005/8/layout/vList2"/>
    <dgm:cxn modelId="{607C2A85-C7BF-42B7-8774-060E693DB208}" type="presParOf" srcId="{0675ECDA-759F-4A9B-9421-69F6425609AD}" destId="{82D16327-E3B6-43A1-88B4-EF7DCD40348B}" srcOrd="9" destOrd="0" presId="urn:microsoft.com/office/officeart/2005/8/layout/vList2"/>
    <dgm:cxn modelId="{DBF6871B-62EF-4DAC-9AFF-F6E24B8F274D}" type="presParOf" srcId="{0675ECDA-759F-4A9B-9421-69F6425609AD}" destId="{1D257C9D-51B6-4293-8E33-DBF24F717B43}" srcOrd="10" destOrd="0" presId="urn:microsoft.com/office/officeart/2005/8/layout/vList2"/>
    <dgm:cxn modelId="{02E4A85E-24BC-4BFB-9D9C-6E428B44F00F}" type="presParOf" srcId="{0675ECDA-759F-4A9B-9421-69F6425609AD}" destId="{9F3F43DD-F4B2-4FBD-BF67-55461EEB89E2}" srcOrd="11" destOrd="0" presId="urn:microsoft.com/office/officeart/2005/8/layout/vList2"/>
    <dgm:cxn modelId="{A7FEEF80-9BD9-4942-B751-0F7E39E44992}" type="presParOf" srcId="{0675ECDA-759F-4A9B-9421-69F6425609AD}" destId="{5C81A007-F129-48CD-B37B-49EB988217A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BC875F-BB30-4428-9DA5-4E067028550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GB"/>
        </a:p>
      </dgm:t>
    </dgm:pt>
    <dgm:pt modelId="{F7DA07E5-C49E-4292-8C35-4ADAE1AD7A2E}">
      <dgm:prSet/>
      <dgm:spPr/>
      <dgm:t>
        <a:bodyPr/>
        <a:lstStyle/>
        <a:p>
          <a:r>
            <a:rPr lang="en-GB">
              <a:latin typeface="Arial" panose="020B0604020202020204" pitchFamily="34" charset="0"/>
              <a:cs typeface="Arial" panose="020B0604020202020204" pitchFamily="34" charset="0"/>
            </a:rPr>
            <a:t>Electricity Enquiry Service</a:t>
          </a:r>
        </a:p>
      </dgm:t>
    </dgm:pt>
    <dgm:pt modelId="{3AC4F892-2AF3-4FD1-8092-CF8436653C92}" type="parTrans" cxnId="{A1409131-6F4B-445B-8455-5D3B1517D5DC}">
      <dgm:prSet/>
      <dgm:spPr/>
      <dgm:t>
        <a:bodyPr/>
        <a:lstStyle/>
        <a:p>
          <a:endParaRPr lang="en-GB">
            <a:latin typeface="Arial" panose="020B0604020202020204" pitchFamily="34" charset="0"/>
            <a:cs typeface="Arial" panose="020B0604020202020204" pitchFamily="34" charset="0"/>
          </a:endParaRPr>
        </a:p>
      </dgm:t>
    </dgm:pt>
    <dgm:pt modelId="{9CF44B60-8C8F-489D-8D28-9A4374C6D872}" type="sibTrans" cxnId="{A1409131-6F4B-445B-8455-5D3B1517D5DC}">
      <dgm:prSet/>
      <dgm:spPr/>
      <dgm:t>
        <a:bodyPr/>
        <a:lstStyle/>
        <a:p>
          <a:endParaRPr lang="en-GB">
            <a:latin typeface="Arial" panose="020B0604020202020204" pitchFamily="34" charset="0"/>
            <a:cs typeface="Arial" panose="020B0604020202020204" pitchFamily="34" charset="0"/>
          </a:endParaRPr>
        </a:p>
      </dgm:t>
    </dgm:pt>
    <dgm:pt modelId="{81ADDB75-2A28-4CF2-A70A-154C8AD0B442}">
      <dgm:prSet/>
      <dgm:spPr/>
      <dgm:t>
        <a:bodyPr/>
        <a:lstStyle/>
        <a:p>
          <a:r>
            <a:rPr lang="en-GB">
              <a:latin typeface="Arial" panose="020B0604020202020204" pitchFamily="34" charset="0"/>
              <a:cs typeface="Arial" panose="020B0604020202020204" pitchFamily="34" charset="0"/>
            </a:rPr>
            <a:t>Gas Enquiry Service</a:t>
          </a:r>
        </a:p>
      </dgm:t>
    </dgm:pt>
    <dgm:pt modelId="{B2E723D5-99BB-447E-9663-BCB34ED524B7}" type="parTrans" cxnId="{C8C8BC9B-87B4-4F0F-AF1F-FAFB506228FB}">
      <dgm:prSet/>
      <dgm:spPr/>
      <dgm:t>
        <a:bodyPr/>
        <a:lstStyle/>
        <a:p>
          <a:endParaRPr lang="en-GB">
            <a:latin typeface="Arial" panose="020B0604020202020204" pitchFamily="34" charset="0"/>
            <a:cs typeface="Arial" panose="020B0604020202020204" pitchFamily="34" charset="0"/>
          </a:endParaRPr>
        </a:p>
      </dgm:t>
    </dgm:pt>
    <dgm:pt modelId="{64791206-F520-4FD8-B709-35AB680B9CA2}" type="sibTrans" cxnId="{C8C8BC9B-87B4-4F0F-AF1F-FAFB506228FB}">
      <dgm:prSet/>
      <dgm:spPr/>
      <dgm:t>
        <a:bodyPr/>
        <a:lstStyle/>
        <a:p>
          <a:endParaRPr lang="en-GB">
            <a:latin typeface="Arial" panose="020B0604020202020204" pitchFamily="34" charset="0"/>
            <a:cs typeface="Arial" panose="020B0604020202020204" pitchFamily="34" charset="0"/>
          </a:endParaRPr>
        </a:p>
      </dgm:t>
    </dgm:pt>
    <dgm:pt modelId="{C1219DDB-FFEE-4431-8735-E553EF79DA9F}">
      <dgm:prSet/>
      <dgm:spPr/>
      <dgm:t>
        <a:bodyPr/>
        <a:lstStyle/>
        <a:p>
          <a:r>
            <a:rPr lang="en-GB">
              <a:latin typeface="Arial" panose="020B0604020202020204" pitchFamily="34" charset="0"/>
              <a:cs typeface="Arial" panose="020B0604020202020204" pitchFamily="34" charset="0"/>
            </a:rPr>
            <a:t>Central Switching Service</a:t>
          </a:r>
        </a:p>
      </dgm:t>
    </dgm:pt>
    <dgm:pt modelId="{ACC40B2B-2F00-499F-9DD5-393490EA535E}" type="parTrans" cxnId="{0B0A80BB-9977-46A5-AE15-E6AA1067F2C2}">
      <dgm:prSet/>
      <dgm:spPr/>
      <dgm:t>
        <a:bodyPr/>
        <a:lstStyle/>
        <a:p>
          <a:endParaRPr lang="en-GB">
            <a:latin typeface="Arial" panose="020B0604020202020204" pitchFamily="34" charset="0"/>
            <a:cs typeface="Arial" panose="020B0604020202020204" pitchFamily="34" charset="0"/>
          </a:endParaRPr>
        </a:p>
      </dgm:t>
    </dgm:pt>
    <dgm:pt modelId="{E6E256A2-A72F-43AD-8597-C05A6DB73118}" type="sibTrans" cxnId="{0B0A80BB-9977-46A5-AE15-E6AA1067F2C2}">
      <dgm:prSet/>
      <dgm:spPr/>
      <dgm:t>
        <a:bodyPr/>
        <a:lstStyle/>
        <a:p>
          <a:endParaRPr lang="en-GB">
            <a:latin typeface="Arial" panose="020B0604020202020204" pitchFamily="34" charset="0"/>
            <a:cs typeface="Arial" panose="020B0604020202020204" pitchFamily="34" charset="0"/>
          </a:endParaRPr>
        </a:p>
      </dgm:t>
    </dgm:pt>
    <dgm:pt modelId="{4CAA0D31-5FDB-4AB4-9443-7FD85BDC4E00}">
      <dgm:prSet/>
      <dgm:spPr/>
      <dgm:t>
        <a:bodyPr/>
        <a:lstStyle/>
        <a:p>
          <a:r>
            <a:rPr lang="en-GB">
              <a:latin typeface="Arial" panose="020B0604020202020204" pitchFamily="34" charset="0"/>
              <a:cs typeface="Arial" panose="020B0604020202020204" pitchFamily="34" charset="0"/>
            </a:rPr>
            <a:t>Secure Data Exchange Service</a:t>
          </a:r>
        </a:p>
      </dgm:t>
    </dgm:pt>
    <dgm:pt modelId="{24DA2B7A-083C-41E1-85FE-489F44FC0374}" type="parTrans" cxnId="{C7ED9943-C744-419E-9983-2576315D45B1}">
      <dgm:prSet/>
      <dgm:spPr/>
      <dgm:t>
        <a:bodyPr/>
        <a:lstStyle/>
        <a:p>
          <a:endParaRPr lang="en-GB">
            <a:latin typeface="Arial" panose="020B0604020202020204" pitchFamily="34" charset="0"/>
            <a:cs typeface="Arial" panose="020B0604020202020204" pitchFamily="34" charset="0"/>
          </a:endParaRPr>
        </a:p>
      </dgm:t>
    </dgm:pt>
    <dgm:pt modelId="{E0C0FC04-AEFD-46CA-A204-BAC6BE72BC38}" type="sibTrans" cxnId="{C7ED9943-C744-419E-9983-2576315D45B1}">
      <dgm:prSet/>
      <dgm:spPr/>
      <dgm:t>
        <a:bodyPr/>
        <a:lstStyle/>
        <a:p>
          <a:endParaRPr lang="en-GB">
            <a:latin typeface="Arial" panose="020B0604020202020204" pitchFamily="34" charset="0"/>
            <a:cs typeface="Arial" panose="020B0604020202020204" pitchFamily="34" charset="0"/>
          </a:endParaRPr>
        </a:p>
      </dgm:t>
    </dgm:pt>
    <dgm:pt modelId="{DCCBADBE-3C04-4FD8-AD37-38E2544F0B57}">
      <dgm:prSet/>
      <dgm:spPr/>
      <dgm:t>
        <a:bodyPr/>
        <a:lstStyle/>
        <a:p>
          <a:r>
            <a:rPr lang="en-GB">
              <a:latin typeface="Arial" panose="020B0604020202020204" pitchFamily="34" charset="0"/>
              <a:cs typeface="Arial" panose="020B0604020202020204" pitchFamily="34" charset="0"/>
            </a:rPr>
            <a:t>Green Deal Central Charge</a:t>
          </a:r>
        </a:p>
      </dgm:t>
    </dgm:pt>
    <dgm:pt modelId="{FD9704DE-F338-4D69-BB55-8471E981F819}" type="parTrans" cxnId="{736EAB6A-757A-4BE3-A3B7-BA307C03578C}">
      <dgm:prSet/>
      <dgm:spPr/>
      <dgm:t>
        <a:bodyPr/>
        <a:lstStyle/>
        <a:p>
          <a:endParaRPr lang="en-GB">
            <a:latin typeface="Arial" panose="020B0604020202020204" pitchFamily="34" charset="0"/>
            <a:cs typeface="Arial" panose="020B0604020202020204" pitchFamily="34" charset="0"/>
          </a:endParaRPr>
        </a:p>
      </dgm:t>
    </dgm:pt>
    <dgm:pt modelId="{DB702222-E2D8-43D6-B538-62A749DBBB5B}" type="sibTrans" cxnId="{736EAB6A-757A-4BE3-A3B7-BA307C03578C}">
      <dgm:prSet/>
      <dgm:spPr/>
      <dgm:t>
        <a:bodyPr/>
        <a:lstStyle/>
        <a:p>
          <a:endParaRPr lang="en-GB">
            <a:latin typeface="Arial" panose="020B0604020202020204" pitchFamily="34" charset="0"/>
            <a:cs typeface="Arial" panose="020B0604020202020204" pitchFamily="34" charset="0"/>
          </a:endParaRPr>
        </a:p>
      </dgm:t>
    </dgm:pt>
    <dgm:pt modelId="{7D0493CC-EA2E-46C0-BF4E-6C3250173A6B}">
      <dgm:prSet/>
      <dgm:spPr/>
      <dgm:t>
        <a:bodyPr/>
        <a:lstStyle/>
        <a:p>
          <a:r>
            <a:rPr lang="en-GB">
              <a:latin typeface="Arial" panose="020B0604020202020204" pitchFamily="34" charset="0"/>
              <a:cs typeface="Arial" panose="020B0604020202020204" pitchFamily="34" charset="0"/>
            </a:rPr>
            <a:t>Energy Theft Tip Off Service</a:t>
          </a:r>
        </a:p>
      </dgm:t>
    </dgm:pt>
    <dgm:pt modelId="{CBDFAC32-5E50-48FC-A797-CF28C7C079BE}" type="parTrans" cxnId="{FD3D1938-DB36-4750-B682-21C1C52FD211}">
      <dgm:prSet/>
      <dgm:spPr/>
      <dgm:t>
        <a:bodyPr/>
        <a:lstStyle/>
        <a:p>
          <a:endParaRPr lang="en-GB"/>
        </a:p>
      </dgm:t>
    </dgm:pt>
    <dgm:pt modelId="{1B597301-E2B3-4C6E-BD8D-04AF91B84C3A}" type="sibTrans" cxnId="{FD3D1938-DB36-4750-B682-21C1C52FD211}">
      <dgm:prSet/>
      <dgm:spPr/>
      <dgm:t>
        <a:bodyPr/>
        <a:lstStyle/>
        <a:p>
          <a:endParaRPr lang="en-GB"/>
        </a:p>
      </dgm:t>
    </dgm:pt>
    <dgm:pt modelId="{53788BFA-D040-4A3C-979B-1086DAED7B82}" type="pres">
      <dgm:prSet presAssocID="{91BC875F-BB30-4428-9DA5-4E067028550A}" presName="vert0" presStyleCnt="0">
        <dgm:presLayoutVars>
          <dgm:dir/>
          <dgm:animOne val="branch"/>
          <dgm:animLvl val="lvl"/>
        </dgm:presLayoutVars>
      </dgm:prSet>
      <dgm:spPr/>
    </dgm:pt>
    <dgm:pt modelId="{11291DFF-E836-4B85-9CF6-1DBAD49245DF}" type="pres">
      <dgm:prSet presAssocID="{F7DA07E5-C49E-4292-8C35-4ADAE1AD7A2E}" presName="thickLine" presStyleLbl="alignNode1" presStyleIdx="0" presStyleCnt="6"/>
      <dgm:spPr/>
    </dgm:pt>
    <dgm:pt modelId="{99EB9091-FB27-4111-923A-FA7AA1C17ACD}" type="pres">
      <dgm:prSet presAssocID="{F7DA07E5-C49E-4292-8C35-4ADAE1AD7A2E}" presName="horz1" presStyleCnt="0"/>
      <dgm:spPr/>
    </dgm:pt>
    <dgm:pt modelId="{16A94EDE-90DA-4A6D-9130-649B78467EE5}" type="pres">
      <dgm:prSet presAssocID="{F7DA07E5-C49E-4292-8C35-4ADAE1AD7A2E}" presName="tx1" presStyleLbl="revTx" presStyleIdx="0" presStyleCnt="6"/>
      <dgm:spPr/>
    </dgm:pt>
    <dgm:pt modelId="{329F71F8-64F4-4064-9D83-994328BED55A}" type="pres">
      <dgm:prSet presAssocID="{F7DA07E5-C49E-4292-8C35-4ADAE1AD7A2E}" presName="vert1" presStyleCnt="0"/>
      <dgm:spPr/>
    </dgm:pt>
    <dgm:pt modelId="{595B4264-2B2F-4E21-B7BF-030DAF88C7A1}" type="pres">
      <dgm:prSet presAssocID="{81ADDB75-2A28-4CF2-A70A-154C8AD0B442}" presName="thickLine" presStyleLbl="alignNode1" presStyleIdx="1" presStyleCnt="6"/>
      <dgm:spPr/>
    </dgm:pt>
    <dgm:pt modelId="{8B4708A3-447D-4B53-BF2B-A34877C4671A}" type="pres">
      <dgm:prSet presAssocID="{81ADDB75-2A28-4CF2-A70A-154C8AD0B442}" presName="horz1" presStyleCnt="0"/>
      <dgm:spPr/>
    </dgm:pt>
    <dgm:pt modelId="{9F4B0518-4D0C-49B6-A224-78CA56DB7B1B}" type="pres">
      <dgm:prSet presAssocID="{81ADDB75-2A28-4CF2-A70A-154C8AD0B442}" presName="tx1" presStyleLbl="revTx" presStyleIdx="1" presStyleCnt="6"/>
      <dgm:spPr/>
    </dgm:pt>
    <dgm:pt modelId="{D67AD2F7-DFAB-4EBE-A20D-141458B70533}" type="pres">
      <dgm:prSet presAssocID="{81ADDB75-2A28-4CF2-A70A-154C8AD0B442}" presName="vert1" presStyleCnt="0"/>
      <dgm:spPr/>
    </dgm:pt>
    <dgm:pt modelId="{A93DB12A-10FD-4F26-99F9-89B55B17667A}" type="pres">
      <dgm:prSet presAssocID="{C1219DDB-FFEE-4431-8735-E553EF79DA9F}" presName="thickLine" presStyleLbl="alignNode1" presStyleIdx="2" presStyleCnt="6"/>
      <dgm:spPr/>
    </dgm:pt>
    <dgm:pt modelId="{241C77FD-3D50-41ED-8053-62CA56539B20}" type="pres">
      <dgm:prSet presAssocID="{C1219DDB-FFEE-4431-8735-E553EF79DA9F}" presName="horz1" presStyleCnt="0"/>
      <dgm:spPr/>
    </dgm:pt>
    <dgm:pt modelId="{B5BE1CB3-6650-4D1E-BEAC-FA7384FAA5BB}" type="pres">
      <dgm:prSet presAssocID="{C1219DDB-FFEE-4431-8735-E553EF79DA9F}" presName="tx1" presStyleLbl="revTx" presStyleIdx="2" presStyleCnt="6"/>
      <dgm:spPr/>
    </dgm:pt>
    <dgm:pt modelId="{70EF51E5-61F9-41D7-A324-AEC327B895DC}" type="pres">
      <dgm:prSet presAssocID="{C1219DDB-FFEE-4431-8735-E553EF79DA9F}" presName="vert1" presStyleCnt="0"/>
      <dgm:spPr/>
    </dgm:pt>
    <dgm:pt modelId="{CA921720-278B-47FC-818F-F847FFF8A1D3}" type="pres">
      <dgm:prSet presAssocID="{4CAA0D31-5FDB-4AB4-9443-7FD85BDC4E00}" presName="thickLine" presStyleLbl="alignNode1" presStyleIdx="3" presStyleCnt="6"/>
      <dgm:spPr/>
    </dgm:pt>
    <dgm:pt modelId="{CCE2799A-21DB-4140-8805-7DF321A431C6}" type="pres">
      <dgm:prSet presAssocID="{4CAA0D31-5FDB-4AB4-9443-7FD85BDC4E00}" presName="horz1" presStyleCnt="0"/>
      <dgm:spPr/>
    </dgm:pt>
    <dgm:pt modelId="{AF402EDC-8FD3-4A79-9376-9D2E4E07879C}" type="pres">
      <dgm:prSet presAssocID="{4CAA0D31-5FDB-4AB4-9443-7FD85BDC4E00}" presName="tx1" presStyleLbl="revTx" presStyleIdx="3" presStyleCnt="6"/>
      <dgm:spPr/>
    </dgm:pt>
    <dgm:pt modelId="{CA0138BC-430A-45D2-98FB-1993F459B1B6}" type="pres">
      <dgm:prSet presAssocID="{4CAA0D31-5FDB-4AB4-9443-7FD85BDC4E00}" presName="vert1" presStyleCnt="0"/>
      <dgm:spPr/>
    </dgm:pt>
    <dgm:pt modelId="{70DD8721-F6D0-46B5-BC89-245ABD1FDD4B}" type="pres">
      <dgm:prSet presAssocID="{DCCBADBE-3C04-4FD8-AD37-38E2544F0B57}" presName="thickLine" presStyleLbl="alignNode1" presStyleIdx="4" presStyleCnt="6"/>
      <dgm:spPr/>
    </dgm:pt>
    <dgm:pt modelId="{5C2B3A1E-8718-48C7-B3B4-383863C08F23}" type="pres">
      <dgm:prSet presAssocID="{DCCBADBE-3C04-4FD8-AD37-38E2544F0B57}" presName="horz1" presStyleCnt="0"/>
      <dgm:spPr/>
    </dgm:pt>
    <dgm:pt modelId="{AEF2CA69-66FA-4BB9-8C1D-E149A816574F}" type="pres">
      <dgm:prSet presAssocID="{DCCBADBE-3C04-4FD8-AD37-38E2544F0B57}" presName="tx1" presStyleLbl="revTx" presStyleIdx="4" presStyleCnt="6"/>
      <dgm:spPr/>
    </dgm:pt>
    <dgm:pt modelId="{9116EA4C-40CB-44F7-8581-9C28D4EEAB7B}" type="pres">
      <dgm:prSet presAssocID="{DCCBADBE-3C04-4FD8-AD37-38E2544F0B57}" presName="vert1" presStyleCnt="0"/>
      <dgm:spPr/>
    </dgm:pt>
    <dgm:pt modelId="{B09D9647-B0E0-4356-8810-E6ED8E98E505}" type="pres">
      <dgm:prSet presAssocID="{7D0493CC-EA2E-46C0-BF4E-6C3250173A6B}" presName="thickLine" presStyleLbl="alignNode1" presStyleIdx="5" presStyleCnt="6"/>
      <dgm:spPr/>
    </dgm:pt>
    <dgm:pt modelId="{842130C4-35EC-4D69-AC45-073B0960F8EE}" type="pres">
      <dgm:prSet presAssocID="{7D0493CC-EA2E-46C0-BF4E-6C3250173A6B}" presName="horz1" presStyleCnt="0"/>
      <dgm:spPr/>
    </dgm:pt>
    <dgm:pt modelId="{ADC0CBD6-84C8-465E-A298-9190DD628D17}" type="pres">
      <dgm:prSet presAssocID="{7D0493CC-EA2E-46C0-BF4E-6C3250173A6B}" presName="tx1" presStyleLbl="revTx" presStyleIdx="5" presStyleCnt="6"/>
      <dgm:spPr/>
    </dgm:pt>
    <dgm:pt modelId="{23997786-D4D4-4AD8-AC44-329F71469DF4}" type="pres">
      <dgm:prSet presAssocID="{7D0493CC-EA2E-46C0-BF4E-6C3250173A6B}" presName="vert1" presStyleCnt="0"/>
      <dgm:spPr/>
    </dgm:pt>
  </dgm:ptLst>
  <dgm:cxnLst>
    <dgm:cxn modelId="{F1EB7900-691A-449D-A86E-DD14F5498612}" type="presOf" srcId="{C1219DDB-FFEE-4431-8735-E553EF79DA9F}" destId="{B5BE1CB3-6650-4D1E-BEAC-FA7384FAA5BB}" srcOrd="0" destOrd="0" presId="urn:microsoft.com/office/officeart/2008/layout/LinedList"/>
    <dgm:cxn modelId="{A1409131-6F4B-445B-8455-5D3B1517D5DC}" srcId="{91BC875F-BB30-4428-9DA5-4E067028550A}" destId="{F7DA07E5-C49E-4292-8C35-4ADAE1AD7A2E}" srcOrd="0" destOrd="0" parTransId="{3AC4F892-2AF3-4FD1-8092-CF8436653C92}" sibTransId="{9CF44B60-8C8F-489D-8D28-9A4374C6D872}"/>
    <dgm:cxn modelId="{FD3D1938-DB36-4750-B682-21C1C52FD211}" srcId="{91BC875F-BB30-4428-9DA5-4E067028550A}" destId="{7D0493CC-EA2E-46C0-BF4E-6C3250173A6B}" srcOrd="5" destOrd="0" parTransId="{CBDFAC32-5E50-48FC-A797-CF28C7C079BE}" sibTransId="{1B597301-E2B3-4C6E-BD8D-04AF91B84C3A}"/>
    <dgm:cxn modelId="{C4A99D3D-D091-45AE-AE9C-725F72387435}" type="presOf" srcId="{81ADDB75-2A28-4CF2-A70A-154C8AD0B442}" destId="{9F4B0518-4D0C-49B6-A224-78CA56DB7B1B}" srcOrd="0" destOrd="0" presId="urn:microsoft.com/office/officeart/2008/layout/LinedList"/>
    <dgm:cxn modelId="{9CE19762-4A0D-4618-8AC5-22D74F9AB441}" type="presOf" srcId="{91BC875F-BB30-4428-9DA5-4E067028550A}" destId="{53788BFA-D040-4A3C-979B-1086DAED7B82}" srcOrd="0" destOrd="0" presId="urn:microsoft.com/office/officeart/2008/layout/LinedList"/>
    <dgm:cxn modelId="{C7ED9943-C744-419E-9983-2576315D45B1}" srcId="{91BC875F-BB30-4428-9DA5-4E067028550A}" destId="{4CAA0D31-5FDB-4AB4-9443-7FD85BDC4E00}" srcOrd="3" destOrd="0" parTransId="{24DA2B7A-083C-41E1-85FE-489F44FC0374}" sibTransId="{E0C0FC04-AEFD-46CA-A204-BAC6BE72BC38}"/>
    <dgm:cxn modelId="{043C3247-4647-4E6E-ABE8-E982253C4688}" type="presOf" srcId="{7D0493CC-EA2E-46C0-BF4E-6C3250173A6B}" destId="{ADC0CBD6-84C8-465E-A298-9190DD628D17}" srcOrd="0" destOrd="0" presId="urn:microsoft.com/office/officeart/2008/layout/LinedList"/>
    <dgm:cxn modelId="{736EAB6A-757A-4BE3-A3B7-BA307C03578C}" srcId="{91BC875F-BB30-4428-9DA5-4E067028550A}" destId="{DCCBADBE-3C04-4FD8-AD37-38E2544F0B57}" srcOrd="4" destOrd="0" parTransId="{FD9704DE-F338-4D69-BB55-8471E981F819}" sibTransId="{DB702222-E2D8-43D6-B538-62A749DBBB5B}"/>
    <dgm:cxn modelId="{C8C8BC9B-87B4-4F0F-AF1F-FAFB506228FB}" srcId="{91BC875F-BB30-4428-9DA5-4E067028550A}" destId="{81ADDB75-2A28-4CF2-A70A-154C8AD0B442}" srcOrd="1" destOrd="0" parTransId="{B2E723D5-99BB-447E-9663-BCB34ED524B7}" sibTransId="{64791206-F520-4FD8-B709-35AB680B9CA2}"/>
    <dgm:cxn modelId="{8EE1D1B7-5FFF-4CFC-B8BB-C880250E2228}" type="presOf" srcId="{DCCBADBE-3C04-4FD8-AD37-38E2544F0B57}" destId="{AEF2CA69-66FA-4BB9-8C1D-E149A816574F}" srcOrd="0" destOrd="0" presId="urn:microsoft.com/office/officeart/2008/layout/LinedList"/>
    <dgm:cxn modelId="{0B0A80BB-9977-46A5-AE15-E6AA1067F2C2}" srcId="{91BC875F-BB30-4428-9DA5-4E067028550A}" destId="{C1219DDB-FFEE-4431-8735-E553EF79DA9F}" srcOrd="2" destOrd="0" parTransId="{ACC40B2B-2F00-499F-9DD5-393490EA535E}" sibTransId="{E6E256A2-A72F-43AD-8597-C05A6DB73118}"/>
    <dgm:cxn modelId="{8AD6A6ED-C62E-4687-82CA-F55259D44A0F}" type="presOf" srcId="{4CAA0D31-5FDB-4AB4-9443-7FD85BDC4E00}" destId="{AF402EDC-8FD3-4A79-9376-9D2E4E07879C}" srcOrd="0" destOrd="0" presId="urn:microsoft.com/office/officeart/2008/layout/LinedList"/>
    <dgm:cxn modelId="{BD9963F1-B6C7-4465-BDCA-8333F484C7D8}" type="presOf" srcId="{F7DA07E5-C49E-4292-8C35-4ADAE1AD7A2E}" destId="{16A94EDE-90DA-4A6D-9130-649B78467EE5}" srcOrd="0" destOrd="0" presId="urn:microsoft.com/office/officeart/2008/layout/LinedList"/>
    <dgm:cxn modelId="{FD29B51C-D071-48EC-A9EB-CAF08B075904}" type="presParOf" srcId="{53788BFA-D040-4A3C-979B-1086DAED7B82}" destId="{11291DFF-E836-4B85-9CF6-1DBAD49245DF}" srcOrd="0" destOrd="0" presId="urn:microsoft.com/office/officeart/2008/layout/LinedList"/>
    <dgm:cxn modelId="{11F9304E-5B40-4FC7-B870-FE28811D2D43}" type="presParOf" srcId="{53788BFA-D040-4A3C-979B-1086DAED7B82}" destId="{99EB9091-FB27-4111-923A-FA7AA1C17ACD}" srcOrd="1" destOrd="0" presId="urn:microsoft.com/office/officeart/2008/layout/LinedList"/>
    <dgm:cxn modelId="{F5C08BEE-D1A2-4B7E-AB4C-C6F0D1813384}" type="presParOf" srcId="{99EB9091-FB27-4111-923A-FA7AA1C17ACD}" destId="{16A94EDE-90DA-4A6D-9130-649B78467EE5}" srcOrd="0" destOrd="0" presId="urn:microsoft.com/office/officeart/2008/layout/LinedList"/>
    <dgm:cxn modelId="{BB23EDCF-D2DC-419A-AE62-78609EEC0F83}" type="presParOf" srcId="{99EB9091-FB27-4111-923A-FA7AA1C17ACD}" destId="{329F71F8-64F4-4064-9D83-994328BED55A}" srcOrd="1" destOrd="0" presId="urn:microsoft.com/office/officeart/2008/layout/LinedList"/>
    <dgm:cxn modelId="{0297FC84-D3E0-4E97-B806-427800087091}" type="presParOf" srcId="{53788BFA-D040-4A3C-979B-1086DAED7B82}" destId="{595B4264-2B2F-4E21-B7BF-030DAF88C7A1}" srcOrd="2" destOrd="0" presId="urn:microsoft.com/office/officeart/2008/layout/LinedList"/>
    <dgm:cxn modelId="{F0BD9628-1C10-4776-AEB1-748E8C7F7E2F}" type="presParOf" srcId="{53788BFA-D040-4A3C-979B-1086DAED7B82}" destId="{8B4708A3-447D-4B53-BF2B-A34877C4671A}" srcOrd="3" destOrd="0" presId="urn:microsoft.com/office/officeart/2008/layout/LinedList"/>
    <dgm:cxn modelId="{15F4AA13-3059-465E-88F4-73D87EBE1789}" type="presParOf" srcId="{8B4708A3-447D-4B53-BF2B-A34877C4671A}" destId="{9F4B0518-4D0C-49B6-A224-78CA56DB7B1B}" srcOrd="0" destOrd="0" presId="urn:microsoft.com/office/officeart/2008/layout/LinedList"/>
    <dgm:cxn modelId="{685FC357-189E-4C7D-89E5-394C2AAD7AA4}" type="presParOf" srcId="{8B4708A3-447D-4B53-BF2B-A34877C4671A}" destId="{D67AD2F7-DFAB-4EBE-A20D-141458B70533}" srcOrd="1" destOrd="0" presId="urn:microsoft.com/office/officeart/2008/layout/LinedList"/>
    <dgm:cxn modelId="{3F0DC67B-FC2F-42C4-84B2-27616F033E9B}" type="presParOf" srcId="{53788BFA-D040-4A3C-979B-1086DAED7B82}" destId="{A93DB12A-10FD-4F26-99F9-89B55B17667A}" srcOrd="4" destOrd="0" presId="urn:microsoft.com/office/officeart/2008/layout/LinedList"/>
    <dgm:cxn modelId="{06798B17-B0E4-4D3E-98FD-633FC808BE3F}" type="presParOf" srcId="{53788BFA-D040-4A3C-979B-1086DAED7B82}" destId="{241C77FD-3D50-41ED-8053-62CA56539B20}" srcOrd="5" destOrd="0" presId="urn:microsoft.com/office/officeart/2008/layout/LinedList"/>
    <dgm:cxn modelId="{E8A94D01-B595-4F23-8FAF-DC59335B89AA}" type="presParOf" srcId="{241C77FD-3D50-41ED-8053-62CA56539B20}" destId="{B5BE1CB3-6650-4D1E-BEAC-FA7384FAA5BB}" srcOrd="0" destOrd="0" presId="urn:microsoft.com/office/officeart/2008/layout/LinedList"/>
    <dgm:cxn modelId="{17A655F7-4443-41AF-B732-BAA878BA7042}" type="presParOf" srcId="{241C77FD-3D50-41ED-8053-62CA56539B20}" destId="{70EF51E5-61F9-41D7-A324-AEC327B895DC}" srcOrd="1" destOrd="0" presId="urn:microsoft.com/office/officeart/2008/layout/LinedList"/>
    <dgm:cxn modelId="{AAD58708-4A24-4CAB-847C-BB887301DA37}" type="presParOf" srcId="{53788BFA-D040-4A3C-979B-1086DAED7B82}" destId="{CA921720-278B-47FC-818F-F847FFF8A1D3}" srcOrd="6" destOrd="0" presId="urn:microsoft.com/office/officeart/2008/layout/LinedList"/>
    <dgm:cxn modelId="{FC96DE69-11F1-41AA-A7D4-B87534047D9D}" type="presParOf" srcId="{53788BFA-D040-4A3C-979B-1086DAED7B82}" destId="{CCE2799A-21DB-4140-8805-7DF321A431C6}" srcOrd="7" destOrd="0" presId="urn:microsoft.com/office/officeart/2008/layout/LinedList"/>
    <dgm:cxn modelId="{1F9FABDB-26BB-42A4-A99E-88436A2DD0B3}" type="presParOf" srcId="{CCE2799A-21DB-4140-8805-7DF321A431C6}" destId="{AF402EDC-8FD3-4A79-9376-9D2E4E07879C}" srcOrd="0" destOrd="0" presId="urn:microsoft.com/office/officeart/2008/layout/LinedList"/>
    <dgm:cxn modelId="{597F1321-578F-428C-8D4F-905A0820D992}" type="presParOf" srcId="{CCE2799A-21DB-4140-8805-7DF321A431C6}" destId="{CA0138BC-430A-45D2-98FB-1993F459B1B6}" srcOrd="1" destOrd="0" presId="urn:microsoft.com/office/officeart/2008/layout/LinedList"/>
    <dgm:cxn modelId="{2491615E-974F-4B3A-B0C9-165D78B43D93}" type="presParOf" srcId="{53788BFA-D040-4A3C-979B-1086DAED7B82}" destId="{70DD8721-F6D0-46B5-BC89-245ABD1FDD4B}" srcOrd="8" destOrd="0" presId="urn:microsoft.com/office/officeart/2008/layout/LinedList"/>
    <dgm:cxn modelId="{A89184D0-F91E-4883-935E-D32490BE62FF}" type="presParOf" srcId="{53788BFA-D040-4A3C-979B-1086DAED7B82}" destId="{5C2B3A1E-8718-48C7-B3B4-383863C08F23}" srcOrd="9" destOrd="0" presId="urn:microsoft.com/office/officeart/2008/layout/LinedList"/>
    <dgm:cxn modelId="{F32DD779-0BBD-4577-A746-7E4F327873E1}" type="presParOf" srcId="{5C2B3A1E-8718-48C7-B3B4-383863C08F23}" destId="{AEF2CA69-66FA-4BB9-8C1D-E149A816574F}" srcOrd="0" destOrd="0" presId="urn:microsoft.com/office/officeart/2008/layout/LinedList"/>
    <dgm:cxn modelId="{29E46350-B2B5-4A96-8A09-69765ADCDAB4}" type="presParOf" srcId="{5C2B3A1E-8718-48C7-B3B4-383863C08F23}" destId="{9116EA4C-40CB-44F7-8581-9C28D4EEAB7B}" srcOrd="1" destOrd="0" presId="urn:microsoft.com/office/officeart/2008/layout/LinedList"/>
    <dgm:cxn modelId="{3E639462-25C9-4E58-A9DB-D16CEB5382D6}" type="presParOf" srcId="{53788BFA-D040-4A3C-979B-1086DAED7B82}" destId="{B09D9647-B0E0-4356-8810-E6ED8E98E505}" srcOrd="10" destOrd="0" presId="urn:microsoft.com/office/officeart/2008/layout/LinedList"/>
    <dgm:cxn modelId="{46265EF9-B5AB-420F-9F2D-2656AE46BC1D}" type="presParOf" srcId="{53788BFA-D040-4A3C-979B-1086DAED7B82}" destId="{842130C4-35EC-4D69-AC45-073B0960F8EE}" srcOrd="11" destOrd="0" presId="urn:microsoft.com/office/officeart/2008/layout/LinedList"/>
    <dgm:cxn modelId="{B2738DE2-7ECE-4D63-9A1D-13A649AC2B0B}" type="presParOf" srcId="{842130C4-35EC-4D69-AC45-073B0960F8EE}" destId="{ADC0CBD6-84C8-465E-A298-9190DD628D17}" srcOrd="0" destOrd="0" presId="urn:microsoft.com/office/officeart/2008/layout/LinedList"/>
    <dgm:cxn modelId="{81FFE259-ABDD-4E5C-B8BF-CB7363385817}" type="presParOf" srcId="{842130C4-35EC-4D69-AC45-073B0960F8EE}" destId="{23997786-D4D4-4AD8-AC44-329F71469DF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C3999E-DC1B-4FC5-A0DF-0C0FE5412701}" type="doc">
      <dgm:prSet loTypeId="urn:microsoft.com/office/officeart/2005/8/layout/process3" loCatId="process" qsTypeId="urn:microsoft.com/office/officeart/2005/8/quickstyle/simple3" qsCatId="simple" csTypeId="urn:microsoft.com/office/officeart/2005/8/colors/accent3_2" csCatId="accent3" phldr="1"/>
      <dgm:spPr/>
      <dgm:t>
        <a:bodyPr/>
        <a:lstStyle/>
        <a:p>
          <a:endParaRPr lang="en-GB"/>
        </a:p>
      </dgm:t>
    </dgm:pt>
    <dgm:pt modelId="{A3FF3BBF-FA00-4990-80E2-01A2AA544B67}">
      <dgm:prSet phldrT="[Text]" custT="1"/>
      <dgm:spPr/>
      <dgm:t>
        <a:bodyPr/>
        <a:lstStyle/>
        <a:p>
          <a:r>
            <a:rPr lang="en-GB" sz="2200">
              <a:latin typeface="Roboto" panose="02000000000000000000" pitchFamily="2" charset="0"/>
              <a:ea typeface="Roboto" panose="02000000000000000000" pitchFamily="2" charset="0"/>
              <a:cs typeface="Roboto" panose="02000000000000000000" pitchFamily="2" charset="0"/>
            </a:rPr>
            <a:t>Initial Assessment Report (IAR)</a:t>
          </a:r>
        </a:p>
      </dgm:t>
    </dgm:pt>
    <dgm:pt modelId="{F266AAA3-49CA-4F0F-9EB0-DD6F2AD3F4DD}" type="parTrans" cxnId="{03A7DF25-0BA1-440A-9FCD-C44148490717}">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0F7615A3-29A9-48F7-98B4-11595E05D6B7}" type="sibTrans" cxnId="{03A7DF25-0BA1-440A-9FCD-C44148490717}">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961B3AA1-1C4A-4974-8A66-28578F2D4E58}">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Defining the Problem Statement and Solution Requirements</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1610877C-953E-4448-B605-3E482E0DFFDD}" type="parTrans" cxnId="{F2D006A1-3E66-4DDE-8BDE-30D9CBAABB1C}">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BB1A42E0-165B-4395-A90B-A28B4EB24680}" type="sibTrans" cxnId="{F2D006A1-3E66-4DDE-8BDE-30D9CBAABB1C}">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D96AA0F0-0D04-4991-925C-5813032699BC}">
      <dgm:prSet phldrT="[Text]" custT="1"/>
      <dgm:spPr/>
      <dgm:t>
        <a:bodyPr/>
        <a:lstStyle/>
        <a:p>
          <a:r>
            <a:rPr lang="en-GB" sz="2200">
              <a:latin typeface="Roboto" panose="02000000000000000000" pitchFamily="2" charset="0"/>
              <a:ea typeface="Roboto" panose="02000000000000000000" pitchFamily="2" charset="0"/>
              <a:cs typeface="Roboto" panose="02000000000000000000" pitchFamily="2" charset="0"/>
            </a:rPr>
            <a:t>Preliminary Change Report (PCR)</a:t>
          </a:r>
        </a:p>
        <a:p>
          <a:endParaRPr lang="en-GB" sz="2200">
            <a:latin typeface="Roboto" panose="02000000000000000000" pitchFamily="2" charset="0"/>
            <a:ea typeface="Roboto" panose="02000000000000000000" pitchFamily="2" charset="0"/>
            <a:cs typeface="Roboto" panose="02000000000000000000" pitchFamily="2" charset="0"/>
          </a:endParaRPr>
        </a:p>
      </dgm:t>
    </dgm:pt>
    <dgm:pt modelId="{8189AC58-0769-4FDE-95C6-79215CF883A3}" type="parTrans" cxnId="{92EE9757-C502-4D69-BC7A-769C02867E46}">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DE3E605B-A1B1-4F94-B117-B2F7D1875087}" type="sibTrans" cxnId="{92EE9757-C502-4D69-BC7A-769C02867E46}">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DECC6F94-4CD4-4975-AC90-D174C72D2849}">
      <dgm:prSet phldrT="[Text]" custT="1"/>
      <dgm:spPr/>
      <dgm:t>
        <a:bodyPr/>
        <a:lstStyle/>
        <a:p>
          <a:r>
            <a:rPr lang="en-GB" sz="2200">
              <a:latin typeface="Roboto" panose="02000000000000000000" pitchFamily="2" charset="0"/>
              <a:ea typeface="Roboto" panose="02000000000000000000" pitchFamily="2" charset="0"/>
              <a:cs typeface="Roboto" panose="02000000000000000000" pitchFamily="2" charset="0"/>
            </a:rPr>
            <a:t>Final Change Report (FCR)</a:t>
          </a:r>
        </a:p>
        <a:p>
          <a:endParaRPr lang="en-GB" sz="2200">
            <a:latin typeface="Roboto" panose="02000000000000000000" pitchFamily="2" charset="0"/>
            <a:ea typeface="Roboto" panose="02000000000000000000" pitchFamily="2" charset="0"/>
            <a:cs typeface="Roboto" panose="02000000000000000000" pitchFamily="2" charset="0"/>
          </a:endParaRPr>
        </a:p>
      </dgm:t>
    </dgm:pt>
    <dgm:pt modelId="{00C504C6-3835-4E4B-9C76-4C93DAA2BAA9}" type="parTrans" cxnId="{63046950-8E67-4DC1-9635-7AEADD732DFB}">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DC8F6EA2-0ED0-4079-A258-46C4E9CE1F17}" type="sibTrans" cxnId="{63046950-8E67-4DC1-9635-7AEADD732DFB}">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AE5A1D69-1945-496B-B9B0-1D02817EE2FA}">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PCR updated with outputs from consultation to produce the Final Change Report</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C82B4C54-FEDA-40FF-8E2D-2A4C3A543C67}" type="parTrans" cxnId="{CC740698-561D-4C6A-81F6-AC309829D032}">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E5516E8F-03EC-4DBD-A75E-F972B27E3F47}" type="sibTrans" cxnId="{CC740698-561D-4C6A-81F6-AC309829D032}">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34AB2949-BC49-4F2B-9BEE-07ED35833C58}">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Collated consultation responses and Code Manager responses to issues raised</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D373820B-F786-4BB2-9517-F6ED8479254B}" type="parTrans" cxnId="{22FB341D-2978-42C0-AA9D-CEDA7896FACB}">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54E5298E-DC47-411F-B5C5-7C947E96C09A}" type="sibTrans" cxnId="{22FB341D-2978-42C0-AA9D-CEDA7896FACB}">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04BF968E-82DB-4525-BB3D-B2A00DCD897B}">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Summary of any changes made to address issues raised in the consultation</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DC356633-B3B6-4AE0-A56E-8B18A6C671B0}" type="parTrans" cxnId="{F22A02E1-D97B-456F-AC88-49BE0BD8B335}">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70272651-11F7-4747-80D9-5BDEFCF0A0DE}" type="sibTrans" cxnId="{F22A02E1-D97B-456F-AC88-49BE0BD8B335}">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0D5EF964-A61B-49E9-9F9E-F54556193A83}">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Confirmed Code Manager Recommendation for Responsible Committee</a:t>
          </a:r>
        </a:p>
      </dgm:t>
    </dgm:pt>
    <dgm:pt modelId="{93795452-5B46-42F6-ABDC-72F80EA72168}" type="parTrans" cxnId="{E00085D3-760A-4D50-827F-735C777E9281}">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3788CF61-D82B-4229-AB0B-2A56D8AFE13B}" type="sibTrans" cxnId="{E00085D3-760A-4D50-827F-735C777E9281}">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CC9F3F79-E8BE-418E-8A2B-66452CE39C02}">
      <dgm:prSe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Proposed solution(s)</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05E9266E-9BCF-4BA7-9FEF-488B83F7B342}" type="parTrans" cxnId="{C09B4B02-A642-489B-B146-8A24240128AF}">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C311D687-93C9-4140-BF26-1B8D1914A252}" type="sibTrans" cxnId="{C09B4B02-A642-489B-B146-8A24240128AF}">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854EFF50-B9E7-4EF3-9990-D0D270773310}">
      <dgm:prSe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Summary of impact assessments</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A50A4F77-22C1-4BC8-AD38-89FE9176738E}" type="parTrans" cxnId="{A145F4A3-14C5-45EA-BD65-CDF8A42629C8}">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F3578558-DE03-41A0-9373-A9B834B2914C}" type="sibTrans" cxnId="{A145F4A3-14C5-45EA-BD65-CDF8A42629C8}">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0FF31F5D-EFEC-45B7-AD53-DEF6B9629B97}">
      <dgm:prSe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Cost benefit analysis</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ADAE1374-F14B-4237-BE75-F51344BB2B94}" type="parTrans" cxnId="{4E36385F-CBCF-41F6-9564-35633C68A812}">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DC8E7D32-0AD6-43A1-AB7F-EF362AA0CE13}" type="sibTrans" cxnId="{4E36385F-CBCF-41F6-9564-35633C68A812}">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A48F9752-09BF-4EB9-9409-0062EA984F91}">
      <dgm:prSe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Plan for Consultation</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02D8369E-6DEB-4EFE-B43D-5C464DCB4AEF}" type="parTrans" cxnId="{6F76E38B-EAB7-4F2A-A8B0-7F7F7040EC75}">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82A4768B-B67B-4C9B-BED9-8145E8E69609}" type="sibTrans" cxnId="{6F76E38B-EAB7-4F2A-A8B0-7F7F7040EC75}">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00A5A9AA-ED41-4532-A143-81B844672C40}">
      <dgm:prSe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Code Manager’s “minded-to” Recommendation</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097BA632-725E-448D-92D0-C2B9DFE01D75}" type="parTrans" cxnId="{7110FFE4-3EE1-43A8-B309-0756239FA3EA}">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A17CC0AF-F9D0-4FC6-9C90-07FBC543D0A2}" type="sibTrans" cxnId="{7110FFE4-3EE1-43A8-B309-0756239FA3EA}">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8FDA06A5-45B6-4C30-B067-4CBAF19E0591}">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Determine Change Path and Responsible Committee</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FC56070B-897A-4B9A-A838-6EADF9C6EE0D}" type="parTrans" cxnId="{86A44468-57F1-4BB1-B368-FD228C6C8FF3}">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25BB7018-772B-40A3-B600-B78E0ED33BE6}" type="sibTrans" cxnId="{86A44468-57F1-4BB1-B368-FD228C6C8FF3}">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FE854D4E-3C8B-4849-8F65-3D0E335A0CD9}">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Develop Change Proposal Plan – activities and timetable for Change Proposal</a:t>
          </a:r>
        </a:p>
      </dgm:t>
    </dgm:pt>
    <dgm:pt modelId="{C49B01B3-C7CE-46B6-A71C-752FBF0E92B1}" type="parTrans" cxnId="{AD6D52F2-2A0D-409B-BF2E-1DC39EEEB256}">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E5E9DF4C-022F-4901-A493-6E16DC45592D}" type="sibTrans" cxnId="{AD6D52F2-2A0D-409B-BF2E-1DC39EEEB256}">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4EABD6F2-F476-4F42-B250-E01030DCDDF7}">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Identify impacts to REC Products, REC Parties and REC Service Providers, and Cross-Codes</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80C30368-C745-434D-8BA4-DD3004D5F70B}" type="parTrans" cxnId="{B3E249F3-C673-4068-B947-37224560C3C6}">
      <dgm:prSet/>
      <dgm:spPr/>
      <dgm:t>
        <a:bodyPr/>
        <a:lstStyle/>
        <a:p>
          <a:endParaRPr lang="en-GB"/>
        </a:p>
      </dgm:t>
    </dgm:pt>
    <dgm:pt modelId="{94220FE4-94E2-4CC9-95FD-759E28AABD6C}" type="sibTrans" cxnId="{B3E249F3-C673-4068-B947-37224560C3C6}">
      <dgm:prSet/>
      <dgm:spPr/>
      <dgm:t>
        <a:bodyPr/>
        <a:lstStyle/>
        <a:p>
          <a:endParaRPr lang="en-GB"/>
        </a:p>
      </dgm:t>
    </dgm:pt>
    <dgm:pt modelId="{63C167E0-8CAF-472B-BBB3-B304EEC8439B}">
      <dgm:prSet phldrT="[Tex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Background to Change Proposal and analysis undertaken</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dgm:t>
    </dgm:pt>
    <dgm:pt modelId="{F1BEC0CB-B96F-4B73-985E-93822AE1C093}" type="parTrans" cxnId="{BDCB2944-A8A6-45E1-850D-33E575863707}">
      <dgm:prSet/>
      <dgm:spPr/>
      <dgm:t>
        <a:bodyPr/>
        <a:lstStyle/>
        <a:p>
          <a:endParaRPr lang="en-GB"/>
        </a:p>
      </dgm:t>
    </dgm:pt>
    <dgm:pt modelId="{3528F3B5-6A9E-4C2F-B745-7146999FFD6B}" type="sibTrans" cxnId="{BDCB2944-A8A6-45E1-850D-33E575863707}">
      <dgm:prSet/>
      <dgm:spPr/>
      <dgm:t>
        <a:bodyPr/>
        <a:lstStyle/>
        <a:p>
          <a:endParaRPr lang="en-GB"/>
        </a:p>
      </dgm:t>
    </dgm:pt>
    <dgm:pt modelId="{6772BBA4-B02B-4BFD-B709-1B7FA398F17E}">
      <dgm:prSet custT="1"/>
      <dgm:spPr/>
      <dgm:t>
        <a:bodyPr/>
        <a:lstStyle/>
        <a:p>
          <a:r>
            <a:rPr lang="en-GB" sz="1500">
              <a:latin typeface="Roboto" panose="02000000000000000000" pitchFamily="2" charset="0"/>
              <a:ea typeface="Roboto" panose="02000000000000000000" pitchFamily="2" charset="0"/>
              <a:cs typeface="Roboto" panose="02000000000000000000" pitchFamily="2" charset="0"/>
            </a:rPr>
            <a:t>Implementation Date</a:t>
          </a:r>
        </a:p>
      </dgm:t>
    </dgm:pt>
    <dgm:pt modelId="{9554902B-71B2-4273-ABAB-4518A22FE82E}" type="parTrans" cxnId="{E3FF01E1-9524-4A23-B944-2E92B6BD850A}">
      <dgm:prSet/>
      <dgm:spPr/>
      <dgm:t>
        <a:bodyPr/>
        <a:lstStyle/>
        <a:p>
          <a:endParaRPr lang="en-GB"/>
        </a:p>
      </dgm:t>
    </dgm:pt>
    <dgm:pt modelId="{048D3454-77DD-495F-BC6E-B55AC0668A19}" type="sibTrans" cxnId="{E3FF01E1-9524-4A23-B944-2E92B6BD850A}">
      <dgm:prSet/>
      <dgm:spPr/>
      <dgm:t>
        <a:bodyPr/>
        <a:lstStyle/>
        <a:p>
          <a:endParaRPr lang="en-GB"/>
        </a:p>
      </dgm:t>
    </dgm:pt>
    <dgm:pt modelId="{0864A1DB-AAA8-4704-94E2-8451CE07C789}" type="pres">
      <dgm:prSet presAssocID="{EAC3999E-DC1B-4FC5-A0DF-0C0FE5412701}" presName="linearFlow" presStyleCnt="0">
        <dgm:presLayoutVars>
          <dgm:dir/>
          <dgm:animLvl val="lvl"/>
          <dgm:resizeHandles val="exact"/>
        </dgm:presLayoutVars>
      </dgm:prSet>
      <dgm:spPr/>
    </dgm:pt>
    <dgm:pt modelId="{4DBBADC2-6509-414E-B5B7-DF31F10BD572}" type="pres">
      <dgm:prSet presAssocID="{A3FF3BBF-FA00-4990-80E2-01A2AA544B67}" presName="composite" presStyleCnt="0"/>
      <dgm:spPr/>
    </dgm:pt>
    <dgm:pt modelId="{7AF0FD28-12F3-4832-B0F4-8D58F356DA61}" type="pres">
      <dgm:prSet presAssocID="{A3FF3BBF-FA00-4990-80E2-01A2AA544B67}" presName="parTx" presStyleLbl="node1" presStyleIdx="0" presStyleCnt="3">
        <dgm:presLayoutVars>
          <dgm:chMax val="0"/>
          <dgm:chPref val="0"/>
          <dgm:bulletEnabled val="1"/>
        </dgm:presLayoutVars>
      </dgm:prSet>
      <dgm:spPr/>
    </dgm:pt>
    <dgm:pt modelId="{9F6B1210-FD3B-443D-9FE2-93BE7C308676}" type="pres">
      <dgm:prSet presAssocID="{A3FF3BBF-FA00-4990-80E2-01A2AA544B67}" presName="parSh" presStyleLbl="node1" presStyleIdx="0" presStyleCnt="3" custScaleX="100503"/>
      <dgm:spPr/>
    </dgm:pt>
    <dgm:pt modelId="{CA383674-2FEC-412F-97B9-2C9971F5B697}" type="pres">
      <dgm:prSet presAssocID="{A3FF3BBF-FA00-4990-80E2-01A2AA544B67}" presName="desTx" presStyleLbl="fgAcc1" presStyleIdx="0" presStyleCnt="3" custLinFactNeighborX="4340" custLinFactNeighborY="-5578">
        <dgm:presLayoutVars>
          <dgm:bulletEnabled val="1"/>
        </dgm:presLayoutVars>
      </dgm:prSet>
      <dgm:spPr/>
    </dgm:pt>
    <dgm:pt modelId="{08DD5F13-9BB5-4F2D-ABD2-BAD1222203B6}" type="pres">
      <dgm:prSet presAssocID="{0F7615A3-29A9-48F7-98B4-11595E05D6B7}" presName="sibTrans" presStyleLbl="sibTrans2D1" presStyleIdx="0" presStyleCnt="2"/>
      <dgm:spPr/>
    </dgm:pt>
    <dgm:pt modelId="{43AFC721-104A-4C99-85DC-267A0F0BCE55}" type="pres">
      <dgm:prSet presAssocID="{0F7615A3-29A9-48F7-98B4-11595E05D6B7}" presName="connTx" presStyleLbl="sibTrans2D1" presStyleIdx="0" presStyleCnt="2"/>
      <dgm:spPr/>
    </dgm:pt>
    <dgm:pt modelId="{79CD106E-8ABA-4019-AE4B-C449A0717316}" type="pres">
      <dgm:prSet presAssocID="{D96AA0F0-0D04-4991-925C-5813032699BC}" presName="composite" presStyleCnt="0"/>
      <dgm:spPr/>
    </dgm:pt>
    <dgm:pt modelId="{F8B1EF29-93A9-4D8B-B2D5-AE0E8B086EEE}" type="pres">
      <dgm:prSet presAssocID="{D96AA0F0-0D04-4991-925C-5813032699BC}" presName="parTx" presStyleLbl="node1" presStyleIdx="0" presStyleCnt="3">
        <dgm:presLayoutVars>
          <dgm:chMax val="0"/>
          <dgm:chPref val="0"/>
          <dgm:bulletEnabled val="1"/>
        </dgm:presLayoutVars>
      </dgm:prSet>
      <dgm:spPr/>
    </dgm:pt>
    <dgm:pt modelId="{A575ADA5-D011-4C41-AAF6-EE2891917E2F}" type="pres">
      <dgm:prSet presAssocID="{D96AA0F0-0D04-4991-925C-5813032699BC}" presName="parSh" presStyleLbl="node1" presStyleIdx="1" presStyleCnt="3"/>
      <dgm:spPr/>
    </dgm:pt>
    <dgm:pt modelId="{D1EF11C0-22BE-4AE0-900D-B0D910226ED7}" type="pres">
      <dgm:prSet presAssocID="{D96AA0F0-0D04-4991-925C-5813032699BC}" presName="desTx" presStyleLbl="fgAcc1" presStyleIdx="1" presStyleCnt="3" custLinFactNeighborX="11164" custLinFactNeighborY="-6234">
        <dgm:presLayoutVars>
          <dgm:bulletEnabled val="1"/>
        </dgm:presLayoutVars>
      </dgm:prSet>
      <dgm:spPr/>
    </dgm:pt>
    <dgm:pt modelId="{4601D933-B9DE-4BC9-A5EA-3C62F450DF76}" type="pres">
      <dgm:prSet presAssocID="{DE3E605B-A1B1-4F94-B117-B2F7D1875087}" presName="sibTrans" presStyleLbl="sibTrans2D1" presStyleIdx="1" presStyleCnt="2"/>
      <dgm:spPr/>
    </dgm:pt>
    <dgm:pt modelId="{037AC31F-6343-408A-8C30-A51723CABF9D}" type="pres">
      <dgm:prSet presAssocID="{DE3E605B-A1B1-4F94-B117-B2F7D1875087}" presName="connTx" presStyleLbl="sibTrans2D1" presStyleIdx="1" presStyleCnt="2"/>
      <dgm:spPr/>
    </dgm:pt>
    <dgm:pt modelId="{1A9E8897-68F6-457D-8FD7-45C366D17E94}" type="pres">
      <dgm:prSet presAssocID="{DECC6F94-4CD4-4975-AC90-D174C72D2849}" presName="composite" presStyleCnt="0"/>
      <dgm:spPr/>
    </dgm:pt>
    <dgm:pt modelId="{7EA2A207-8E32-4C65-B92D-06EC440F15EA}" type="pres">
      <dgm:prSet presAssocID="{DECC6F94-4CD4-4975-AC90-D174C72D2849}" presName="parTx" presStyleLbl="node1" presStyleIdx="1" presStyleCnt="3">
        <dgm:presLayoutVars>
          <dgm:chMax val="0"/>
          <dgm:chPref val="0"/>
          <dgm:bulletEnabled val="1"/>
        </dgm:presLayoutVars>
      </dgm:prSet>
      <dgm:spPr/>
    </dgm:pt>
    <dgm:pt modelId="{1762BD3D-018C-4E3F-BF06-9EADF71106FC}" type="pres">
      <dgm:prSet presAssocID="{DECC6F94-4CD4-4975-AC90-D174C72D2849}" presName="parSh" presStyleLbl="node1" presStyleIdx="2" presStyleCnt="3"/>
      <dgm:spPr/>
    </dgm:pt>
    <dgm:pt modelId="{44953AAF-2815-48BC-B709-BB454FA56ACF}" type="pres">
      <dgm:prSet presAssocID="{DECC6F94-4CD4-4975-AC90-D174C72D2849}" presName="desTx" presStyleLbl="fgAcc1" presStyleIdx="2" presStyleCnt="3" custLinFactNeighborX="-588" custLinFactNeighborY="-5907">
        <dgm:presLayoutVars>
          <dgm:bulletEnabled val="1"/>
        </dgm:presLayoutVars>
      </dgm:prSet>
      <dgm:spPr/>
    </dgm:pt>
  </dgm:ptLst>
  <dgm:cxnLst>
    <dgm:cxn modelId="{C09B4B02-A642-489B-B146-8A24240128AF}" srcId="{D96AA0F0-0D04-4991-925C-5813032699BC}" destId="{CC9F3F79-E8BE-418E-8A2B-66452CE39C02}" srcOrd="1" destOrd="0" parTransId="{05E9266E-9BCF-4BA7-9FEF-488B83F7B342}" sibTransId="{C311D687-93C9-4140-BF26-1B8D1914A252}"/>
    <dgm:cxn modelId="{27196D0A-2778-435B-928F-CA85130E0349}" type="presOf" srcId="{D96AA0F0-0D04-4991-925C-5813032699BC}" destId="{A575ADA5-D011-4C41-AAF6-EE2891917E2F}" srcOrd="1" destOrd="0" presId="urn:microsoft.com/office/officeart/2005/8/layout/process3"/>
    <dgm:cxn modelId="{74202010-F2C3-4602-B7DB-46A8C35AC242}" type="presOf" srcId="{04BF968E-82DB-4525-BB3D-B2A00DCD897B}" destId="{44953AAF-2815-48BC-B709-BB454FA56ACF}" srcOrd="0" destOrd="2" presId="urn:microsoft.com/office/officeart/2005/8/layout/process3"/>
    <dgm:cxn modelId="{F3BB7F12-DF54-485D-B1C6-3692652DC9F6}" type="presOf" srcId="{DECC6F94-4CD4-4975-AC90-D174C72D2849}" destId="{1762BD3D-018C-4E3F-BF06-9EADF71106FC}" srcOrd="1" destOrd="0" presId="urn:microsoft.com/office/officeart/2005/8/layout/process3"/>
    <dgm:cxn modelId="{22FB341D-2978-42C0-AA9D-CEDA7896FACB}" srcId="{DECC6F94-4CD4-4975-AC90-D174C72D2849}" destId="{34AB2949-BC49-4F2B-9BEE-07ED35833C58}" srcOrd="1" destOrd="0" parTransId="{D373820B-F786-4BB2-9517-F6ED8479254B}" sibTransId="{54E5298E-DC47-411F-B5C5-7C947E96C09A}"/>
    <dgm:cxn modelId="{7E7D1225-FA54-4266-907B-DC9A51FC42B7}" type="presOf" srcId="{00A5A9AA-ED41-4532-A143-81B844672C40}" destId="{D1EF11C0-22BE-4AE0-900D-B0D910226ED7}" srcOrd="0" destOrd="5" presId="urn:microsoft.com/office/officeart/2005/8/layout/process3"/>
    <dgm:cxn modelId="{03A7DF25-0BA1-440A-9FCD-C44148490717}" srcId="{EAC3999E-DC1B-4FC5-A0DF-0C0FE5412701}" destId="{A3FF3BBF-FA00-4990-80E2-01A2AA544B67}" srcOrd="0" destOrd="0" parTransId="{F266AAA3-49CA-4F0F-9EB0-DD6F2AD3F4DD}" sibTransId="{0F7615A3-29A9-48F7-98B4-11595E05D6B7}"/>
    <dgm:cxn modelId="{8FA7F527-EB4A-454D-B4B3-EFA5C3F349FE}" type="presOf" srcId="{961B3AA1-1C4A-4974-8A66-28578F2D4E58}" destId="{CA383674-2FEC-412F-97B9-2C9971F5B697}" srcOrd="0" destOrd="0" presId="urn:microsoft.com/office/officeart/2005/8/layout/process3"/>
    <dgm:cxn modelId="{8800442F-3409-4603-981E-5A3FBDD243E3}" type="presOf" srcId="{FE854D4E-3C8B-4849-8F65-3D0E335A0CD9}" destId="{CA383674-2FEC-412F-97B9-2C9971F5B697}" srcOrd="0" destOrd="3" presId="urn:microsoft.com/office/officeart/2005/8/layout/process3"/>
    <dgm:cxn modelId="{78C1EC2F-0736-4C7B-832F-96113478A23D}" type="presOf" srcId="{4EABD6F2-F476-4F42-B250-E01030DCDDF7}" destId="{CA383674-2FEC-412F-97B9-2C9971F5B697}" srcOrd="0" destOrd="1" presId="urn:microsoft.com/office/officeart/2005/8/layout/process3"/>
    <dgm:cxn modelId="{225A9231-AB04-45D1-AB26-24C259E12F75}" type="presOf" srcId="{0FF31F5D-EFEC-45B7-AD53-DEF6B9629B97}" destId="{D1EF11C0-22BE-4AE0-900D-B0D910226ED7}" srcOrd="0" destOrd="3" presId="urn:microsoft.com/office/officeart/2005/8/layout/process3"/>
    <dgm:cxn modelId="{AF693533-F98F-4714-BFAD-26DBBC64884B}" type="presOf" srcId="{0F7615A3-29A9-48F7-98B4-11595E05D6B7}" destId="{43AFC721-104A-4C99-85DC-267A0F0BCE55}" srcOrd="1" destOrd="0" presId="urn:microsoft.com/office/officeart/2005/8/layout/process3"/>
    <dgm:cxn modelId="{BAFC8339-5876-4FF6-812E-B66B3605BBE3}" type="presOf" srcId="{0F7615A3-29A9-48F7-98B4-11595E05D6B7}" destId="{08DD5F13-9BB5-4F2D-ABD2-BAD1222203B6}" srcOrd="0" destOrd="0" presId="urn:microsoft.com/office/officeart/2005/8/layout/process3"/>
    <dgm:cxn modelId="{4E36385F-CBCF-41F6-9564-35633C68A812}" srcId="{D96AA0F0-0D04-4991-925C-5813032699BC}" destId="{0FF31F5D-EFEC-45B7-AD53-DEF6B9629B97}" srcOrd="3" destOrd="0" parTransId="{ADAE1374-F14B-4237-BE75-F51344BB2B94}" sibTransId="{DC8E7D32-0AD6-43A1-AB7F-EF362AA0CE13}"/>
    <dgm:cxn modelId="{E4E6D061-1224-46AB-AB8F-25E73A7A155D}" type="presOf" srcId="{A3FF3BBF-FA00-4990-80E2-01A2AA544B67}" destId="{9F6B1210-FD3B-443D-9FE2-93BE7C308676}" srcOrd="1" destOrd="0" presId="urn:microsoft.com/office/officeart/2005/8/layout/process3"/>
    <dgm:cxn modelId="{BDCB2944-A8A6-45E1-850D-33E575863707}" srcId="{D96AA0F0-0D04-4991-925C-5813032699BC}" destId="{63C167E0-8CAF-472B-BBB3-B304EEC8439B}" srcOrd="0" destOrd="0" parTransId="{F1BEC0CB-B96F-4B73-985E-93822AE1C093}" sibTransId="{3528F3B5-6A9E-4C2F-B745-7146999FFD6B}"/>
    <dgm:cxn modelId="{DEBF4264-F50A-47F6-9D12-D8ECA1FD8641}" type="presOf" srcId="{DECC6F94-4CD4-4975-AC90-D174C72D2849}" destId="{7EA2A207-8E32-4C65-B92D-06EC440F15EA}" srcOrd="0" destOrd="0" presId="urn:microsoft.com/office/officeart/2005/8/layout/process3"/>
    <dgm:cxn modelId="{E314E664-B758-4F50-8AAC-B05ACEA93F77}" type="presOf" srcId="{34AB2949-BC49-4F2B-9BEE-07ED35833C58}" destId="{44953AAF-2815-48BC-B709-BB454FA56ACF}" srcOrd="0" destOrd="1" presId="urn:microsoft.com/office/officeart/2005/8/layout/process3"/>
    <dgm:cxn modelId="{C836EA44-C798-4D26-8034-5A639C1BF923}" type="presOf" srcId="{D96AA0F0-0D04-4991-925C-5813032699BC}" destId="{F8B1EF29-93A9-4D8B-B2D5-AE0E8B086EEE}" srcOrd="0" destOrd="0" presId="urn:microsoft.com/office/officeart/2005/8/layout/process3"/>
    <dgm:cxn modelId="{57E7CD46-8A8B-4B8B-B457-FABABD473C85}" type="presOf" srcId="{854EFF50-B9E7-4EF3-9990-D0D270773310}" destId="{D1EF11C0-22BE-4AE0-900D-B0D910226ED7}" srcOrd="0" destOrd="2" presId="urn:microsoft.com/office/officeart/2005/8/layout/process3"/>
    <dgm:cxn modelId="{18CAE566-F8B8-41BC-B0A9-1EF12B98720C}" type="presOf" srcId="{A48F9752-09BF-4EB9-9409-0062EA984F91}" destId="{D1EF11C0-22BE-4AE0-900D-B0D910226ED7}" srcOrd="0" destOrd="4" presId="urn:microsoft.com/office/officeart/2005/8/layout/process3"/>
    <dgm:cxn modelId="{2FEB1C48-FB5E-48D6-A583-75C3BE7DB71A}" type="presOf" srcId="{AE5A1D69-1945-496B-B9B0-1D02817EE2FA}" destId="{44953AAF-2815-48BC-B709-BB454FA56ACF}" srcOrd="0" destOrd="0" presId="urn:microsoft.com/office/officeart/2005/8/layout/process3"/>
    <dgm:cxn modelId="{86A44468-57F1-4BB1-B368-FD228C6C8FF3}" srcId="{A3FF3BBF-FA00-4990-80E2-01A2AA544B67}" destId="{8FDA06A5-45B6-4C30-B067-4CBAF19E0591}" srcOrd="2" destOrd="0" parTransId="{FC56070B-897A-4B9A-A838-6EADF9C6EE0D}" sibTransId="{25BB7018-772B-40A3-B600-B78E0ED33BE6}"/>
    <dgm:cxn modelId="{6D4C8F6B-72EA-4241-9C41-106D7CCA18ED}" type="presOf" srcId="{0D5EF964-A61B-49E9-9F9E-F54556193A83}" destId="{44953AAF-2815-48BC-B709-BB454FA56ACF}" srcOrd="0" destOrd="3" presId="urn:microsoft.com/office/officeart/2005/8/layout/process3"/>
    <dgm:cxn modelId="{63046950-8E67-4DC1-9635-7AEADD732DFB}" srcId="{EAC3999E-DC1B-4FC5-A0DF-0C0FE5412701}" destId="{DECC6F94-4CD4-4975-AC90-D174C72D2849}" srcOrd="2" destOrd="0" parTransId="{00C504C6-3835-4E4B-9C76-4C93DAA2BAA9}" sibTransId="{DC8F6EA2-0ED0-4079-A258-46C4E9CE1F17}"/>
    <dgm:cxn modelId="{0D33F170-4B90-47B8-83AE-8F97BE79580B}" type="presOf" srcId="{CC9F3F79-E8BE-418E-8A2B-66452CE39C02}" destId="{D1EF11C0-22BE-4AE0-900D-B0D910226ED7}" srcOrd="0" destOrd="1" presId="urn:microsoft.com/office/officeart/2005/8/layout/process3"/>
    <dgm:cxn modelId="{92EE9757-C502-4D69-BC7A-769C02867E46}" srcId="{EAC3999E-DC1B-4FC5-A0DF-0C0FE5412701}" destId="{D96AA0F0-0D04-4991-925C-5813032699BC}" srcOrd="1" destOrd="0" parTransId="{8189AC58-0769-4FDE-95C6-79215CF883A3}" sibTransId="{DE3E605B-A1B1-4F94-B117-B2F7D1875087}"/>
    <dgm:cxn modelId="{785C737B-6712-4BEC-B08F-667FBA3D9122}" type="presOf" srcId="{6772BBA4-B02B-4BFD-B709-1B7FA398F17E}" destId="{D1EF11C0-22BE-4AE0-900D-B0D910226ED7}" srcOrd="0" destOrd="6" presId="urn:microsoft.com/office/officeart/2005/8/layout/process3"/>
    <dgm:cxn modelId="{6F76E38B-EAB7-4F2A-A8B0-7F7F7040EC75}" srcId="{D96AA0F0-0D04-4991-925C-5813032699BC}" destId="{A48F9752-09BF-4EB9-9409-0062EA984F91}" srcOrd="4" destOrd="0" parTransId="{02D8369E-6DEB-4EFE-B43D-5C464DCB4AEF}" sibTransId="{82A4768B-B67B-4C9B-BED9-8145E8E69609}"/>
    <dgm:cxn modelId="{CC740698-561D-4C6A-81F6-AC309829D032}" srcId="{DECC6F94-4CD4-4975-AC90-D174C72D2849}" destId="{AE5A1D69-1945-496B-B9B0-1D02817EE2FA}" srcOrd="0" destOrd="0" parTransId="{C82B4C54-FEDA-40FF-8E2D-2A4C3A543C67}" sibTransId="{E5516E8F-03EC-4DBD-A75E-F972B27E3F47}"/>
    <dgm:cxn modelId="{1B944C9E-3B55-4930-8AA3-139FA28A7AA3}" type="presOf" srcId="{A3FF3BBF-FA00-4990-80E2-01A2AA544B67}" destId="{7AF0FD28-12F3-4832-B0F4-8D58F356DA61}" srcOrd="0" destOrd="0" presId="urn:microsoft.com/office/officeart/2005/8/layout/process3"/>
    <dgm:cxn modelId="{F2D006A1-3E66-4DDE-8BDE-30D9CBAABB1C}" srcId="{A3FF3BBF-FA00-4990-80E2-01A2AA544B67}" destId="{961B3AA1-1C4A-4974-8A66-28578F2D4E58}" srcOrd="0" destOrd="0" parTransId="{1610877C-953E-4448-B605-3E482E0DFFDD}" sibTransId="{BB1A42E0-165B-4395-A90B-A28B4EB24680}"/>
    <dgm:cxn modelId="{A145F4A3-14C5-45EA-BD65-CDF8A42629C8}" srcId="{D96AA0F0-0D04-4991-925C-5813032699BC}" destId="{854EFF50-B9E7-4EF3-9990-D0D270773310}" srcOrd="2" destOrd="0" parTransId="{A50A4F77-22C1-4BC8-AD38-89FE9176738E}" sibTransId="{F3578558-DE03-41A0-9373-A9B834B2914C}"/>
    <dgm:cxn modelId="{155F70BB-009C-40C3-95F9-9382FEEE703B}" type="presOf" srcId="{EAC3999E-DC1B-4FC5-A0DF-0C0FE5412701}" destId="{0864A1DB-AAA8-4704-94E2-8451CE07C789}" srcOrd="0" destOrd="0" presId="urn:microsoft.com/office/officeart/2005/8/layout/process3"/>
    <dgm:cxn modelId="{942E1CD1-0E29-4B59-B3C9-FA07847EDDDB}" type="presOf" srcId="{DE3E605B-A1B1-4F94-B117-B2F7D1875087}" destId="{037AC31F-6343-408A-8C30-A51723CABF9D}" srcOrd="1" destOrd="0" presId="urn:microsoft.com/office/officeart/2005/8/layout/process3"/>
    <dgm:cxn modelId="{E00085D3-760A-4D50-827F-735C777E9281}" srcId="{DECC6F94-4CD4-4975-AC90-D174C72D2849}" destId="{0D5EF964-A61B-49E9-9F9E-F54556193A83}" srcOrd="3" destOrd="0" parTransId="{93795452-5B46-42F6-ABDC-72F80EA72168}" sibTransId="{3788CF61-D82B-4229-AB0B-2A56D8AFE13B}"/>
    <dgm:cxn modelId="{E3FF01E1-9524-4A23-B944-2E92B6BD850A}" srcId="{D96AA0F0-0D04-4991-925C-5813032699BC}" destId="{6772BBA4-B02B-4BFD-B709-1B7FA398F17E}" srcOrd="6" destOrd="0" parTransId="{9554902B-71B2-4273-ABAB-4518A22FE82E}" sibTransId="{048D3454-77DD-495F-BC6E-B55AC0668A19}"/>
    <dgm:cxn modelId="{F22A02E1-D97B-456F-AC88-49BE0BD8B335}" srcId="{DECC6F94-4CD4-4975-AC90-D174C72D2849}" destId="{04BF968E-82DB-4525-BB3D-B2A00DCD897B}" srcOrd="2" destOrd="0" parTransId="{DC356633-B3B6-4AE0-A56E-8B18A6C671B0}" sibTransId="{70272651-11F7-4747-80D9-5BDEFCF0A0DE}"/>
    <dgm:cxn modelId="{7110FFE4-3EE1-43A8-B309-0756239FA3EA}" srcId="{D96AA0F0-0D04-4991-925C-5813032699BC}" destId="{00A5A9AA-ED41-4532-A143-81B844672C40}" srcOrd="5" destOrd="0" parTransId="{097BA632-725E-448D-92D0-C2B9DFE01D75}" sibTransId="{A17CC0AF-F9D0-4FC6-9C90-07FBC543D0A2}"/>
    <dgm:cxn modelId="{C0A0BBE8-CD28-4DCF-9DCB-1FAA2F5307AA}" type="presOf" srcId="{DE3E605B-A1B1-4F94-B117-B2F7D1875087}" destId="{4601D933-B9DE-4BC9-A5EA-3C62F450DF76}" srcOrd="0" destOrd="0" presId="urn:microsoft.com/office/officeart/2005/8/layout/process3"/>
    <dgm:cxn modelId="{9982F0EF-567D-43DE-A403-B8862764E407}" type="presOf" srcId="{63C167E0-8CAF-472B-BBB3-B304EEC8439B}" destId="{D1EF11C0-22BE-4AE0-900D-B0D910226ED7}" srcOrd="0" destOrd="0" presId="urn:microsoft.com/office/officeart/2005/8/layout/process3"/>
    <dgm:cxn modelId="{AD6D52F2-2A0D-409B-BF2E-1DC39EEEB256}" srcId="{A3FF3BBF-FA00-4990-80E2-01A2AA544B67}" destId="{FE854D4E-3C8B-4849-8F65-3D0E335A0CD9}" srcOrd="3" destOrd="0" parTransId="{C49B01B3-C7CE-46B6-A71C-752FBF0E92B1}" sibTransId="{E5E9DF4C-022F-4901-A493-6E16DC45592D}"/>
    <dgm:cxn modelId="{B3E249F3-C673-4068-B947-37224560C3C6}" srcId="{A3FF3BBF-FA00-4990-80E2-01A2AA544B67}" destId="{4EABD6F2-F476-4F42-B250-E01030DCDDF7}" srcOrd="1" destOrd="0" parTransId="{80C30368-C745-434D-8BA4-DD3004D5F70B}" sibTransId="{94220FE4-94E2-4CC9-95FD-759E28AABD6C}"/>
    <dgm:cxn modelId="{AD02E4FC-106E-4B60-B327-958E64B1401E}" type="presOf" srcId="{8FDA06A5-45B6-4C30-B067-4CBAF19E0591}" destId="{CA383674-2FEC-412F-97B9-2C9971F5B697}" srcOrd="0" destOrd="2" presId="urn:microsoft.com/office/officeart/2005/8/layout/process3"/>
    <dgm:cxn modelId="{2CFA7E39-6C2D-4A3C-AD3C-999B9BD60727}" type="presParOf" srcId="{0864A1DB-AAA8-4704-94E2-8451CE07C789}" destId="{4DBBADC2-6509-414E-B5B7-DF31F10BD572}" srcOrd="0" destOrd="0" presId="urn:microsoft.com/office/officeart/2005/8/layout/process3"/>
    <dgm:cxn modelId="{38786454-C8E6-401F-BD5B-A973DC2CDF19}" type="presParOf" srcId="{4DBBADC2-6509-414E-B5B7-DF31F10BD572}" destId="{7AF0FD28-12F3-4832-B0F4-8D58F356DA61}" srcOrd="0" destOrd="0" presId="urn:microsoft.com/office/officeart/2005/8/layout/process3"/>
    <dgm:cxn modelId="{4FB0DE68-780F-4978-A846-4F26913A4305}" type="presParOf" srcId="{4DBBADC2-6509-414E-B5B7-DF31F10BD572}" destId="{9F6B1210-FD3B-443D-9FE2-93BE7C308676}" srcOrd="1" destOrd="0" presId="urn:microsoft.com/office/officeart/2005/8/layout/process3"/>
    <dgm:cxn modelId="{AB4904FF-A593-4B76-A5C9-925C45AECB88}" type="presParOf" srcId="{4DBBADC2-6509-414E-B5B7-DF31F10BD572}" destId="{CA383674-2FEC-412F-97B9-2C9971F5B697}" srcOrd="2" destOrd="0" presId="urn:microsoft.com/office/officeart/2005/8/layout/process3"/>
    <dgm:cxn modelId="{237730CF-7497-4E1D-BFFC-C6C21E9821B8}" type="presParOf" srcId="{0864A1DB-AAA8-4704-94E2-8451CE07C789}" destId="{08DD5F13-9BB5-4F2D-ABD2-BAD1222203B6}" srcOrd="1" destOrd="0" presId="urn:microsoft.com/office/officeart/2005/8/layout/process3"/>
    <dgm:cxn modelId="{F76E342F-110E-44F4-8C3B-01C1EEF91CE5}" type="presParOf" srcId="{08DD5F13-9BB5-4F2D-ABD2-BAD1222203B6}" destId="{43AFC721-104A-4C99-85DC-267A0F0BCE55}" srcOrd="0" destOrd="0" presId="urn:microsoft.com/office/officeart/2005/8/layout/process3"/>
    <dgm:cxn modelId="{ED6541B7-2366-4546-916D-2AF920EEABF2}" type="presParOf" srcId="{0864A1DB-AAA8-4704-94E2-8451CE07C789}" destId="{79CD106E-8ABA-4019-AE4B-C449A0717316}" srcOrd="2" destOrd="0" presId="urn:microsoft.com/office/officeart/2005/8/layout/process3"/>
    <dgm:cxn modelId="{B3E1E53A-7E2E-4CDB-9F3C-702E323607B1}" type="presParOf" srcId="{79CD106E-8ABA-4019-AE4B-C449A0717316}" destId="{F8B1EF29-93A9-4D8B-B2D5-AE0E8B086EEE}" srcOrd="0" destOrd="0" presId="urn:microsoft.com/office/officeart/2005/8/layout/process3"/>
    <dgm:cxn modelId="{11DF66E9-7D33-478B-9ADA-78C7154A2F76}" type="presParOf" srcId="{79CD106E-8ABA-4019-AE4B-C449A0717316}" destId="{A575ADA5-D011-4C41-AAF6-EE2891917E2F}" srcOrd="1" destOrd="0" presId="urn:microsoft.com/office/officeart/2005/8/layout/process3"/>
    <dgm:cxn modelId="{A4308C6B-CAD1-42FF-96CE-406F02A1F697}" type="presParOf" srcId="{79CD106E-8ABA-4019-AE4B-C449A0717316}" destId="{D1EF11C0-22BE-4AE0-900D-B0D910226ED7}" srcOrd="2" destOrd="0" presId="urn:microsoft.com/office/officeart/2005/8/layout/process3"/>
    <dgm:cxn modelId="{0D83078C-D138-42C2-A632-D74578609694}" type="presParOf" srcId="{0864A1DB-AAA8-4704-94E2-8451CE07C789}" destId="{4601D933-B9DE-4BC9-A5EA-3C62F450DF76}" srcOrd="3" destOrd="0" presId="urn:microsoft.com/office/officeart/2005/8/layout/process3"/>
    <dgm:cxn modelId="{2032EC68-1C06-4934-A356-8C9338F3B072}" type="presParOf" srcId="{4601D933-B9DE-4BC9-A5EA-3C62F450DF76}" destId="{037AC31F-6343-408A-8C30-A51723CABF9D}" srcOrd="0" destOrd="0" presId="urn:microsoft.com/office/officeart/2005/8/layout/process3"/>
    <dgm:cxn modelId="{FAFC2F2E-193F-4039-BC14-2BED5F6C7E26}" type="presParOf" srcId="{0864A1DB-AAA8-4704-94E2-8451CE07C789}" destId="{1A9E8897-68F6-457D-8FD7-45C366D17E94}" srcOrd="4" destOrd="0" presId="urn:microsoft.com/office/officeart/2005/8/layout/process3"/>
    <dgm:cxn modelId="{F29A0B15-1FC4-47EA-A02A-7EA60113462A}" type="presParOf" srcId="{1A9E8897-68F6-457D-8FD7-45C366D17E94}" destId="{7EA2A207-8E32-4C65-B92D-06EC440F15EA}" srcOrd="0" destOrd="0" presId="urn:microsoft.com/office/officeart/2005/8/layout/process3"/>
    <dgm:cxn modelId="{921BBC17-8930-411C-951C-24F83ECD2742}" type="presParOf" srcId="{1A9E8897-68F6-457D-8FD7-45C366D17E94}" destId="{1762BD3D-018C-4E3F-BF06-9EADF71106FC}" srcOrd="1" destOrd="0" presId="urn:microsoft.com/office/officeart/2005/8/layout/process3"/>
    <dgm:cxn modelId="{BBD5CF71-44F0-40F0-8223-C51F55F19FE3}" type="presParOf" srcId="{1A9E8897-68F6-457D-8FD7-45C366D17E94}" destId="{44953AAF-2815-48BC-B709-BB454FA56AC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A5E71F-7D94-4579-9BCD-7FE997B45B3E}" type="doc">
      <dgm:prSet loTypeId="urn:microsoft.com/office/officeart/2005/8/layout/radial2" loCatId="relationship" qsTypeId="urn:microsoft.com/office/officeart/2005/8/quickstyle/simple1" qsCatId="simple" csTypeId="urn:microsoft.com/office/officeart/2005/8/colors/accent3_5" csCatId="accent3" phldr="1"/>
      <dgm:spPr/>
      <dgm:t>
        <a:bodyPr/>
        <a:lstStyle/>
        <a:p>
          <a:endParaRPr lang="en-GB"/>
        </a:p>
      </dgm:t>
    </dgm:pt>
    <dgm:pt modelId="{3E02EDE3-BE60-4DD3-9D5D-0D77E5CB7D4B}">
      <dgm:prSet phldrT="[Text]" custT="1"/>
      <dgm:spPr/>
      <dgm:t>
        <a:bodyPr/>
        <a:lstStyle/>
        <a:p>
          <a:r>
            <a:rPr lang="en-GB" sz="950" b="1">
              <a:latin typeface="Arial" panose="020B0604020202020204" pitchFamily="34" charset="0"/>
              <a:cs typeface="Arial" panose="020B0604020202020204" pitchFamily="34" charset="0"/>
            </a:rPr>
            <a:t>Initial Assessment Report</a:t>
          </a:r>
        </a:p>
      </dgm:t>
    </dgm:pt>
    <dgm:pt modelId="{2726A326-EC4D-4008-85AC-D5DB8BA9E23A}" type="parTrans" cxnId="{B3F30A8B-7280-4A7C-B01F-F68621536074}">
      <dgm:prSet/>
      <dgm:spPr/>
      <dgm:t>
        <a:bodyPr/>
        <a:lstStyle/>
        <a:p>
          <a:endParaRPr lang="en-GB"/>
        </a:p>
      </dgm:t>
    </dgm:pt>
    <dgm:pt modelId="{A5D9B189-C436-4695-BCB0-2D0FA341EEC6}" type="sibTrans" cxnId="{B3F30A8B-7280-4A7C-B01F-F68621536074}">
      <dgm:prSet/>
      <dgm:spPr/>
      <dgm:t>
        <a:bodyPr/>
        <a:lstStyle/>
        <a:p>
          <a:endParaRPr lang="en-GB"/>
        </a:p>
      </dgm:t>
    </dgm:pt>
    <dgm:pt modelId="{80207111-EB22-4DFF-9955-5E82AC41BBDF}">
      <dgm:prSet phldrT="[Text]" custT="1"/>
      <dgm:spPr/>
      <dgm:t>
        <a:bodyPr/>
        <a:lstStyle/>
        <a:p>
          <a:r>
            <a:rPr lang="en-GB" sz="950" b="1">
              <a:latin typeface="Arial" panose="020B0604020202020204" pitchFamily="34" charset="0"/>
              <a:cs typeface="Arial" panose="020B0604020202020204" pitchFamily="34" charset="0"/>
            </a:rPr>
            <a:t>Impact Assessment</a:t>
          </a:r>
        </a:p>
      </dgm:t>
    </dgm:pt>
    <dgm:pt modelId="{F30AAB18-B204-410F-B34B-5C39CE0449B2}" type="parTrans" cxnId="{36CBDB15-61D6-4AD3-908D-2C7BE47B7090}">
      <dgm:prSet/>
      <dgm:spPr/>
      <dgm:t>
        <a:bodyPr/>
        <a:lstStyle/>
        <a:p>
          <a:endParaRPr lang="en-GB"/>
        </a:p>
      </dgm:t>
    </dgm:pt>
    <dgm:pt modelId="{89AAB848-A099-43D0-B190-449FD6B55AFE}" type="sibTrans" cxnId="{36CBDB15-61D6-4AD3-908D-2C7BE47B7090}">
      <dgm:prSet/>
      <dgm:spPr/>
      <dgm:t>
        <a:bodyPr/>
        <a:lstStyle/>
        <a:p>
          <a:endParaRPr lang="en-GB"/>
        </a:p>
      </dgm:t>
    </dgm:pt>
    <dgm:pt modelId="{B3EE0C8B-D28A-40DB-BFEC-F5F6FEE465DE}">
      <dgm:prSet phldrT="[Text]" custT="1"/>
      <dgm:spPr/>
      <dgm:t>
        <a:bodyPr/>
        <a:lstStyle/>
        <a:p>
          <a:r>
            <a:rPr lang="en-GB" sz="1000" b="1">
              <a:latin typeface="Arial" panose="020B0604020202020204" pitchFamily="34" charset="0"/>
              <a:cs typeface="Arial" panose="020B0604020202020204" pitchFamily="34" charset="0"/>
            </a:rPr>
            <a:t>Preliminary Change Report</a:t>
          </a:r>
        </a:p>
      </dgm:t>
    </dgm:pt>
    <dgm:pt modelId="{5EEFDAED-4F78-48A9-A7F8-DE1B17E60F89}" type="parTrans" cxnId="{D3707270-96DF-4214-A62D-F6879AD3E36D}">
      <dgm:prSet/>
      <dgm:spPr/>
      <dgm:t>
        <a:bodyPr/>
        <a:lstStyle/>
        <a:p>
          <a:endParaRPr lang="en-GB"/>
        </a:p>
      </dgm:t>
    </dgm:pt>
    <dgm:pt modelId="{44D8E68E-18A9-435E-ACBF-EA4273F830CF}" type="sibTrans" cxnId="{D3707270-96DF-4214-A62D-F6879AD3E36D}">
      <dgm:prSet/>
      <dgm:spPr/>
      <dgm:t>
        <a:bodyPr/>
        <a:lstStyle/>
        <a:p>
          <a:endParaRPr lang="en-GB"/>
        </a:p>
      </dgm:t>
    </dgm:pt>
    <dgm:pt modelId="{6F218751-46E8-4EC2-AA21-E751643B5157}">
      <dgm:prSet custT="1"/>
      <dgm:spPr/>
      <dgm:t>
        <a:bodyPr/>
        <a:lstStyle/>
        <a:p>
          <a:r>
            <a:rPr lang="en-GB" sz="950" b="1">
              <a:latin typeface="Arial" panose="020B0604020202020204" pitchFamily="34" charset="0"/>
              <a:cs typeface="Arial" panose="020B0604020202020204" pitchFamily="34" charset="0"/>
            </a:rPr>
            <a:t>Consultation</a:t>
          </a:r>
        </a:p>
      </dgm:t>
    </dgm:pt>
    <dgm:pt modelId="{F656A529-6D5C-41E5-A9E1-A5312F7A2661}" type="parTrans" cxnId="{23F3888F-D3FC-4EE7-8E4C-89A9276C61D2}">
      <dgm:prSet/>
      <dgm:spPr/>
      <dgm:t>
        <a:bodyPr/>
        <a:lstStyle/>
        <a:p>
          <a:endParaRPr lang="en-GB"/>
        </a:p>
      </dgm:t>
    </dgm:pt>
    <dgm:pt modelId="{31362AE0-1DE1-416E-946A-0803F2E51991}" type="sibTrans" cxnId="{23F3888F-D3FC-4EE7-8E4C-89A9276C61D2}">
      <dgm:prSet/>
      <dgm:spPr/>
      <dgm:t>
        <a:bodyPr/>
        <a:lstStyle/>
        <a:p>
          <a:endParaRPr lang="en-GB"/>
        </a:p>
      </dgm:t>
    </dgm:pt>
    <dgm:pt modelId="{ADB9458E-6151-4F62-9F97-21444A95635A}">
      <dgm:prSet custT="1"/>
      <dgm:spPr/>
      <dgm:t>
        <a:bodyPr/>
        <a:lstStyle/>
        <a:p>
          <a:r>
            <a:rPr lang="en-GB" sz="1000" b="1">
              <a:latin typeface="Arial" panose="020B0604020202020204" pitchFamily="34" charset="0"/>
              <a:cs typeface="Arial" panose="020B0604020202020204" pitchFamily="34" charset="0"/>
            </a:rPr>
            <a:t>Final Change Report</a:t>
          </a:r>
        </a:p>
      </dgm:t>
    </dgm:pt>
    <dgm:pt modelId="{603F6151-6AE4-4E99-99DB-2F3F38CF0505}" type="parTrans" cxnId="{D10C6E10-87F5-4474-AEC0-AC359266C150}">
      <dgm:prSet/>
      <dgm:spPr/>
      <dgm:t>
        <a:bodyPr/>
        <a:lstStyle/>
        <a:p>
          <a:endParaRPr lang="en-GB"/>
        </a:p>
      </dgm:t>
    </dgm:pt>
    <dgm:pt modelId="{2D663AE7-A9AC-4FEC-BA64-8488392B3410}" type="sibTrans" cxnId="{D10C6E10-87F5-4474-AEC0-AC359266C150}">
      <dgm:prSet/>
      <dgm:spPr/>
      <dgm:t>
        <a:bodyPr/>
        <a:lstStyle/>
        <a:p>
          <a:endParaRPr lang="en-GB"/>
        </a:p>
      </dgm:t>
    </dgm:pt>
    <dgm:pt modelId="{9D17678E-9A05-4384-860B-5878ED80DDB0}" type="pres">
      <dgm:prSet presAssocID="{65A5E71F-7D94-4579-9BCD-7FE997B45B3E}" presName="composite" presStyleCnt="0">
        <dgm:presLayoutVars>
          <dgm:chMax val="5"/>
          <dgm:dir/>
          <dgm:animLvl val="ctr"/>
          <dgm:resizeHandles val="exact"/>
        </dgm:presLayoutVars>
      </dgm:prSet>
      <dgm:spPr/>
    </dgm:pt>
    <dgm:pt modelId="{D199DB68-1DFF-4700-AA46-FA987D738F36}" type="pres">
      <dgm:prSet presAssocID="{65A5E71F-7D94-4579-9BCD-7FE997B45B3E}" presName="cycle" presStyleCnt="0"/>
      <dgm:spPr/>
    </dgm:pt>
    <dgm:pt modelId="{5845E8A8-8348-46CD-8C26-707FF1F3FBFF}" type="pres">
      <dgm:prSet presAssocID="{65A5E71F-7D94-4579-9BCD-7FE997B45B3E}" presName="centerShape" presStyleCnt="0"/>
      <dgm:spPr/>
    </dgm:pt>
    <dgm:pt modelId="{3CE617F0-7FD2-42E2-9AF3-3887756A16B2}" type="pres">
      <dgm:prSet presAssocID="{65A5E71F-7D94-4579-9BCD-7FE997B45B3E}" presName="connSite" presStyleLbl="node1" presStyleIdx="0" presStyleCnt="6"/>
      <dgm:spPr/>
    </dgm:pt>
    <dgm:pt modelId="{DDB83CEA-C62E-4599-9696-2AF11DE47F9E}" type="pres">
      <dgm:prSet presAssocID="{65A5E71F-7D94-4579-9BCD-7FE997B45B3E}" presName="visible" presStyleLbl="node1" presStyleIdx="0" presStyleCnt="6"/>
      <dgm:spPr>
        <a:prstGeom prst="flowChartConnector">
          <a:avLst/>
        </a:prstGeom>
      </dgm:spPr>
    </dgm:pt>
    <dgm:pt modelId="{F8CAD0A2-3A05-446D-A836-DAF7F74CE719}" type="pres">
      <dgm:prSet presAssocID="{2726A326-EC4D-4008-85AC-D5DB8BA9E23A}" presName="Name25" presStyleLbl="parChTrans1D1" presStyleIdx="0" presStyleCnt="5"/>
      <dgm:spPr/>
    </dgm:pt>
    <dgm:pt modelId="{99202D38-3527-4257-A12E-BA9C74E94EB4}" type="pres">
      <dgm:prSet presAssocID="{3E02EDE3-BE60-4DD3-9D5D-0D77E5CB7D4B}" presName="node" presStyleCnt="0"/>
      <dgm:spPr/>
    </dgm:pt>
    <dgm:pt modelId="{A99C4524-BA71-4BC4-A882-5AC01DD7EF5F}" type="pres">
      <dgm:prSet presAssocID="{3E02EDE3-BE60-4DD3-9D5D-0D77E5CB7D4B}" presName="parentNode" presStyleLbl="node1" presStyleIdx="1" presStyleCnt="6" custScaleX="112394" custScaleY="106985" custLinFactX="72221" custLinFactNeighborX="100000" custLinFactNeighborY="-300">
        <dgm:presLayoutVars>
          <dgm:chMax val="1"/>
          <dgm:bulletEnabled val="1"/>
        </dgm:presLayoutVars>
      </dgm:prSet>
      <dgm:spPr/>
    </dgm:pt>
    <dgm:pt modelId="{CE89EA70-F08B-4FB5-9AEF-B700DC03BE73}" type="pres">
      <dgm:prSet presAssocID="{3E02EDE3-BE60-4DD3-9D5D-0D77E5CB7D4B}" presName="childNode" presStyleLbl="revTx" presStyleIdx="0" presStyleCnt="0">
        <dgm:presLayoutVars>
          <dgm:bulletEnabled val="1"/>
        </dgm:presLayoutVars>
      </dgm:prSet>
      <dgm:spPr/>
    </dgm:pt>
    <dgm:pt modelId="{D9866DE7-8F3B-410E-A174-A77B58838755}" type="pres">
      <dgm:prSet presAssocID="{F30AAB18-B204-410F-B34B-5C39CE0449B2}" presName="Name25" presStyleLbl="parChTrans1D1" presStyleIdx="1" presStyleCnt="5"/>
      <dgm:spPr/>
    </dgm:pt>
    <dgm:pt modelId="{2D9B6ECB-C5E8-4B56-9A53-ABA4963EE1F1}" type="pres">
      <dgm:prSet presAssocID="{80207111-EB22-4DFF-9955-5E82AC41BBDF}" presName="node" presStyleCnt="0"/>
      <dgm:spPr/>
    </dgm:pt>
    <dgm:pt modelId="{3C43A3F0-322A-48BC-9861-56DB1698E04B}" type="pres">
      <dgm:prSet presAssocID="{80207111-EB22-4DFF-9955-5E82AC41BBDF}" presName="parentNode" presStyleLbl="node1" presStyleIdx="2" presStyleCnt="6" custScaleX="112394" custScaleY="115328" custLinFactNeighborX="97450" custLinFactNeighborY="9161">
        <dgm:presLayoutVars>
          <dgm:chMax val="1"/>
          <dgm:bulletEnabled val="1"/>
        </dgm:presLayoutVars>
      </dgm:prSet>
      <dgm:spPr/>
    </dgm:pt>
    <dgm:pt modelId="{C99F436C-F27B-409A-8080-A1CC83DB1C6F}" type="pres">
      <dgm:prSet presAssocID="{80207111-EB22-4DFF-9955-5E82AC41BBDF}" presName="childNode" presStyleLbl="revTx" presStyleIdx="0" presStyleCnt="0">
        <dgm:presLayoutVars>
          <dgm:bulletEnabled val="1"/>
        </dgm:presLayoutVars>
      </dgm:prSet>
      <dgm:spPr/>
    </dgm:pt>
    <dgm:pt modelId="{BCAE61CB-5DCB-426D-80FD-E7A09E282CFE}" type="pres">
      <dgm:prSet presAssocID="{5EEFDAED-4F78-48A9-A7F8-DE1B17E60F89}" presName="Name25" presStyleLbl="parChTrans1D1" presStyleIdx="2" presStyleCnt="5"/>
      <dgm:spPr/>
    </dgm:pt>
    <dgm:pt modelId="{B3763EB5-B1C7-4CBF-BC76-75A8820B5FC2}" type="pres">
      <dgm:prSet presAssocID="{B3EE0C8B-D28A-40DB-BFEC-F5F6FEE465DE}" presName="node" presStyleCnt="0"/>
      <dgm:spPr/>
    </dgm:pt>
    <dgm:pt modelId="{F8136C11-5B56-4CAC-8F50-E2EB01B71B36}" type="pres">
      <dgm:prSet presAssocID="{B3EE0C8B-D28A-40DB-BFEC-F5F6FEE465DE}" presName="parentNode" presStyleLbl="node1" presStyleIdx="3" presStyleCnt="6" custScaleX="112394" custScaleY="110922" custLinFactNeighborX="71194" custLinFactNeighborY="-1116">
        <dgm:presLayoutVars>
          <dgm:chMax val="1"/>
          <dgm:bulletEnabled val="1"/>
        </dgm:presLayoutVars>
      </dgm:prSet>
      <dgm:spPr/>
    </dgm:pt>
    <dgm:pt modelId="{11A90E06-A71E-407F-8732-B50C388884B9}" type="pres">
      <dgm:prSet presAssocID="{B3EE0C8B-D28A-40DB-BFEC-F5F6FEE465DE}" presName="childNode" presStyleLbl="revTx" presStyleIdx="0" presStyleCnt="0">
        <dgm:presLayoutVars>
          <dgm:bulletEnabled val="1"/>
        </dgm:presLayoutVars>
      </dgm:prSet>
      <dgm:spPr/>
    </dgm:pt>
    <dgm:pt modelId="{29E57341-ECC1-45C3-BE29-2C5739D61C8D}" type="pres">
      <dgm:prSet presAssocID="{F656A529-6D5C-41E5-A9E1-A5312F7A2661}" presName="Name25" presStyleLbl="parChTrans1D1" presStyleIdx="3" presStyleCnt="5"/>
      <dgm:spPr/>
    </dgm:pt>
    <dgm:pt modelId="{562239EE-8FFE-4542-80AB-5D96D7D0032E}" type="pres">
      <dgm:prSet presAssocID="{6F218751-46E8-4EC2-AA21-E751643B5157}" presName="node" presStyleCnt="0"/>
      <dgm:spPr/>
    </dgm:pt>
    <dgm:pt modelId="{712C8B4B-19A8-401D-9D36-DF55EA83B4DE}" type="pres">
      <dgm:prSet presAssocID="{6F218751-46E8-4EC2-AA21-E751643B5157}" presName="parentNode" presStyleLbl="node1" presStyleIdx="4" presStyleCnt="6" custScaleX="117816" custScaleY="115168" custLinFactNeighborX="94580" custLinFactNeighborY="-9617">
        <dgm:presLayoutVars>
          <dgm:chMax val="1"/>
          <dgm:bulletEnabled val="1"/>
        </dgm:presLayoutVars>
      </dgm:prSet>
      <dgm:spPr/>
    </dgm:pt>
    <dgm:pt modelId="{9D6D3F9C-280B-4C43-98BF-DA679DCA3DD9}" type="pres">
      <dgm:prSet presAssocID="{6F218751-46E8-4EC2-AA21-E751643B5157}" presName="childNode" presStyleLbl="revTx" presStyleIdx="0" presStyleCnt="0">
        <dgm:presLayoutVars>
          <dgm:bulletEnabled val="1"/>
        </dgm:presLayoutVars>
      </dgm:prSet>
      <dgm:spPr/>
    </dgm:pt>
    <dgm:pt modelId="{0D1FB829-22C5-4E42-8167-1978D6462770}" type="pres">
      <dgm:prSet presAssocID="{603F6151-6AE4-4E99-99DB-2F3F38CF0505}" presName="Name25" presStyleLbl="parChTrans1D1" presStyleIdx="4" presStyleCnt="5"/>
      <dgm:spPr/>
    </dgm:pt>
    <dgm:pt modelId="{DBA246B4-1E92-4E9C-8B16-64F9E1411F1C}" type="pres">
      <dgm:prSet presAssocID="{ADB9458E-6151-4F62-9F97-21444A95635A}" presName="node" presStyleCnt="0"/>
      <dgm:spPr/>
    </dgm:pt>
    <dgm:pt modelId="{33A921B6-CEE8-4853-8069-51768C0102C2}" type="pres">
      <dgm:prSet presAssocID="{ADB9458E-6151-4F62-9F97-21444A95635A}" presName="parentNode" presStyleLbl="node1" presStyleIdx="5" presStyleCnt="6" custScaleX="112394" custScaleY="111714" custLinFactX="72221" custLinFactNeighborX="100000" custLinFactNeighborY="307">
        <dgm:presLayoutVars>
          <dgm:chMax val="1"/>
          <dgm:bulletEnabled val="1"/>
        </dgm:presLayoutVars>
      </dgm:prSet>
      <dgm:spPr/>
    </dgm:pt>
    <dgm:pt modelId="{E3FA5087-A017-4C90-BB37-C34188265D4C}" type="pres">
      <dgm:prSet presAssocID="{ADB9458E-6151-4F62-9F97-21444A95635A}" presName="childNode" presStyleLbl="revTx" presStyleIdx="0" presStyleCnt="0">
        <dgm:presLayoutVars>
          <dgm:bulletEnabled val="1"/>
        </dgm:presLayoutVars>
      </dgm:prSet>
      <dgm:spPr/>
    </dgm:pt>
  </dgm:ptLst>
  <dgm:cxnLst>
    <dgm:cxn modelId="{4F485C0F-5D12-43CD-AFFA-5E048F3A861D}" type="presOf" srcId="{65A5E71F-7D94-4579-9BCD-7FE997B45B3E}" destId="{9D17678E-9A05-4384-860B-5878ED80DDB0}" srcOrd="0" destOrd="0" presId="urn:microsoft.com/office/officeart/2005/8/layout/radial2"/>
    <dgm:cxn modelId="{D10C6E10-87F5-4474-AEC0-AC359266C150}" srcId="{65A5E71F-7D94-4579-9BCD-7FE997B45B3E}" destId="{ADB9458E-6151-4F62-9F97-21444A95635A}" srcOrd="4" destOrd="0" parTransId="{603F6151-6AE4-4E99-99DB-2F3F38CF0505}" sibTransId="{2D663AE7-A9AC-4FEC-BA64-8488392B3410}"/>
    <dgm:cxn modelId="{36CBDB15-61D6-4AD3-908D-2C7BE47B7090}" srcId="{65A5E71F-7D94-4579-9BCD-7FE997B45B3E}" destId="{80207111-EB22-4DFF-9955-5E82AC41BBDF}" srcOrd="1" destOrd="0" parTransId="{F30AAB18-B204-410F-B34B-5C39CE0449B2}" sibTransId="{89AAB848-A099-43D0-B190-449FD6B55AFE}"/>
    <dgm:cxn modelId="{869DB434-400B-47D9-AA2F-C6340B7C3755}" type="presOf" srcId="{ADB9458E-6151-4F62-9F97-21444A95635A}" destId="{33A921B6-CEE8-4853-8069-51768C0102C2}" srcOrd="0" destOrd="0" presId="urn:microsoft.com/office/officeart/2005/8/layout/radial2"/>
    <dgm:cxn modelId="{9B91213A-18DF-4675-9F19-DC8841E74188}" type="presOf" srcId="{F30AAB18-B204-410F-B34B-5C39CE0449B2}" destId="{D9866DE7-8F3B-410E-A174-A77B58838755}" srcOrd="0" destOrd="0" presId="urn:microsoft.com/office/officeart/2005/8/layout/radial2"/>
    <dgm:cxn modelId="{60A5CB5E-2F5F-4A9B-AF59-076F3988B71B}" type="presOf" srcId="{80207111-EB22-4DFF-9955-5E82AC41BBDF}" destId="{3C43A3F0-322A-48BC-9861-56DB1698E04B}" srcOrd="0" destOrd="0" presId="urn:microsoft.com/office/officeart/2005/8/layout/radial2"/>
    <dgm:cxn modelId="{422ADD5F-2ACD-4052-9BA9-FB127DECB6FC}" type="presOf" srcId="{603F6151-6AE4-4E99-99DB-2F3F38CF0505}" destId="{0D1FB829-22C5-4E42-8167-1978D6462770}" srcOrd="0" destOrd="0" presId="urn:microsoft.com/office/officeart/2005/8/layout/radial2"/>
    <dgm:cxn modelId="{258E9E6F-CF65-480D-8981-0E3E142DEECF}" type="presOf" srcId="{6F218751-46E8-4EC2-AA21-E751643B5157}" destId="{712C8B4B-19A8-401D-9D36-DF55EA83B4DE}" srcOrd="0" destOrd="0" presId="urn:microsoft.com/office/officeart/2005/8/layout/radial2"/>
    <dgm:cxn modelId="{D3707270-96DF-4214-A62D-F6879AD3E36D}" srcId="{65A5E71F-7D94-4579-9BCD-7FE997B45B3E}" destId="{B3EE0C8B-D28A-40DB-BFEC-F5F6FEE465DE}" srcOrd="2" destOrd="0" parTransId="{5EEFDAED-4F78-48A9-A7F8-DE1B17E60F89}" sibTransId="{44D8E68E-18A9-435E-ACBF-EA4273F830CF}"/>
    <dgm:cxn modelId="{C251DB84-F136-4B15-9CFC-60E7BBA1F32A}" type="presOf" srcId="{2726A326-EC4D-4008-85AC-D5DB8BA9E23A}" destId="{F8CAD0A2-3A05-446D-A836-DAF7F74CE719}" srcOrd="0" destOrd="0" presId="urn:microsoft.com/office/officeart/2005/8/layout/radial2"/>
    <dgm:cxn modelId="{B3F30A8B-7280-4A7C-B01F-F68621536074}" srcId="{65A5E71F-7D94-4579-9BCD-7FE997B45B3E}" destId="{3E02EDE3-BE60-4DD3-9D5D-0D77E5CB7D4B}" srcOrd="0" destOrd="0" parTransId="{2726A326-EC4D-4008-85AC-D5DB8BA9E23A}" sibTransId="{A5D9B189-C436-4695-BCB0-2D0FA341EEC6}"/>
    <dgm:cxn modelId="{23F3888F-D3FC-4EE7-8E4C-89A9276C61D2}" srcId="{65A5E71F-7D94-4579-9BCD-7FE997B45B3E}" destId="{6F218751-46E8-4EC2-AA21-E751643B5157}" srcOrd="3" destOrd="0" parTransId="{F656A529-6D5C-41E5-A9E1-A5312F7A2661}" sibTransId="{31362AE0-1DE1-416E-946A-0803F2E51991}"/>
    <dgm:cxn modelId="{7F77F5B0-FA59-4C30-87C6-05FE390AE80C}" type="presOf" srcId="{B3EE0C8B-D28A-40DB-BFEC-F5F6FEE465DE}" destId="{F8136C11-5B56-4CAC-8F50-E2EB01B71B36}" srcOrd="0" destOrd="0" presId="urn:microsoft.com/office/officeart/2005/8/layout/radial2"/>
    <dgm:cxn modelId="{02C853BE-4456-4191-A0E5-D401B4C71D42}" type="presOf" srcId="{5EEFDAED-4F78-48A9-A7F8-DE1B17E60F89}" destId="{BCAE61CB-5DCB-426D-80FD-E7A09E282CFE}" srcOrd="0" destOrd="0" presId="urn:microsoft.com/office/officeart/2005/8/layout/radial2"/>
    <dgm:cxn modelId="{A6C20EDC-5016-47ED-BA9C-092AADA2FAFD}" type="presOf" srcId="{3E02EDE3-BE60-4DD3-9D5D-0D77E5CB7D4B}" destId="{A99C4524-BA71-4BC4-A882-5AC01DD7EF5F}" srcOrd="0" destOrd="0" presId="urn:microsoft.com/office/officeart/2005/8/layout/radial2"/>
    <dgm:cxn modelId="{E6419EFB-C9CF-4A8E-AA2A-458708FB9F81}" type="presOf" srcId="{F656A529-6D5C-41E5-A9E1-A5312F7A2661}" destId="{29E57341-ECC1-45C3-BE29-2C5739D61C8D}" srcOrd="0" destOrd="0" presId="urn:microsoft.com/office/officeart/2005/8/layout/radial2"/>
    <dgm:cxn modelId="{F3C640BD-5CD5-431F-81B0-7CEDE88D1CD6}" type="presParOf" srcId="{9D17678E-9A05-4384-860B-5878ED80DDB0}" destId="{D199DB68-1DFF-4700-AA46-FA987D738F36}" srcOrd="0" destOrd="0" presId="urn:microsoft.com/office/officeart/2005/8/layout/radial2"/>
    <dgm:cxn modelId="{E634E80B-E6C4-4793-A017-C31947DE2B43}" type="presParOf" srcId="{D199DB68-1DFF-4700-AA46-FA987D738F36}" destId="{5845E8A8-8348-46CD-8C26-707FF1F3FBFF}" srcOrd="0" destOrd="0" presId="urn:microsoft.com/office/officeart/2005/8/layout/radial2"/>
    <dgm:cxn modelId="{1C813789-8C46-4457-B560-A1A10CE0A7AE}" type="presParOf" srcId="{5845E8A8-8348-46CD-8C26-707FF1F3FBFF}" destId="{3CE617F0-7FD2-42E2-9AF3-3887756A16B2}" srcOrd="0" destOrd="0" presId="urn:microsoft.com/office/officeart/2005/8/layout/radial2"/>
    <dgm:cxn modelId="{CCAF5498-216C-4C5B-A833-48C8D55F8FA4}" type="presParOf" srcId="{5845E8A8-8348-46CD-8C26-707FF1F3FBFF}" destId="{DDB83CEA-C62E-4599-9696-2AF11DE47F9E}" srcOrd="1" destOrd="0" presId="urn:microsoft.com/office/officeart/2005/8/layout/radial2"/>
    <dgm:cxn modelId="{2F238AA9-7A3A-4421-9B6F-B556FFB722D3}" type="presParOf" srcId="{D199DB68-1DFF-4700-AA46-FA987D738F36}" destId="{F8CAD0A2-3A05-446D-A836-DAF7F74CE719}" srcOrd="1" destOrd="0" presId="urn:microsoft.com/office/officeart/2005/8/layout/radial2"/>
    <dgm:cxn modelId="{235954AB-02D5-429E-AFB6-B2EBF137CD92}" type="presParOf" srcId="{D199DB68-1DFF-4700-AA46-FA987D738F36}" destId="{99202D38-3527-4257-A12E-BA9C74E94EB4}" srcOrd="2" destOrd="0" presId="urn:microsoft.com/office/officeart/2005/8/layout/radial2"/>
    <dgm:cxn modelId="{C6052281-26D6-4360-B1DE-E2E5FA0F3683}" type="presParOf" srcId="{99202D38-3527-4257-A12E-BA9C74E94EB4}" destId="{A99C4524-BA71-4BC4-A882-5AC01DD7EF5F}" srcOrd="0" destOrd="0" presId="urn:microsoft.com/office/officeart/2005/8/layout/radial2"/>
    <dgm:cxn modelId="{2EBFB8CB-7AC6-4142-B246-124448E4F3F2}" type="presParOf" srcId="{99202D38-3527-4257-A12E-BA9C74E94EB4}" destId="{CE89EA70-F08B-4FB5-9AEF-B700DC03BE73}" srcOrd="1" destOrd="0" presId="urn:microsoft.com/office/officeart/2005/8/layout/radial2"/>
    <dgm:cxn modelId="{D73A6891-B671-44D7-8D63-EDB16A50CBA8}" type="presParOf" srcId="{D199DB68-1DFF-4700-AA46-FA987D738F36}" destId="{D9866DE7-8F3B-410E-A174-A77B58838755}" srcOrd="3" destOrd="0" presId="urn:microsoft.com/office/officeart/2005/8/layout/radial2"/>
    <dgm:cxn modelId="{C6DD75C9-3AAC-4367-A7D7-F04CBAED76A6}" type="presParOf" srcId="{D199DB68-1DFF-4700-AA46-FA987D738F36}" destId="{2D9B6ECB-C5E8-4B56-9A53-ABA4963EE1F1}" srcOrd="4" destOrd="0" presId="urn:microsoft.com/office/officeart/2005/8/layout/radial2"/>
    <dgm:cxn modelId="{E5170C0E-A2DB-482B-BD7B-DC7268A7FE23}" type="presParOf" srcId="{2D9B6ECB-C5E8-4B56-9A53-ABA4963EE1F1}" destId="{3C43A3F0-322A-48BC-9861-56DB1698E04B}" srcOrd="0" destOrd="0" presId="urn:microsoft.com/office/officeart/2005/8/layout/radial2"/>
    <dgm:cxn modelId="{FB28BC73-B4E2-4FA3-871C-3EBFA2801448}" type="presParOf" srcId="{2D9B6ECB-C5E8-4B56-9A53-ABA4963EE1F1}" destId="{C99F436C-F27B-409A-8080-A1CC83DB1C6F}" srcOrd="1" destOrd="0" presId="urn:microsoft.com/office/officeart/2005/8/layout/radial2"/>
    <dgm:cxn modelId="{F633E861-7522-4967-866F-59A970705140}" type="presParOf" srcId="{D199DB68-1DFF-4700-AA46-FA987D738F36}" destId="{BCAE61CB-5DCB-426D-80FD-E7A09E282CFE}" srcOrd="5" destOrd="0" presId="urn:microsoft.com/office/officeart/2005/8/layout/radial2"/>
    <dgm:cxn modelId="{2AA2CBCD-1D78-4F3F-8347-C5049A566C0B}" type="presParOf" srcId="{D199DB68-1DFF-4700-AA46-FA987D738F36}" destId="{B3763EB5-B1C7-4CBF-BC76-75A8820B5FC2}" srcOrd="6" destOrd="0" presId="urn:microsoft.com/office/officeart/2005/8/layout/radial2"/>
    <dgm:cxn modelId="{7174218D-FBA3-4B12-B50C-AD4B764642A5}" type="presParOf" srcId="{B3763EB5-B1C7-4CBF-BC76-75A8820B5FC2}" destId="{F8136C11-5B56-4CAC-8F50-E2EB01B71B36}" srcOrd="0" destOrd="0" presId="urn:microsoft.com/office/officeart/2005/8/layout/radial2"/>
    <dgm:cxn modelId="{C479A690-EC78-4E22-8071-7BAB59AA1992}" type="presParOf" srcId="{B3763EB5-B1C7-4CBF-BC76-75A8820B5FC2}" destId="{11A90E06-A71E-407F-8732-B50C388884B9}" srcOrd="1" destOrd="0" presId="urn:microsoft.com/office/officeart/2005/8/layout/radial2"/>
    <dgm:cxn modelId="{5A845C76-5CDF-4FD9-8EFF-B118B26CC070}" type="presParOf" srcId="{D199DB68-1DFF-4700-AA46-FA987D738F36}" destId="{29E57341-ECC1-45C3-BE29-2C5739D61C8D}" srcOrd="7" destOrd="0" presId="urn:microsoft.com/office/officeart/2005/8/layout/radial2"/>
    <dgm:cxn modelId="{7A6093F5-63D5-479D-A081-E954C130CA2D}" type="presParOf" srcId="{D199DB68-1DFF-4700-AA46-FA987D738F36}" destId="{562239EE-8FFE-4542-80AB-5D96D7D0032E}" srcOrd="8" destOrd="0" presId="urn:microsoft.com/office/officeart/2005/8/layout/radial2"/>
    <dgm:cxn modelId="{1E1E5F3B-7F20-456B-973E-AD6250C55B9E}" type="presParOf" srcId="{562239EE-8FFE-4542-80AB-5D96D7D0032E}" destId="{712C8B4B-19A8-401D-9D36-DF55EA83B4DE}" srcOrd="0" destOrd="0" presId="urn:microsoft.com/office/officeart/2005/8/layout/radial2"/>
    <dgm:cxn modelId="{AF0B99FA-F994-48DE-8177-5B8ED3CE5C50}" type="presParOf" srcId="{562239EE-8FFE-4542-80AB-5D96D7D0032E}" destId="{9D6D3F9C-280B-4C43-98BF-DA679DCA3DD9}" srcOrd="1" destOrd="0" presId="urn:microsoft.com/office/officeart/2005/8/layout/radial2"/>
    <dgm:cxn modelId="{FD433C22-5C42-4687-8D39-0462511D64E7}" type="presParOf" srcId="{D199DB68-1DFF-4700-AA46-FA987D738F36}" destId="{0D1FB829-22C5-4E42-8167-1978D6462770}" srcOrd="9" destOrd="0" presId="urn:microsoft.com/office/officeart/2005/8/layout/radial2"/>
    <dgm:cxn modelId="{708EEE5F-44A5-4125-8BF5-EDA331099CC5}" type="presParOf" srcId="{D199DB68-1DFF-4700-AA46-FA987D738F36}" destId="{DBA246B4-1E92-4E9C-8B16-64F9E1411F1C}" srcOrd="10" destOrd="0" presId="urn:microsoft.com/office/officeart/2005/8/layout/radial2"/>
    <dgm:cxn modelId="{ED900D07-821B-44CF-B681-9400A1EFFA86}" type="presParOf" srcId="{DBA246B4-1E92-4E9C-8B16-64F9E1411F1C}" destId="{33A921B6-CEE8-4853-8069-51768C0102C2}" srcOrd="0" destOrd="0" presId="urn:microsoft.com/office/officeart/2005/8/layout/radial2"/>
    <dgm:cxn modelId="{819B0FD0-611C-4262-80C4-6932444F179B}" type="presParOf" srcId="{DBA246B4-1E92-4E9C-8B16-64F9E1411F1C}" destId="{E3FA5087-A017-4C90-BB37-C34188265D4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139B40-F8A4-47CF-BFFB-9DEAFC89B8AF}"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911F907E-C08A-4CC3-8FC0-68BED75D1528}">
      <dgm:prSet phldrT="[Text]" custT="1"/>
      <dgm:spPr/>
      <dgm:t>
        <a:bodyPr/>
        <a:lstStyle/>
        <a:p>
          <a:pPr rtl="0"/>
          <a:r>
            <a:rPr lang="en-US" sz="4000">
              <a:latin typeface="Arial" panose="020B0604020202020204" pitchFamily="34" charset="0"/>
              <a:cs typeface="Arial" panose="020B0604020202020204" pitchFamily="34" charset="0"/>
            </a:rPr>
            <a:t>Predicted benefits of £1.6bn - £4.5bn</a:t>
          </a:r>
        </a:p>
      </dgm:t>
    </dgm:pt>
    <dgm:pt modelId="{4FC9FA43-3626-4C12-8CCE-03B87F35E0A2}" type="parTrans" cxnId="{5A2A3088-B55B-486B-82B4-6F222DE5B8EA}">
      <dgm:prSet/>
      <dgm:spPr/>
      <dgm:t>
        <a:bodyPr/>
        <a:lstStyle/>
        <a:p>
          <a:endParaRPr lang="en-US"/>
        </a:p>
      </dgm:t>
    </dgm:pt>
    <dgm:pt modelId="{FE4DF0C2-0858-440A-A08E-8B3981ED454A}" type="sibTrans" cxnId="{5A2A3088-B55B-486B-82B4-6F222DE5B8EA}">
      <dgm:prSet/>
      <dgm:spPr/>
      <dgm:t>
        <a:bodyPr/>
        <a:lstStyle/>
        <a:p>
          <a:endParaRPr lang="en-US"/>
        </a:p>
      </dgm:t>
    </dgm:pt>
    <dgm:pt modelId="{B3C93AF0-35D0-4F68-B161-3383659A2C98}">
      <dgm:prSet phldrT="[Text]" phldr="0"/>
      <dgm:spPr/>
      <dgm:t>
        <a:bodyPr/>
        <a:lstStyle/>
        <a:p>
          <a:pPr rtl="0"/>
          <a:r>
            <a:rPr lang="en-US">
              <a:latin typeface="Arial" panose="020B0604020202020204" pitchFamily="34" charset="0"/>
              <a:cs typeface="Arial" panose="020B0604020202020204" pitchFamily="34" charset="0"/>
            </a:rPr>
            <a:t>Reduced Settlement timetable</a:t>
          </a:r>
        </a:p>
      </dgm:t>
    </dgm:pt>
    <dgm:pt modelId="{51F4AFF3-F727-4D1F-BABC-7895363568E0}" type="parTrans" cxnId="{B77E29D5-70EB-4AD4-B2CA-40DAD1A34F17}">
      <dgm:prSet/>
      <dgm:spPr/>
      <dgm:t>
        <a:bodyPr/>
        <a:lstStyle/>
        <a:p>
          <a:endParaRPr lang="en-US"/>
        </a:p>
      </dgm:t>
    </dgm:pt>
    <dgm:pt modelId="{F3877AC3-15EC-4CB4-AD52-3FB87A04254F}" type="sibTrans" cxnId="{B77E29D5-70EB-4AD4-B2CA-40DAD1A34F17}">
      <dgm:prSet/>
      <dgm:spPr/>
      <dgm:t>
        <a:bodyPr/>
        <a:lstStyle/>
        <a:p>
          <a:endParaRPr lang="en-US"/>
        </a:p>
      </dgm:t>
    </dgm:pt>
    <dgm:pt modelId="{871C837F-0D7B-42F2-ACC9-F8907B8CB4C9}">
      <dgm:prSet phldrT="[Text]" phldr="0"/>
      <dgm:spPr/>
      <dgm:t>
        <a:bodyPr/>
        <a:lstStyle/>
        <a:p>
          <a:pPr rtl="0"/>
          <a:r>
            <a:rPr lang="en-US">
              <a:latin typeface="Arial" panose="020B0604020202020204" pitchFamily="34" charset="0"/>
              <a:cs typeface="Arial" panose="020B0604020202020204" pitchFamily="34" charset="0"/>
            </a:rPr>
            <a:t>Reduced barriers to entry</a:t>
          </a:r>
        </a:p>
      </dgm:t>
    </dgm:pt>
    <dgm:pt modelId="{40B1345C-A8AA-4160-A14F-4152AEC1D1D4}" type="parTrans" cxnId="{250A70C7-F304-4A45-A094-9F544632BB16}">
      <dgm:prSet/>
      <dgm:spPr/>
      <dgm:t>
        <a:bodyPr/>
        <a:lstStyle/>
        <a:p>
          <a:endParaRPr lang="en-US"/>
        </a:p>
      </dgm:t>
    </dgm:pt>
    <dgm:pt modelId="{6C06DFCA-F3AC-4E91-BEA0-8D8AA9E8C2B9}" type="sibTrans" cxnId="{250A70C7-F304-4A45-A094-9F544632BB16}">
      <dgm:prSet/>
      <dgm:spPr/>
      <dgm:t>
        <a:bodyPr/>
        <a:lstStyle/>
        <a:p>
          <a:endParaRPr lang="en-US"/>
        </a:p>
      </dgm:t>
    </dgm:pt>
    <dgm:pt modelId="{CDD7EF1B-1A38-4DF6-B3BF-9A428F0BD879}">
      <dgm:prSet phldrT="[Text]" phldr="0"/>
      <dgm:spPr/>
      <dgm:t>
        <a:bodyPr/>
        <a:lstStyle/>
        <a:p>
          <a:pPr rtl="0"/>
          <a:r>
            <a:rPr lang="en-US">
              <a:latin typeface="Arial" panose="020B0604020202020204" pitchFamily="34" charset="0"/>
              <a:cs typeface="Arial" panose="020B0604020202020204" pitchFamily="34" charset="0"/>
            </a:rPr>
            <a:t>Enabler for innovative products and services</a:t>
          </a:r>
        </a:p>
      </dgm:t>
    </dgm:pt>
    <dgm:pt modelId="{BDBEDFE9-7E63-4A01-BB95-83037A312A4D}" type="parTrans" cxnId="{E89C29E7-606C-4599-8E71-AC1CA1170889}">
      <dgm:prSet/>
      <dgm:spPr/>
      <dgm:t>
        <a:bodyPr/>
        <a:lstStyle/>
        <a:p>
          <a:endParaRPr lang="en-US"/>
        </a:p>
      </dgm:t>
    </dgm:pt>
    <dgm:pt modelId="{76F5FFA5-64F4-429E-AD99-37D90C159D19}" type="sibTrans" cxnId="{E89C29E7-606C-4599-8E71-AC1CA1170889}">
      <dgm:prSet/>
      <dgm:spPr/>
      <dgm:t>
        <a:bodyPr/>
        <a:lstStyle/>
        <a:p>
          <a:endParaRPr lang="en-US"/>
        </a:p>
      </dgm:t>
    </dgm:pt>
    <dgm:pt modelId="{23989102-0195-419A-B2CE-507EEEACADBB}">
      <dgm:prSet phldrT="[Text]" phldr="0"/>
      <dgm:spPr/>
      <dgm:t>
        <a:bodyPr/>
        <a:lstStyle/>
        <a:p>
          <a:pPr rtl="0"/>
          <a:r>
            <a:rPr lang="en-US">
              <a:latin typeface="Arial" panose="020B0604020202020204" pitchFamily="34" charset="0"/>
              <a:cs typeface="Arial" panose="020B0604020202020204" pitchFamily="34" charset="0"/>
            </a:rPr>
            <a:t>Use of smart meter data</a:t>
          </a:r>
        </a:p>
      </dgm:t>
    </dgm:pt>
    <dgm:pt modelId="{FE69ECCC-6C25-4B74-9D47-01D4857A0DB5}" type="parTrans" cxnId="{416C6C67-64EB-4D28-B352-95840F27ECC3}">
      <dgm:prSet/>
      <dgm:spPr/>
      <dgm:t>
        <a:bodyPr/>
        <a:lstStyle/>
        <a:p>
          <a:endParaRPr lang="en-US"/>
        </a:p>
      </dgm:t>
    </dgm:pt>
    <dgm:pt modelId="{E837E04C-8EF4-44B7-8827-94E41E96BC9F}" type="sibTrans" cxnId="{416C6C67-64EB-4D28-B352-95840F27ECC3}">
      <dgm:prSet/>
      <dgm:spPr/>
      <dgm:t>
        <a:bodyPr/>
        <a:lstStyle/>
        <a:p>
          <a:endParaRPr lang="en-US"/>
        </a:p>
      </dgm:t>
    </dgm:pt>
    <dgm:pt modelId="{EFA0B2A3-750E-428B-959E-DCF164816CC5}">
      <dgm:prSet phldrT="[Text]" phldr="0"/>
      <dgm:spPr/>
      <dgm:t>
        <a:bodyPr/>
        <a:lstStyle/>
        <a:p>
          <a:pPr rtl="0"/>
          <a:r>
            <a:rPr lang="en-US">
              <a:latin typeface="Arial" panose="020B0604020202020204" pitchFamily="34" charset="0"/>
              <a:cs typeface="Arial" panose="020B0604020202020204" pitchFamily="34" charset="0"/>
            </a:rPr>
            <a:t>Smarter Time-of-use tariffs</a:t>
          </a:r>
        </a:p>
      </dgm:t>
    </dgm:pt>
    <dgm:pt modelId="{85C8CB11-28EF-41F3-8406-6C96431BC279}" type="parTrans" cxnId="{7D07D4D1-4D8D-472D-8D73-E51FA0D637A3}">
      <dgm:prSet/>
      <dgm:spPr/>
      <dgm:t>
        <a:bodyPr/>
        <a:lstStyle/>
        <a:p>
          <a:endParaRPr lang="en-US"/>
        </a:p>
      </dgm:t>
    </dgm:pt>
    <dgm:pt modelId="{D2A02052-AEB2-4BC1-9AF7-348EA8D58D31}" type="sibTrans" cxnId="{7D07D4D1-4D8D-472D-8D73-E51FA0D637A3}">
      <dgm:prSet/>
      <dgm:spPr/>
      <dgm:t>
        <a:bodyPr/>
        <a:lstStyle/>
        <a:p>
          <a:endParaRPr lang="en-US"/>
        </a:p>
      </dgm:t>
    </dgm:pt>
    <dgm:pt modelId="{934C55D9-F713-403C-BAD0-5F531DD77BAE}">
      <dgm:prSet phldr="0"/>
      <dgm:spPr/>
      <dgm:t>
        <a:bodyPr/>
        <a:lstStyle/>
        <a:p>
          <a:pPr rtl="0"/>
          <a:r>
            <a:rPr lang="en-US">
              <a:latin typeface="Arial" panose="020B0604020202020204" pitchFamily="34" charset="0"/>
              <a:cs typeface="Arial" panose="020B0604020202020204" pitchFamily="34" charset="0"/>
            </a:rPr>
            <a:t>Improved forecasting</a:t>
          </a:r>
        </a:p>
      </dgm:t>
    </dgm:pt>
    <dgm:pt modelId="{E1C9B73A-7DDE-4EA4-9E5E-3A0AB38DEB69}" type="parTrans" cxnId="{B2AA3E91-FFC2-4E30-820B-C57D742CC627}">
      <dgm:prSet/>
      <dgm:spPr/>
      <dgm:t>
        <a:bodyPr/>
        <a:lstStyle/>
        <a:p>
          <a:endParaRPr lang="en-GB"/>
        </a:p>
      </dgm:t>
    </dgm:pt>
    <dgm:pt modelId="{0ACA7D21-9E86-495B-987D-DFA25B6AE606}" type="sibTrans" cxnId="{B2AA3E91-FFC2-4E30-820B-C57D742CC627}">
      <dgm:prSet/>
      <dgm:spPr/>
      <dgm:t>
        <a:bodyPr/>
        <a:lstStyle/>
        <a:p>
          <a:endParaRPr lang="en-GB"/>
        </a:p>
      </dgm:t>
    </dgm:pt>
    <dgm:pt modelId="{532BB9A7-7289-4477-9B93-962A2D355BFC}">
      <dgm:prSet phldr="0"/>
      <dgm:spPr/>
      <dgm:t>
        <a:bodyPr/>
        <a:lstStyle/>
        <a:p>
          <a:pPr rtl="0"/>
          <a:r>
            <a:rPr lang="en-US">
              <a:latin typeface="Arial" panose="020B0604020202020204" pitchFamily="34" charset="0"/>
              <a:cs typeface="Arial" panose="020B0604020202020204" pitchFamily="34" charset="0"/>
            </a:rPr>
            <a:t>EV V2X</a:t>
          </a:r>
        </a:p>
      </dgm:t>
    </dgm:pt>
    <dgm:pt modelId="{B8591D3C-472B-4359-90BC-44F14DB9DDAD}" type="parTrans" cxnId="{DF1A218D-377C-4B8C-BCBA-A7C564D01081}">
      <dgm:prSet/>
      <dgm:spPr/>
      <dgm:t>
        <a:bodyPr/>
        <a:lstStyle/>
        <a:p>
          <a:endParaRPr lang="en-GB"/>
        </a:p>
      </dgm:t>
    </dgm:pt>
    <dgm:pt modelId="{63E7AA93-65EB-48FC-AFF7-9CF188F7791C}" type="sibTrans" cxnId="{DF1A218D-377C-4B8C-BCBA-A7C564D01081}">
      <dgm:prSet/>
      <dgm:spPr/>
      <dgm:t>
        <a:bodyPr/>
        <a:lstStyle/>
        <a:p>
          <a:endParaRPr lang="en-GB"/>
        </a:p>
      </dgm:t>
    </dgm:pt>
    <dgm:pt modelId="{0CA5AF89-4EA2-4230-ADB2-D95AE5376705}">
      <dgm:prSet phldr="0"/>
      <dgm:spPr/>
      <dgm:t>
        <a:bodyPr/>
        <a:lstStyle/>
        <a:p>
          <a:pPr rtl="0"/>
          <a:r>
            <a:rPr lang="en-US">
              <a:latin typeface="Arial" panose="020B0604020202020204" pitchFamily="34" charset="0"/>
              <a:cs typeface="Arial" panose="020B0604020202020204" pitchFamily="34" charset="0"/>
            </a:rPr>
            <a:t>DSR/Flexibility services</a:t>
          </a:r>
        </a:p>
      </dgm:t>
    </dgm:pt>
    <dgm:pt modelId="{7A708129-94AF-49D6-958A-AB43C6E762E8}" type="parTrans" cxnId="{27A67409-FC41-4489-AF34-34BE18ADB9E1}">
      <dgm:prSet/>
      <dgm:spPr/>
      <dgm:t>
        <a:bodyPr/>
        <a:lstStyle/>
        <a:p>
          <a:endParaRPr lang="en-GB"/>
        </a:p>
      </dgm:t>
    </dgm:pt>
    <dgm:pt modelId="{4748C253-480F-4403-884E-0CA71682EB5B}" type="sibTrans" cxnId="{27A67409-FC41-4489-AF34-34BE18ADB9E1}">
      <dgm:prSet/>
      <dgm:spPr/>
      <dgm:t>
        <a:bodyPr/>
        <a:lstStyle/>
        <a:p>
          <a:endParaRPr lang="en-GB"/>
        </a:p>
      </dgm:t>
    </dgm:pt>
    <dgm:pt modelId="{662223C3-2C47-4E41-9800-2E4B4DAC6E50}">
      <dgm:prSet phldr="0"/>
      <dgm:spPr/>
      <dgm:t>
        <a:bodyPr/>
        <a:lstStyle/>
        <a:p>
          <a:pPr rtl="0"/>
          <a:r>
            <a:rPr lang="en-US">
              <a:latin typeface="Arial" panose="020B0604020202020204" pitchFamily="34" charset="0"/>
              <a:cs typeface="Arial" panose="020B0604020202020204" pitchFamily="34" charset="0"/>
            </a:rPr>
            <a:t>Reduced infrastructure costs</a:t>
          </a:r>
        </a:p>
      </dgm:t>
    </dgm:pt>
    <dgm:pt modelId="{8F97A75A-48E6-4179-82BC-FEF5171BFAF8}" type="parTrans" cxnId="{A55BF1B9-ABB3-48C3-9311-F4FBC3650762}">
      <dgm:prSet/>
      <dgm:spPr/>
      <dgm:t>
        <a:bodyPr/>
        <a:lstStyle/>
        <a:p>
          <a:endParaRPr lang="en-GB"/>
        </a:p>
      </dgm:t>
    </dgm:pt>
    <dgm:pt modelId="{CB4FD462-8BDD-4EF6-8FEE-B40DFF1D32B2}" type="sibTrans" cxnId="{A55BF1B9-ABB3-48C3-9311-F4FBC3650762}">
      <dgm:prSet/>
      <dgm:spPr/>
      <dgm:t>
        <a:bodyPr/>
        <a:lstStyle/>
        <a:p>
          <a:endParaRPr lang="en-GB"/>
        </a:p>
      </dgm:t>
    </dgm:pt>
    <dgm:pt modelId="{11AC916C-63AB-49F8-A8D2-99AC9F068B69}" type="pres">
      <dgm:prSet presAssocID="{44139B40-F8A4-47CF-BFFB-9DEAFC89B8AF}" presName="Name0" presStyleCnt="0">
        <dgm:presLayoutVars>
          <dgm:chPref val="1"/>
          <dgm:dir/>
          <dgm:animOne val="branch"/>
          <dgm:animLvl val="lvl"/>
          <dgm:resizeHandles/>
        </dgm:presLayoutVars>
      </dgm:prSet>
      <dgm:spPr/>
    </dgm:pt>
    <dgm:pt modelId="{4720C79B-4A6D-4D59-867F-19A853A690F3}" type="pres">
      <dgm:prSet presAssocID="{911F907E-C08A-4CC3-8FC0-68BED75D1528}" presName="vertOne" presStyleCnt="0"/>
      <dgm:spPr/>
    </dgm:pt>
    <dgm:pt modelId="{489FF599-DED4-4D73-9A58-183D78AD660F}" type="pres">
      <dgm:prSet presAssocID="{911F907E-C08A-4CC3-8FC0-68BED75D1528}" presName="txOne" presStyleLbl="node0" presStyleIdx="0" presStyleCnt="1">
        <dgm:presLayoutVars>
          <dgm:chPref val="3"/>
        </dgm:presLayoutVars>
      </dgm:prSet>
      <dgm:spPr/>
    </dgm:pt>
    <dgm:pt modelId="{A0FF627E-AD64-4E3D-98AA-79D8441D8F35}" type="pres">
      <dgm:prSet presAssocID="{911F907E-C08A-4CC3-8FC0-68BED75D1528}" presName="parTransOne" presStyleCnt="0"/>
      <dgm:spPr/>
    </dgm:pt>
    <dgm:pt modelId="{41B3EFE5-3B76-4DAF-A9B6-26D549D6F722}" type="pres">
      <dgm:prSet presAssocID="{911F907E-C08A-4CC3-8FC0-68BED75D1528}" presName="horzOne" presStyleCnt="0"/>
      <dgm:spPr/>
    </dgm:pt>
    <dgm:pt modelId="{32CFD709-0240-4849-B1A8-CDCAED5D5A43}" type="pres">
      <dgm:prSet presAssocID="{B3C93AF0-35D0-4F68-B161-3383659A2C98}" presName="vertTwo" presStyleCnt="0"/>
      <dgm:spPr/>
    </dgm:pt>
    <dgm:pt modelId="{B58A93E1-7366-4D42-A0B9-CCED7B32D77E}" type="pres">
      <dgm:prSet presAssocID="{B3C93AF0-35D0-4F68-B161-3383659A2C98}" presName="txTwo" presStyleLbl="node2" presStyleIdx="0" presStyleCnt="2">
        <dgm:presLayoutVars>
          <dgm:chPref val="3"/>
        </dgm:presLayoutVars>
      </dgm:prSet>
      <dgm:spPr/>
    </dgm:pt>
    <dgm:pt modelId="{8C2A0906-DD12-4A1B-BC5A-CAEB63086A4D}" type="pres">
      <dgm:prSet presAssocID="{B3C93AF0-35D0-4F68-B161-3383659A2C98}" presName="parTransTwo" presStyleCnt="0"/>
      <dgm:spPr/>
    </dgm:pt>
    <dgm:pt modelId="{89D4D325-49BE-41AC-954B-AE70D45D7579}" type="pres">
      <dgm:prSet presAssocID="{B3C93AF0-35D0-4F68-B161-3383659A2C98}" presName="horzTwo" presStyleCnt="0"/>
      <dgm:spPr/>
    </dgm:pt>
    <dgm:pt modelId="{A07575CD-B179-495A-A46E-FD023713AF9E}" type="pres">
      <dgm:prSet presAssocID="{871C837F-0D7B-42F2-ACC9-F8907B8CB4C9}" presName="vertThree" presStyleCnt="0"/>
      <dgm:spPr/>
    </dgm:pt>
    <dgm:pt modelId="{53A7838F-7080-406A-B0D9-1F4735605CA9}" type="pres">
      <dgm:prSet presAssocID="{871C837F-0D7B-42F2-ACC9-F8907B8CB4C9}" presName="txThree" presStyleLbl="node3" presStyleIdx="0" presStyleCnt="4">
        <dgm:presLayoutVars>
          <dgm:chPref val="3"/>
        </dgm:presLayoutVars>
      </dgm:prSet>
      <dgm:spPr/>
    </dgm:pt>
    <dgm:pt modelId="{CF655E0D-AC32-4FC9-BC57-7D9EFC601A08}" type="pres">
      <dgm:prSet presAssocID="{871C837F-0D7B-42F2-ACC9-F8907B8CB4C9}" presName="horzThree" presStyleCnt="0"/>
      <dgm:spPr/>
    </dgm:pt>
    <dgm:pt modelId="{2ED04920-B964-4911-8861-57A4E4C29A00}" type="pres">
      <dgm:prSet presAssocID="{6C06DFCA-F3AC-4E91-BEA0-8D8AA9E8C2B9}" presName="sibSpaceThree" presStyleCnt="0"/>
      <dgm:spPr/>
    </dgm:pt>
    <dgm:pt modelId="{3EB2AF71-7B1E-48DC-8897-548EB2C7A9DF}" type="pres">
      <dgm:prSet presAssocID="{CDD7EF1B-1A38-4DF6-B3BF-9A428F0BD879}" presName="vertThree" presStyleCnt="0"/>
      <dgm:spPr/>
    </dgm:pt>
    <dgm:pt modelId="{1B7F756A-380C-4CD8-A683-9FFEE66FC85E}" type="pres">
      <dgm:prSet presAssocID="{CDD7EF1B-1A38-4DF6-B3BF-9A428F0BD879}" presName="txThree" presStyleLbl="node3" presStyleIdx="1" presStyleCnt="4">
        <dgm:presLayoutVars>
          <dgm:chPref val="3"/>
        </dgm:presLayoutVars>
      </dgm:prSet>
      <dgm:spPr/>
    </dgm:pt>
    <dgm:pt modelId="{3C958BBB-3363-42B3-99B4-BB21A8CD3DD1}" type="pres">
      <dgm:prSet presAssocID="{CDD7EF1B-1A38-4DF6-B3BF-9A428F0BD879}" presName="horzThree" presStyleCnt="0"/>
      <dgm:spPr/>
    </dgm:pt>
    <dgm:pt modelId="{082D1432-3989-439F-8182-D41BCCABC0B5}" type="pres">
      <dgm:prSet presAssocID="{F3877AC3-15EC-4CB4-AD52-3FB87A04254F}" presName="sibSpaceTwo" presStyleCnt="0"/>
      <dgm:spPr/>
    </dgm:pt>
    <dgm:pt modelId="{597A186F-49E3-4B2E-BF70-B665A4F64DEA}" type="pres">
      <dgm:prSet presAssocID="{23989102-0195-419A-B2CE-507EEEACADBB}" presName="vertTwo" presStyleCnt="0"/>
      <dgm:spPr/>
    </dgm:pt>
    <dgm:pt modelId="{BD648DFA-A014-44AD-8033-C567A9867FCE}" type="pres">
      <dgm:prSet presAssocID="{23989102-0195-419A-B2CE-507EEEACADBB}" presName="txTwo" presStyleLbl="node2" presStyleIdx="1" presStyleCnt="2">
        <dgm:presLayoutVars>
          <dgm:chPref val="3"/>
        </dgm:presLayoutVars>
      </dgm:prSet>
      <dgm:spPr/>
    </dgm:pt>
    <dgm:pt modelId="{1A6CC12F-9A6E-40B9-ABF8-60900A6DA1F4}" type="pres">
      <dgm:prSet presAssocID="{23989102-0195-419A-B2CE-507EEEACADBB}" presName="parTransTwo" presStyleCnt="0"/>
      <dgm:spPr/>
    </dgm:pt>
    <dgm:pt modelId="{E2E288E7-7C0A-4F70-83C8-D72502AB50A6}" type="pres">
      <dgm:prSet presAssocID="{23989102-0195-419A-B2CE-507EEEACADBB}" presName="horzTwo" presStyleCnt="0"/>
      <dgm:spPr/>
    </dgm:pt>
    <dgm:pt modelId="{DDFE3CE2-FF2B-4211-9711-68CF3A2E7BF2}" type="pres">
      <dgm:prSet presAssocID="{EFA0B2A3-750E-428B-959E-DCF164816CC5}" presName="vertThree" presStyleCnt="0"/>
      <dgm:spPr/>
    </dgm:pt>
    <dgm:pt modelId="{894FD4EA-E2C5-4575-BB5C-CC0AD39A1E6F}" type="pres">
      <dgm:prSet presAssocID="{EFA0B2A3-750E-428B-959E-DCF164816CC5}" presName="txThree" presStyleLbl="node3" presStyleIdx="2" presStyleCnt="4">
        <dgm:presLayoutVars>
          <dgm:chPref val="3"/>
        </dgm:presLayoutVars>
      </dgm:prSet>
      <dgm:spPr/>
    </dgm:pt>
    <dgm:pt modelId="{C3826B00-AE85-4BB0-BBF8-54939EAFF0CF}" type="pres">
      <dgm:prSet presAssocID="{EFA0B2A3-750E-428B-959E-DCF164816CC5}" presName="parTransThree" presStyleCnt="0"/>
      <dgm:spPr/>
    </dgm:pt>
    <dgm:pt modelId="{CBE72F72-8D33-437C-95EA-116B6FA99CAA}" type="pres">
      <dgm:prSet presAssocID="{EFA0B2A3-750E-428B-959E-DCF164816CC5}" presName="horzThree" presStyleCnt="0"/>
      <dgm:spPr/>
    </dgm:pt>
    <dgm:pt modelId="{29D99BB5-9E0A-4106-956D-9AD0D42C18B4}" type="pres">
      <dgm:prSet presAssocID="{532BB9A7-7289-4477-9B93-962A2D355BFC}" presName="vertFour" presStyleCnt="0">
        <dgm:presLayoutVars>
          <dgm:chPref val="3"/>
        </dgm:presLayoutVars>
      </dgm:prSet>
      <dgm:spPr/>
    </dgm:pt>
    <dgm:pt modelId="{CC62B353-D294-482B-A77E-8C3288AB69DC}" type="pres">
      <dgm:prSet presAssocID="{532BB9A7-7289-4477-9B93-962A2D355BFC}" presName="txFour" presStyleLbl="node4" presStyleIdx="0" presStyleCnt="3">
        <dgm:presLayoutVars>
          <dgm:chPref val="3"/>
        </dgm:presLayoutVars>
      </dgm:prSet>
      <dgm:spPr/>
    </dgm:pt>
    <dgm:pt modelId="{E925E61D-66E1-4492-9E39-7FC8E83184E9}" type="pres">
      <dgm:prSet presAssocID="{532BB9A7-7289-4477-9B93-962A2D355BFC}" presName="horzFour" presStyleCnt="0"/>
      <dgm:spPr/>
    </dgm:pt>
    <dgm:pt modelId="{30A7912D-45B1-4F68-8C3E-B84EA2B8FE24}" type="pres">
      <dgm:prSet presAssocID="{63E7AA93-65EB-48FC-AFF7-9CF188F7791C}" presName="sibSpaceFour" presStyleCnt="0"/>
      <dgm:spPr/>
    </dgm:pt>
    <dgm:pt modelId="{3BFD16BD-3CB2-4380-8038-6813B573BB5A}" type="pres">
      <dgm:prSet presAssocID="{0CA5AF89-4EA2-4230-ADB2-D95AE5376705}" presName="vertFour" presStyleCnt="0">
        <dgm:presLayoutVars>
          <dgm:chPref val="3"/>
        </dgm:presLayoutVars>
      </dgm:prSet>
      <dgm:spPr/>
    </dgm:pt>
    <dgm:pt modelId="{82FC6785-0FD5-47A1-9253-723604E5109D}" type="pres">
      <dgm:prSet presAssocID="{0CA5AF89-4EA2-4230-ADB2-D95AE5376705}" presName="txFour" presStyleLbl="node4" presStyleIdx="1" presStyleCnt="3">
        <dgm:presLayoutVars>
          <dgm:chPref val="3"/>
        </dgm:presLayoutVars>
      </dgm:prSet>
      <dgm:spPr/>
    </dgm:pt>
    <dgm:pt modelId="{5678F47B-C1DA-44E0-BCC4-8F342C5F9349}" type="pres">
      <dgm:prSet presAssocID="{0CA5AF89-4EA2-4230-ADB2-D95AE5376705}" presName="horzFour" presStyleCnt="0"/>
      <dgm:spPr/>
    </dgm:pt>
    <dgm:pt modelId="{FFCCD8E2-068B-460D-88F8-6E80865D4A8A}" type="pres">
      <dgm:prSet presAssocID="{D2A02052-AEB2-4BC1-9AF7-348EA8D58D31}" presName="sibSpaceThree" presStyleCnt="0"/>
      <dgm:spPr/>
    </dgm:pt>
    <dgm:pt modelId="{82430C6D-E83E-40E4-8660-58F14DCE545C}" type="pres">
      <dgm:prSet presAssocID="{934C55D9-F713-403C-BAD0-5F531DD77BAE}" presName="vertThree" presStyleCnt="0"/>
      <dgm:spPr/>
    </dgm:pt>
    <dgm:pt modelId="{E5E18F93-9D87-46B1-9C26-D9E8DA16D8C7}" type="pres">
      <dgm:prSet presAssocID="{934C55D9-F713-403C-BAD0-5F531DD77BAE}" presName="txThree" presStyleLbl="node3" presStyleIdx="3" presStyleCnt="4">
        <dgm:presLayoutVars>
          <dgm:chPref val="3"/>
        </dgm:presLayoutVars>
      </dgm:prSet>
      <dgm:spPr/>
    </dgm:pt>
    <dgm:pt modelId="{FF74CD7E-8FA0-41F7-B7B7-1F38D9CA2324}" type="pres">
      <dgm:prSet presAssocID="{934C55D9-F713-403C-BAD0-5F531DD77BAE}" presName="parTransThree" presStyleCnt="0"/>
      <dgm:spPr/>
    </dgm:pt>
    <dgm:pt modelId="{E110C9AD-78BA-472F-9A2E-6346AEF74AA1}" type="pres">
      <dgm:prSet presAssocID="{934C55D9-F713-403C-BAD0-5F531DD77BAE}" presName="horzThree" presStyleCnt="0"/>
      <dgm:spPr/>
    </dgm:pt>
    <dgm:pt modelId="{E720EE04-C23A-4396-8583-F73BAB5C3FC0}" type="pres">
      <dgm:prSet presAssocID="{662223C3-2C47-4E41-9800-2E4B4DAC6E50}" presName="vertFour" presStyleCnt="0">
        <dgm:presLayoutVars>
          <dgm:chPref val="3"/>
        </dgm:presLayoutVars>
      </dgm:prSet>
      <dgm:spPr/>
    </dgm:pt>
    <dgm:pt modelId="{6E330B92-55FB-4C2F-89E2-68CF3F5DC74A}" type="pres">
      <dgm:prSet presAssocID="{662223C3-2C47-4E41-9800-2E4B4DAC6E50}" presName="txFour" presStyleLbl="node4" presStyleIdx="2" presStyleCnt="3">
        <dgm:presLayoutVars>
          <dgm:chPref val="3"/>
        </dgm:presLayoutVars>
      </dgm:prSet>
      <dgm:spPr/>
    </dgm:pt>
    <dgm:pt modelId="{AF0E2B59-2EAC-41A6-B92A-ACB76ED773C3}" type="pres">
      <dgm:prSet presAssocID="{662223C3-2C47-4E41-9800-2E4B4DAC6E50}" presName="horzFour" presStyleCnt="0"/>
      <dgm:spPr/>
    </dgm:pt>
  </dgm:ptLst>
  <dgm:cxnLst>
    <dgm:cxn modelId="{27A67409-FC41-4489-AF34-34BE18ADB9E1}" srcId="{EFA0B2A3-750E-428B-959E-DCF164816CC5}" destId="{0CA5AF89-4EA2-4230-ADB2-D95AE5376705}" srcOrd="1" destOrd="0" parTransId="{7A708129-94AF-49D6-958A-AB43C6E762E8}" sibTransId="{4748C253-480F-4403-884E-0CA71682EB5B}"/>
    <dgm:cxn modelId="{362F000D-69D5-4103-863F-FCAFE840EDCD}" type="presOf" srcId="{B3C93AF0-35D0-4F68-B161-3383659A2C98}" destId="{B58A93E1-7366-4D42-A0B9-CCED7B32D77E}" srcOrd="0" destOrd="0" presId="urn:microsoft.com/office/officeart/2005/8/layout/hierarchy4"/>
    <dgm:cxn modelId="{7A693943-B9E8-4612-993B-553349B7DABA}" type="presOf" srcId="{44139B40-F8A4-47CF-BFFB-9DEAFC89B8AF}" destId="{11AC916C-63AB-49F8-A8D2-99AC9F068B69}" srcOrd="0" destOrd="0" presId="urn:microsoft.com/office/officeart/2005/8/layout/hierarchy4"/>
    <dgm:cxn modelId="{6A25CC64-4FEB-41DE-967B-FAE7471705A6}" type="presOf" srcId="{911F907E-C08A-4CC3-8FC0-68BED75D1528}" destId="{489FF599-DED4-4D73-9A58-183D78AD660F}" srcOrd="0" destOrd="0" presId="urn:microsoft.com/office/officeart/2005/8/layout/hierarchy4"/>
    <dgm:cxn modelId="{416C6C67-64EB-4D28-B352-95840F27ECC3}" srcId="{911F907E-C08A-4CC3-8FC0-68BED75D1528}" destId="{23989102-0195-419A-B2CE-507EEEACADBB}" srcOrd="1" destOrd="0" parTransId="{FE69ECCC-6C25-4B74-9D47-01D4857A0DB5}" sibTransId="{E837E04C-8EF4-44B7-8827-94E41E96BC9F}"/>
    <dgm:cxn modelId="{A857984E-E603-46D1-8AAF-8B05465800F0}" type="presOf" srcId="{662223C3-2C47-4E41-9800-2E4B4DAC6E50}" destId="{6E330B92-55FB-4C2F-89E2-68CF3F5DC74A}" srcOrd="0" destOrd="0" presId="urn:microsoft.com/office/officeart/2005/8/layout/hierarchy4"/>
    <dgm:cxn modelId="{7760716F-1B63-4C99-87EC-5E0AEB1C71CD}" type="presOf" srcId="{0CA5AF89-4EA2-4230-ADB2-D95AE5376705}" destId="{82FC6785-0FD5-47A1-9253-723604E5109D}" srcOrd="0" destOrd="0" presId="urn:microsoft.com/office/officeart/2005/8/layout/hierarchy4"/>
    <dgm:cxn modelId="{B97DB86F-5F7D-4D50-B225-0CF32932EBF5}" type="presOf" srcId="{23989102-0195-419A-B2CE-507EEEACADBB}" destId="{BD648DFA-A014-44AD-8033-C567A9867FCE}" srcOrd="0" destOrd="0" presId="urn:microsoft.com/office/officeart/2005/8/layout/hierarchy4"/>
    <dgm:cxn modelId="{3FFCE34F-C820-4DE4-998B-1FE22DB20CD6}" type="presOf" srcId="{871C837F-0D7B-42F2-ACC9-F8907B8CB4C9}" destId="{53A7838F-7080-406A-B0D9-1F4735605CA9}" srcOrd="0" destOrd="0" presId="urn:microsoft.com/office/officeart/2005/8/layout/hierarchy4"/>
    <dgm:cxn modelId="{5A2A3088-B55B-486B-82B4-6F222DE5B8EA}" srcId="{44139B40-F8A4-47CF-BFFB-9DEAFC89B8AF}" destId="{911F907E-C08A-4CC3-8FC0-68BED75D1528}" srcOrd="0" destOrd="0" parTransId="{4FC9FA43-3626-4C12-8CCE-03B87F35E0A2}" sibTransId="{FE4DF0C2-0858-440A-A08E-8B3981ED454A}"/>
    <dgm:cxn modelId="{DF1A218D-377C-4B8C-BCBA-A7C564D01081}" srcId="{EFA0B2A3-750E-428B-959E-DCF164816CC5}" destId="{532BB9A7-7289-4477-9B93-962A2D355BFC}" srcOrd="0" destOrd="0" parTransId="{B8591D3C-472B-4359-90BC-44F14DB9DDAD}" sibTransId="{63E7AA93-65EB-48FC-AFF7-9CF188F7791C}"/>
    <dgm:cxn modelId="{B2AA3E91-FFC2-4E30-820B-C57D742CC627}" srcId="{23989102-0195-419A-B2CE-507EEEACADBB}" destId="{934C55D9-F713-403C-BAD0-5F531DD77BAE}" srcOrd="1" destOrd="0" parTransId="{E1C9B73A-7DDE-4EA4-9E5E-3A0AB38DEB69}" sibTransId="{0ACA7D21-9E86-495B-987D-DFA25B6AE606}"/>
    <dgm:cxn modelId="{2E80C7A4-3D7E-4817-9B82-185B2FE687AA}" type="presOf" srcId="{CDD7EF1B-1A38-4DF6-B3BF-9A428F0BD879}" destId="{1B7F756A-380C-4CD8-A683-9FFEE66FC85E}" srcOrd="0" destOrd="0" presId="urn:microsoft.com/office/officeart/2005/8/layout/hierarchy4"/>
    <dgm:cxn modelId="{14B8A7B4-B660-490C-B155-E8DF81BE791A}" type="presOf" srcId="{532BB9A7-7289-4477-9B93-962A2D355BFC}" destId="{CC62B353-D294-482B-A77E-8C3288AB69DC}" srcOrd="0" destOrd="0" presId="urn:microsoft.com/office/officeart/2005/8/layout/hierarchy4"/>
    <dgm:cxn modelId="{A55BF1B9-ABB3-48C3-9311-F4FBC3650762}" srcId="{934C55D9-F713-403C-BAD0-5F531DD77BAE}" destId="{662223C3-2C47-4E41-9800-2E4B4DAC6E50}" srcOrd="0" destOrd="0" parTransId="{8F97A75A-48E6-4179-82BC-FEF5171BFAF8}" sibTransId="{CB4FD462-8BDD-4EF6-8FEE-B40DFF1D32B2}"/>
    <dgm:cxn modelId="{1722E6C2-195D-4DCB-9E35-3354F2A7A758}" type="presOf" srcId="{EFA0B2A3-750E-428B-959E-DCF164816CC5}" destId="{894FD4EA-E2C5-4575-BB5C-CC0AD39A1E6F}" srcOrd="0" destOrd="0" presId="urn:microsoft.com/office/officeart/2005/8/layout/hierarchy4"/>
    <dgm:cxn modelId="{250A70C7-F304-4A45-A094-9F544632BB16}" srcId="{B3C93AF0-35D0-4F68-B161-3383659A2C98}" destId="{871C837F-0D7B-42F2-ACC9-F8907B8CB4C9}" srcOrd="0" destOrd="0" parTransId="{40B1345C-A8AA-4160-A14F-4152AEC1D1D4}" sibTransId="{6C06DFCA-F3AC-4E91-BEA0-8D8AA9E8C2B9}"/>
    <dgm:cxn modelId="{7D07D4D1-4D8D-472D-8D73-E51FA0D637A3}" srcId="{23989102-0195-419A-B2CE-507EEEACADBB}" destId="{EFA0B2A3-750E-428B-959E-DCF164816CC5}" srcOrd="0" destOrd="0" parTransId="{85C8CB11-28EF-41F3-8406-6C96431BC279}" sibTransId="{D2A02052-AEB2-4BC1-9AF7-348EA8D58D31}"/>
    <dgm:cxn modelId="{B77E29D5-70EB-4AD4-B2CA-40DAD1A34F17}" srcId="{911F907E-C08A-4CC3-8FC0-68BED75D1528}" destId="{B3C93AF0-35D0-4F68-B161-3383659A2C98}" srcOrd="0" destOrd="0" parTransId="{51F4AFF3-F727-4D1F-BABC-7895363568E0}" sibTransId="{F3877AC3-15EC-4CB4-AD52-3FB87A04254F}"/>
    <dgm:cxn modelId="{3CFECDE1-BA50-4253-9204-FFD8B765622B}" type="presOf" srcId="{934C55D9-F713-403C-BAD0-5F531DD77BAE}" destId="{E5E18F93-9D87-46B1-9C26-D9E8DA16D8C7}" srcOrd="0" destOrd="0" presId="urn:microsoft.com/office/officeart/2005/8/layout/hierarchy4"/>
    <dgm:cxn modelId="{E89C29E7-606C-4599-8E71-AC1CA1170889}" srcId="{B3C93AF0-35D0-4F68-B161-3383659A2C98}" destId="{CDD7EF1B-1A38-4DF6-B3BF-9A428F0BD879}" srcOrd="1" destOrd="0" parTransId="{BDBEDFE9-7E63-4A01-BB95-83037A312A4D}" sibTransId="{76F5FFA5-64F4-429E-AD99-37D90C159D19}"/>
    <dgm:cxn modelId="{7165C242-B822-4B2C-A898-6118E04A42EB}" type="presParOf" srcId="{11AC916C-63AB-49F8-A8D2-99AC9F068B69}" destId="{4720C79B-4A6D-4D59-867F-19A853A690F3}" srcOrd="0" destOrd="0" presId="urn:microsoft.com/office/officeart/2005/8/layout/hierarchy4"/>
    <dgm:cxn modelId="{8A02E4F0-E05A-452D-8484-266D700B2B38}" type="presParOf" srcId="{4720C79B-4A6D-4D59-867F-19A853A690F3}" destId="{489FF599-DED4-4D73-9A58-183D78AD660F}" srcOrd="0" destOrd="0" presId="urn:microsoft.com/office/officeart/2005/8/layout/hierarchy4"/>
    <dgm:cxn modelId="{64BED4F9-FB90-42DC-81A9-F202DDA258A7}" type="presParOf" srcId="{4720C79B-4A6D-4D59-867F-19A853A690F3}" destId="{A0FF627E-AD64-4E3D-98AA-79D8441D8F35}" srcOrd="1" destOrd="0" presId="urn:microsoft.com/office/officeart/2005/8/layout/hierarchy4"/>
    <dgm:cxn modelId="{25D01905-2C44-4F64-80CF-937059EDB520}" type="presParOf" srcId="{4720C79B-4A6D-4D59-867F-19A853A690F3}" destId="{41B3EFE5-3B76-4DAF-A9B6-26D549D6F722}" srcOrd="2" destOrd="0" presId="urn:microsoft.com/office/officeart/2005/8/layout/hierarchy4"/>
    <dgm:cxn modelId="{611DDF9C-32A5-4367-BBBF-8B592D0FF627}" type="presParOf" srcId="{41B3EFE5-3B76-4DAF-A9B6-26D549D6F722}" destId="{32CFD709-0240-4849-B1A8-CDCAED5D5A43}" srcOrd="0" destOrd="0" presId="urn:microsoft.com/office/officeart/2005/8/layout/hierarchy4"/>
    <dgm:cxn modelId="{C5D27170-CF03-4AC8-ABAA-B428481A27F7}" type="presParOf" srcId="{32CFD709-0240-4849-B1A8-CDCAED5D5A43}" destId="{B58A93E1-7366-4D42-A0B9-CCED7B32D77E}" srcOrd="0" destOrd="0" presId="urn:microsoft.com/office/officeart/2005/8/layout/hierarchy4"/>
    <dgm:cxn modelId="{EDBE5BEC-38FC-455F-9F1A-B63CC7C239C4}" type="presParOf" srcId="{32CFD709-0240-4849-B1A8-CDCAED5D5A43}" destId="{8C2A0906-DD12-4A1B-BC5A-CAEB63086A4D}" srcOrd="1" destOrd="0" presId="urn:microsoft.com/office/officeart/2005/8/layout/hierarchy4"/>
    <dgm:cxn modelId="{99B1DBAC-588E-4A79-B0F6-BEE586B4244A}" type="presParOf" srcId="{32CFD709-0240-4849-B1A8-CDCAED5D5A43}" destId="{89D4D325-49BE-41AC-954B-AE70D45D7579}" srcOrd="2" destOrd="0" presId="urn:microsoft.com/office/officeart/2005/8/layout/hierarchy4"/>
    <dgm:cxn modelId="{303F2B5D-9CB3-45FF-B8B3-2DE7BFA03DF4}" type="presParOf" srcId="{89D4D325-49BE-41AC-954B-AE70D45D7579}" destId="{A07575CD-B179-495A-A46E-FD023713AF9E}" srcOrd="0" destOrd="0" presId="urn:microsoft.com/office/officeart/2005/8/layout/hierarchy4"/>
    <dgm:cxn modelId="{51166A4A-69EC-4B8E-9351-FCBD198ECD72}" type="presParOf" srcId="{A07575CD-B179-495A-A46E-FD023713AF9E}" destId="{53A7838F-7080-406A-B0D9-1F4735605CA9}" srcOrd="0" destOrd="0" presId="urn:microsoft.com/office/officeart/2005/8/layout/hierarchy4"/>
    <dgm:cxn modelId="{0CAAFE21-4DC0-4547-8392-A40EBEA66394}" type="presParOf" srcId="{A07575CD-B179-495A-A46E-FD023713AF9E}" destId="{CF655E0D-AC32-4FC9-BC57-7D9EFC601A08}" srcOrd="1" destOrd="0" presId="urn:microsoft.com/office/officeart/2005/8/layout/hierarchy4"/>
    <dgm:cxn modelId="{39EA5452-83CA-45B5-B960-1C5B3AD6C2FD}" type="presParOf" srcId="{89D4D325-49BE-41AC-954B-AE70D45D7579}" destId="{2ED04920-B964-4911-8861-57A4E4C29A00}" srcOrd="1" destOrd="0" presId="urn:microsoft.com/office/officeart/2005/8/layout/hierarchy4"/>
    <dgm:cxn modelId="{C5C94747-D7F9-4ACC-9B2F-A283E9A9FD5D}" type="presParOf" srcId="{89D4D325-49BE-41AC-954B-AE70D45D7579}" destId="{3EB2AF71-7B1E-48DC-8897-548EB2C7A9DF}" srcOrd="2" destOrd="0" presId="urn:microsoft.com/office/officeart/2005/8/layout/hierarchy4"/>
    <dgm:cxn modelId="{75F4337A-EFD1-4AC3-911B-DEFC069D05DA}" type="presParOf" srcId="{3EB2AF71-7B1E-48DC-8897-548EB2C7A9DF}" destId="{1B7F756A-380C-4CD8-A683-9FFEE66FC85E}" srcOrd="0" destOrd="0" presId="urn:microsoft.com/office/officeart/2005/8/layout/hierarchy4"/>
    <dgm:cxn modelId="{09127C24-BB09-49DA-86A8-B1E09A52B4A0}" type="presParOf" srcId="{3EB2AF71-7B1E-48DC-8897-548EB2C7A9DF}" destId="{3C958BBB-3363-42B3-99B4-BB21A8CD3DD1}" srcOrd="1" destOrd="0" presId="urn:microsoft.com/office/officeart/2005/8/layout/hierarchy4"/>
    <dgm:cxn modelId="{FA5F7929-F01F-42DA-9029-A1CE39E7403A}" type="presParOf" srcId="{41B3EFE5-3B76-4DAF-A9B6-26D549D6F722}" destId="{082D1432-3989-439F-8182-D41BCCABC0B5}" srcOrd="1" destOrd="0" presId="urn:microsoft.com/office/officeart/2005/8/layout/hierarchy4"/>
    <dgm:cxn modelId="{828B8551-728F-419F-9046-984D6ACD0FB6}" type="presParOf" srcId="{41B3EFE5-3B76-4DAF-A9B6-26D549D6F722}" destId="{597A186F-49E3-4B2E-BF70-B665A4F64DEA}" srcOrd="2" destOrd="0" presId="urn:microsoft.com/office/officeart/2005/8/layout/hierarchy4"/>
    <dgm:cxn modelId="{B406484B-C31B-4069-B67E-0EE0671448DD}" type="presParOf" srcId="{597A186F-49E3-4B2E-BF70-B665A4F64DEA}" destId="{BD648DFA-A014-44AD-8033-C567A9867FCE}" srcOrd="0" destOrd="0" presId="urn:microsoft.com/office/officeart/2005/8/layout/hierarchy4"/>
    <dgm:cxn modelId="{177B6317-D2D0-4CA0-9244-C6E09F042DB4}" type="presParOf" srcId="{597A186F-49E3-4B2E-BF70-B665A4F64DEA}" destId="{1A6CC12F-9A6E-40B9-ABF8-60900A6DA1F4}" srcOrd="1" destOrd="0" presId="urn:microsoft.com/office/officeart/2005/8/layout/hierarchy4"/>
    <dgm:cxn modelId="{9FA8C849-FEE7-4B8B-B9EA-E858B650620A}" type="presParOf" srcId="{597A186F-49E3-4B2E-BF70-B665A4F64DEA}" destId="{E2E288E7-7C0A-4F70-83C8-D72502AB50A6}" srcOrd="2" destOrd="0" presId="urn:microsoft.com/office/officeart/2005/8/layout/hierarchy4"/>
    <dgm:cxn modelId="{585D9F45-CDE7-48D5-BC48-7F2700A0FCCA}" type="presParOf" srcId="{E2E288E7-7C0A-4F70-83C8-D72502AB50A6}" destId="{DDFE3CE2-FF2B-4211-9711-68CF3A2E7BF2}" srcOrd="0" destOrd="0" presId="urn:microsoft.com/office/officeart/2005/8/layout/hierarchy4"/>
    <dgm:cxn modelId="{7FB38E5A-87BA-4830-A838-6605B8568096}" type="presParOf" srcId="{DDFE3CE2-FF2B-4211-9711-68CF3A2E7BF2}" destId="{894FD4EA-E2C5-4575-BB5C-CC0AD39A1E6F}" srcOrd="0" destOrd="0" presId="urn:microsoft.com/office/officeart/2005/8/layout/hierarchy4"/>
    <dgm:cxn modelId="{39AE1744-B75F-469B-85DB-D16FCCFC021D}" type="presParOf" srcId="{DDFE3CE2-FF2B-4211-9711-68CF3A2E7BF2}" destId="{C3826B00-AE85-4BB0-BBF8-54939EAFF0CF}" srcOrd="1" destOrd="0" presId="urn:microsoft.com/office/officeart/2005/8/layout/hierarchy4"/>
    <dgm:cxn modelId="{F34C1EDD-C1CF-41E0-8F08-A80F50783056}" type="presParOf" srcId="{DDFE3CE2-FF2B-4211-9711-68CF3A2E7BF2}" destId="{CBE72F72-8D33-437C-95EA-116B6FA99CAA}" srcOrd="2" destOrd="0" presId="urn:microsoft.com/office/officeart/2005/8/layout/hierarchy4"/>
    <dgm:cxn modelId="{720A4FFF-EE39-4B0B-83C1-F30B1D33B388}" type="presParOf" srcId="{CBE72F72-8D33-437C-95EA-116B6FA99CAA}" destId="{29D99BB5-9E0A-4106-956D-9AD0D42C18B4}" srcOrd="0" destOrd="0" presId="urn:microsoft.com/office/officeart/2005/8/layout/hierarchy4"/>
    <dgm:cxn modelId="{24779BB8-2FB1-4A6C-9B5A-DF5C8C52E8FD}" type="presParOf" srcId="{29D99BB5-9E0A-4106-956D-9AD0D42C18B4}" destId="{CC62B353-D294-482B-A77E-8C3288AB69DC}" srcOrd="0" destOrd="0" presId="urn:microsoft.com/office/officeart/2005/8/layout/hierarchy4"/>
    <dgm:cxn modelId="{D2DE8143-FB38-4924-9A2F-ACE53A48FE89}" type="presParOf" srcId="{29D99BB5-9E0A-4106-956D-9AD0D42C18B4}" destId="{E925E61D-66E1-4492-9E39-7FC8E83184E9}" srcOrd="1" destOrd="0" presId="urn:microsoft.com/office/officeart/2005/8/layout/hierarchy4"/>
    <dgm:cxn modelId="{1BC9BBDC-2089-47AD-830C-3110F05B36F9}" type="presParOf" srcId="{CBE72F72-8D33-437C-95EA-116B6FA99CAA}" destId="{30A7912D-45B1-4F68-8C3E-B84EA2B8FE24}" srcOrd="1" destOrd="0" presId="urn:microsoft.com/office/officeart/2005/8/layout/hierarchy4"/>
    <dgm:cxn modelId="{E688C165-DB90-4A9C-B96A-1040F2D3C42F}" type="presParOf" srcId="{CBE72F72-8D33-437C-95EA-116B6FA99CAA}" destId="{3BFD16BD-3CB2-4380-8038-6813B573BB5A}" srcOrd="2" destOrd="0" presId="urn:microsoft.com/office/officeart/2005/8/layout/hierarchy4"/>
    <dgm:cxn modelId="{D18416FE-09B6-4F7B-83BB-5EAF172DC011}" type="presParOf" srcId="{3BFD16BD-3CB2-4380-8038-6813B573BB5A}" destId="{82FC6785-0FD5-47A1-9253-723604E5109D}" srcOrd="0" destOrd="0" presId="urn:microsoft.com/office/officeart/2005/8/layout/hierarchy4"/>
    <dgm:cxn modelId="{C89F1CB5-3522-49F1-B6D2-602BC7C0DF69}" type="presParOf" srcId="{3BFD16BD-3CB2-4380-8038-6813B573BB5A}" destId="{5678F47B-C1DA-44E0-BCC4-8F342C5F9349}" srcOrd="1" destOrd="0" presId="urn:microsoft.com/office/officeart/2005/8/layout/hierarchy4"/>
    <dgm:cxn modelId="{C0631846-FEB2-492E-88F4-60D65DC9331E}" type="presParOf" srcId="{E2E288E7-7C0A-4F70-83C8-D72502AB50A6}" destId="{FFCCD8E2-068B-460D-88F8-6E80865D4A8A}" srcOrd="1" destOrd="0" presId="urn:microsoft.com/office/officeart/2005/8/layout/hierarchy4"/>
    <dgm:cxn modelId="{9F64FCBB-4C18-4EB0-A497-3A41F25F2AE6}" type="presParOf" srcId="{E2E288E7-7C0A-4F70-83C8-D72502AB50A6}" destId="{82430C6D-E83E-40E4-8660-58F14DCE545C}" srcOrd="2" destOrd="0" presId="urn:microsoft.com/office/officeart/2005/8/layout/hierarchy4"/>
    <dgm:cxn modelId="{16052294-50A7-4461-9917-7F1429772B83}" type="presParOf" srcId="{82430C6D-E83E-40E4-8660-58F14DCE545C}" destId="{E5E18F93-9D87-46B1-9C26-D9E8DA16D8C7}" srcOrd="0" destOrd="0" presId="urn:microsoft.com/office/officeart/2005/8/layout/hierarchy4"/>
    <dgm:cxn modelId="{4AF5778B-CC19-4846-8D14-6F073686D6A5}" type="presParOf" srcId="{82430C6D-E83E-40E4-8660-58F14DCE545C}" destId="{FF74CD7E-8FA0-41F7-B7B7-1F38D9CA2324}" srcOrd="1" destOrd="0" presId="urn:microsoft.com/office/officeart/2005/8/layout/hierarchy4"/>
    <dgm:cxn modelId="{374D6525-037E-4950-A434-6AB6027C3734}" type="presParOf" srcId="{82430C6D-E83E-40E4-8660-58F14DCE545C}" destId="{E110C9AD-78BA-472F-9A2E-6346AEF74AA1}" srcOrd="2" destOrd="0" presId="urn:microsoft.com/office/officeart/2005/8/layout/hierarchy4"/>
    <dgm:cxn modelId="{CCA21E8C-E30A-4E3A-B62B-3EAB970D53FB}" type="presParOf" srcId="{E110C9AD-78BA-472F-9A2E-6346AEF74AA1}" destId="{E720EE04-C23A-4396-8583-F73BAB5C3FC0}" srcOrd="0" destOrd="0" presId="urn:microsoft.com/office/officeart/2005/8/layout/hierarchy4"/>
    <dgm:cxn modelId="{6811FE6D-A061-406D-BBC3-4503D5F948B4}" type="presParOf" srcId="{E720EE04-C23A-4396-8583-F73BAB5C3FC0}" destId="{6E330B92-55FB-4C2F-89E2-68CF3F5DC74A}" srcOrd="0" destOrd="0" presId="urn:microsoft.com/office/officeart/2005/8/layout/hierarchy4"/>
    <dgm:cxn modelId="{657BAD81-4DAF-47B9-8F3D-E900BC3ABF43}" type="presParOf" srcId="{E720EE04-C23A-4396-8583-F73BAB5C3FC0}" destId="{AF0E2B59-2EAC-41A6-B92A-ACB76ED773C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4026B-D2B1-41C6-B131-CDD95192856B}">
      <dsp:nvSpPr>
        <dsp:cNvPr id="0" name=""/>
        <dsp:cNvSpPr/>
      </dsp:nvSpPr>
      <dsp:spPr>
        <a:xfrm>
          <a:off x="5939" y="584827"/>
          <a:ext cx="1442268" cy="12382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Legacy Codes Framework</a:t>
          </a:r>
        </a:p>
      </dsp:txBody>
      <dsp:txXfrm>
        <a:off x="42206" y="621094"/>
        <a:ext cx="1369734" cy="1165729"/>
      </dsp:txXfrm>
    </dsp:sp>
    <dsp:sp modelId="{B5EEB347-765C-49E9-8789-F5DEA71F1D0E}">
      <dsp:nvSpPr>
        <dsp:cNvPr id="0" name=""/>
        <dsp:cNvSpPr/>
      </dsp:nvSpPr>
      <dsp:spPr>
        <a:xfrm>
          <a:off x="1528054" y="1104949"/>
          <a:ext cx="169274" cy="1980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1528054" y="1144553"/>
        <a:ext cx="118492" cy="118811"/>
      </dsp:txXfrm>
    </dsp:sp>
    <dsp:sp modelId="{2BF35718-06B9-4B0F-8EC9-380B15FBC955}">
      <dsp:nvSpPr>
        <dsp:cNvPr id="0" name=""/>
        <dsp:cNvSpPr/>
      </dsp:nvSpPr>
      <dsp:spPr>
        <a:xfrm>
          <a:off x="1767593" y="584827"/>
          <a:ext cx="1442268" cy="12382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Switching Programme</a:t>
          </a:r>
        </a:p>
      </dsp:txBody>
      <dsp:txXfrm>
        <a:off x="1803860" y="621094"/>
        <a:ext cx="1369734" cy="1165729"/>
      </dsp:txXfrm>
    </dsp:sp>
    <dsp:sp modelId="{B316B598-A025-4BA6-A16B-C46E80ED81D7}">
      <dsp:nvSpPr>
        <dsp:cNvPr id="0" name=""/>
        <dsp:cNvSpPr/>
      </dsp:nvSpPr>
      <dsp:spPr>
        <a:xfrm>
          <a:off x="3289708" y="1104949"/>
          <a:ext cx="169274" cy="1980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3289708" y="1144553"/>
        <a:ext cx="118492" cy="118811"/>
      </dsp:txXfrm>
    </dsp:sp>
    <dsp:sp modelId="{92770BF2-3C66-4871-8244-EC0D248AFB31}">
      <dsp:nvSpPr>
        <dsp:cNvPr id="0" name=""/>
        <dsp:cNvSpPr/>
      </dsp:nvSpPr>
      <dsp:spPr>
        <a:xfrm>
          <a:off x="3529248" y="584827"/>
          <a:ext cx="1442268" cy="123826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latin typeface="Arial" panose="020B0604020202020204" pitchFamily="34" charset="0"/>
              <a:cs typeface="Arial" panose="020B0604020202020204" pitchFamily="34" charset="0"/>
            </a:rPr>
            <a:t>REC V1</a:t>
          </a:r>
        </a:p>
      </dsp:txBody>
      <dsp:txXfrm>
        <a:off x="3565515" y="621094"/>
        <a:ext cx="1369734" cy="1165729"/>
      </dsp:txXfrm>
    </dsp:sp>
    <dsp:sp modelId="{18720ADA-BE49-4322-9535-C25A0F1FF4F7}">
      <dsp:nvSpPr>
        <dsp:cNvPr id="0" name=""/>
        <dsp:cNvSpPr/>
      </dsp:nvSpPr>
      <dsp:spPr>
        <a:xfrm>
          <a:off x="5051363" y="1104949"/>
          <a:ext cx="169274" cy="1980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5051363" y="1144553"/>
        <a:ext cx="118492" cy="118811"/>
      </dsp:txXfrm>
    </dsp:sp>
    <dsp:sp modelId="{189EF7F1-2463-4687-B7DD-4571522D838E}">
      <dsp:nvSpPr>
        <dsp:cNvPr id="0" name=""/>
        <dsp:cNvSpPr/>
      </dsp:nvSpPr>
      <dsp:spPr>
        <a:xfrm>
          <a:off x="5290903" y="584827"/>
          <a:ext cx="1442268" cy="123826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REC V2</a:t>
          </a:r>
        </a:p>
      </dsp:txBody>
      <dsp:txXfrm>
        <a:off x="5327170" y="621094"/>
        <a:ext cx="1369734" cy="1165729"/>
      </dsp:txXfrm>
    </dsp:sp>
    <dsp:sp modelId="{DE67898F-47C6-41B0-9E2B-2F4E52D6EE95}">
      <dsp:nvSpPr>
        <dsp:cNvPr id="0" name=""/>
        <dsp:cNvSpPr/>
      </dsp:nvSpPr>
      <dsp:spPr>
        <a:xfrm>
          <a:off x="6813018" y="1104949"/>
          <a:ext cx="169274" cy="1980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6813018" y="1144553"/>
        <a:ext cx="118492" cy="118811"/>
      </dsp:txXfrm>
    </dsp:sp>
    <dsp:sp modelId="{A21FA406-47E1-4A43-9C45-944DE83C8D5D}">
      <dsp:nvSpPr>
        <dsp:cNvPr id="0" name=""/>
        <dsp:cNvSpPr/>
      </dsp:nvSpPr>
      <dsp:spPr>
        <a:xfrm>
          <a:off x="7052557" y="584827"/>
          <a:ext cx="1442268" cy="1238263"/>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REC V3</a:t>
          </a:r>
        </a:p>
      </dsp:txBody>
      <dsp:txXfrm>
        <a:off x="7088824" y="621094"/>
        <a:ext cx="1369734" cy="1165729"/>
      </dsp:txXfrm>
    </dsp:sp>
    <dsp:sp modelId="{266E6AFC-A26B-40FB-94C8-F5F3EF924A78}">
      <dsp:nvSpPr>
        <dsp:cNvPr id="0" name=""/>
        <dsp:cNvSpPr/>
      </dsp:nvSpPr>
      <dsp:spPr>
        <a:xfrm>
          <a:off x="8574672" y="1104949"/>
          <a:ext cx="169274" cy="1980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8574672" y="1144553"/>
        <a:ext cx="118492" cy="118811"/>
      </dsp:txXfrm>
    </dsp:sp>
    <dsp:sp modelId="{BBA76D2F-A3DA-464E-9776-8C94EBE64A99}">
      <dsp:nvSpPr>
        <dsp:cNvPr id="0" name=""/>
        <dsp:cNvSpPr/>
      </dsp:nvSpPr>
      <dsp:spPr>
        <a:xfrm>
          <a:off x="8814212" y="584827"/>
          <a:ext cx="1442268" cy="1238263"/>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Future Change</a:t>
          </a:r>
        </a:p>
      </dsp:txBody>
      <dsp:txXfrm>
        <a:off x="8850479" y="621094"/>
        <a:ext cx="1369734" cy="11657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DF076-3A1A-4790-B811-DFB39502FC65}">
      <dsp:nvSpPr>
        <dsp:cNvPr id="0" name=""/>
        <dsp:cNvSpPr/>
      </dsp:nvSpPr>
      <dsp:spPr>
        <a:xfrm rot="10800000">
          <a:off x="2840884" y="127"/>
          <a:ext cx="8910213" cy="47669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Service Desk</a:t>
          </a:r>
        </a:p>
      </dsp:txBody>
      <dsp:txXfrm rot="10800000">
        <a:off x="2960057" y="127"/>
        <a:ext cx="8791040" cy="476694"/>
      </dsp:txXfrm>
    </dsp:sp>
    <dsp:sp modelId="{6AEA36FC-B8AE-4AAF-A202-B80BB12F2CFB}">
      <dsp:nvSpPr>
        <dsp:cNvPr id="0" name=""/>
        <dsp:cNvSpPr/>
      </dsp:nvSpPr>
      <dsp:spPr>
        <a:xfrm>
          <a:off x="2125128" y="127"/>
          <a:ext cx="476694" cy="47669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FE39A3-4888-497B-9C82-ECE161EDEDD0}">
      <dsp:nvSpPr>
        <dsp:cNvPr id="0" name=""/>
        <dsp:cNvSpPr/>
      </dsp:nvSpPr>
      <dsp:spPr>
        <a:xfrm rot="10800000">
          <a:off x="2840884" y="601195"/>
          <a:ext cx="8910213" cy="47669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REC Portal and Wiki</a:t>
          </a:r>
        </a:p>
      </dsp:txBody>
      <dsp:txXfrm rot="10800000">
        <a:off x="2960057" y="601195"/>
        <a:ext cx="8791040" cy="476694"/>
      </dsp:txXfrm>
    </dsp:sp>
    <dsp:sp modelId="{A461E912-A917-4515-B106-8BB664A778B3}">
      <dsp:nvSpPr>
        <dsp:cNvPr id="0" name=""/>
        <dsp:cNvSpPr/>
      </dsp:nvSpPr>
      <dsp:spPr>
        <a:xfrm>
          <a:off x="2125128" y="601195"/>
          <a:ext cx="476694" cy="47669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F80A01-A568-450C-9998-39E50F7D3591}">
      <dsp:nvSpPr>
        <dsp:cNvPr id="0" name=""/>
        <dsp:cNvSpPr/>
      </dsp:nvSpPr>
      <dsp:spPr>
        <a:xfrm rot="10800000">
          <a:off x="2840884" y="1202263"/>
          <a:ext cx="8910213" cy="476694"/>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OAMs</a:t>
          </a:r>
        </a:p>
      </dsp:txBody>
      <dsp:txXfrm rot="10800000">
        <a:off x="2960057" y="1202263"/>
        <a:ext cx="8791040" cy="476694"/>
      </dsp:txXfrm>
    </dsp:sp>
    <dsp:sp modelId="{BF7E706B-0C3C-4D01-BE5A-4E87580437A4}">
      <dsp:nvSpPr>
        <dsp:cNvPr id="0" name=""/>
        <dsp:cNvSpPr/>
      </dsp:nvSpPr>
      <dsp:spPr>
        <a:xfrm>
          <a:off x="2125128" y="1202263"/>
          <a:ext cx="476694" cy="47669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BB032D-F9B1-406A-9DC7-EB08595B8508}">
      <dsp:nvSpPr>
        <dsp:cNvPr id="0" name=""/>
        <dsp:cNvSpPr/>
      </dsp:nvSpPr>
      <dsp:spPr>
        <a:xfrm rot="10800000">
          <a:off x="2840884" y="1803331"/>
          <a:ext cx="8910213" cy="47669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Events</a:t>
          </a:r>
        </a:p>
      </dsp:txBody>
      <dsp:txXfrm rot="10800000">
        <a:off x="2960057" y="1803331"/>
        <a:ext cx="8791040" cy="476694"/>
      </dsp:txXfrm>
    </dsp:sp>
    <dsp:sp modelId="{895236AF-62EA-4E28-9194-ED208AD73722}">
      <dsp:nvSpPr>
        <dsp:cNvPr id="0" name=""/>
        <dsp:cNvSpPr/>
      </dsp:nvSpPr>
      <dsp:spPr>
        <a:xfrm>
          <a:off x="2125128" y="1803331"/>
          <a:ext cx="476694" cy="47669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BF4A2-5FF2-42FA-9C40-E40571885263}">
      <dsp:nvSpPr>
        <dsp:cNvPr id="0" name=""/>
        <dsp:cNvSpPr/>
      </dsp:nvSpPr>
      <dsp:spPr>
        <a:xfrm rot="10800000">
          <a:off x="2840884" y="2404398"/>
          <a:ext cx="8910213" cy="476694"/>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Committees</a:t>
          </a:r>
        </a:p>
      </dsp:txBody>
      <dsp:txXfrm rot="10800000">
        <a:off x="2960057" y="2404398"/>
        <a:ext cx="8791040" cy="476694"/>
      </dsp:txXfrm>
    </dsp:sp>
    <dsp:sp modelId="{16724089-722C-4B85-AD28-1E01FC0659DC}">
      <dsp:nvSpPr>
        <dsp:cNvPr id="0" name=""/>
        <dsp:cNvSpPr/>
      </dsp:nvSpPr>
      <dsp:spPr>
        <a:xfrm>
          <a:off x="2125128" y="2404398"/>
          <a:ext cx="476694" cy="47669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D770D0-3DD1-4D88-8CA7-9A0FE45C90BA}">
      <dsp:nvSpPr>
        <dsp:cNvPr id="0" name=""/>
        <dsp:cNvSpPr/>
      </dsp:nvSpPr>
      <dsp:spPr>
        <a:xfrm rot="10800000">
          <a:off x="2840884" y="3005466"/>
          <a:ext cx="8910213" cy="47669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Change Process</a:t>
          </a:r>
        </a:p>
      </dsp:txBody>
      <dsp:txXfrm rot="10800000">
        <a:off x="2960057" y="3005466"/>
        <a:ext cx="8791040" cy="476694"/>
      </dsp:txXfrm>
    </dsp:sp>
    <dsp:sp modelId="{AD704A85-5B9F-4DE3-9958-8CFCFFB45A97}">
      <dsp:nvSpPr>
        <dsp:cNvPr id="0" name=""/>
        <dsp:cNvSpPr/>
      </dsp:nvSpPr>
      <dsp:spPr>
        <a:xfrm>
          <a:off x="2125128" y="3005466"/>
          <a:ext cx="476694" cy="476694"/>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4205D-9CAB-4491-83C9-198836EE85DD}">
      <dsp:nvSpPr>
        <dsp:cNvPr id="0" name=""/>
        <dsp:cNvSpPr/>
      </dsp:nvSpPr>
      <dsp:spPr>
        <a:xfrm rot="10800000">
          <a:off x="2840884" y="3606534"/>
          <a:ext cx="8910213" cy="47669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Bulletins</a:t>
          </a:r>
        </a:p>
      </dsp:txBody>
      <dsp:txXfrm rot="10800000">
        <a:off x="2960057" y="3606534"/>
        <a:ext cx="8791040" cy="476694"/>
      </dsp:txXfrm>
    </dsp:sp>
    <dsp:sp modelId="{2162FCBE-9803-4B42-88C3-22398D3970E3}">
      <dsp:nvSpPr>
        <dsp:cNvPr id="0" name=""/>
        <dsp:cNvSpPr/>
      </dsp:nvSpPr>
      <dsp:spPr>
        <a:xfrm>
          <a:off x="2125128" y="3606534"/>
          <a:ext cx="476694" cy="476694"/>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57290A-4EFB-41A1-9560-12D332FE4475}">
      <dsp:nvSpPr>
        <dsp:cNvPr id="0" name=""/>
        <dsp:cNvSpPr/>
      </dsp:nvSpPr>
      <dsp:spPr>
        <a:xfrm rot="10800000">
          <a:off x="2840884" y="4207602"/>
          <a:ext cx="8910213" cy="476694"/>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09"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Social Media</a:t>
          </a:r>
        </a:p>
      </dsp:txBody>
      <dsp:txXfrm rot="10800000">
        <a:off x="2960057" y="4207602"/>
        <a:ext cx="8791040" cy="476694"/>
      </dsp:txXfrm>
    </dsp:sp>
    <dsp:sp modelId="{1BD565CD-9C03-4581-B724-65AFF761E265}">
      <dsp:nvSpPr>
        <dsp:cNvPr id="0" name=""/>
        <dsp:cNvSpPr/>
      </dsp:nvSpPr>
      <dsp:spPr>
        <a:xfrm>
          <a:off x="2125128" y="4207602"/>
          <a:ext cx="476694" cy="476694"/>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70FB3-45E6-42B7-8019-AA51EA241B7F}">
      <dsp:nvSpPr>
        <dsp:cNvPr id="0" name=""/>
        <dsp:cNvSpPr/>
      </dsp:nvSpPr>
      <dsp:spPr>
        <a:xfrm>
          <a:off x="2840961" y="2786"/>
          <a:ext cx="6543943" cy="59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Gas and Electricity Suppliers</a:t>
          </a:r>
        </a:p>
      </dsp:txBody>
      <dsp:txXfrm>
        <a:off x="2840961" y="2786"/>
        <a:ext cx="6543943" cy="594903"/>
      </dsp:txXfrm>
    </dsp:sp>
    <dsp:sp modelId="{F848810D-2D78-4B1C-ACA2-0E5BA5C60283}">
      <dsp:nvSpPr>
        <dsp:cNvPr id="0" name=""/>
        <dsp:cNvSpPr/>
      </dsp:nvSpPr>
      <dsp:spPr>
        <a:xfrm>
          <a:off x="2840961" y="597690"/>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E4474E8-2EA7-48FC-BD65-892C8751F343}">
      <dsp:nvSpPr>
        <dsp:cNvPr id="0" name=""/>
        <dsp:cNvSpPr/>
      </dsp:nvSpPr>
      <dsp:spPr>
        <a:xfrm>
          <a:off x="3764385" y="597690"/>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D4A7F29-F68D-436F-83CB-80A4C0CABDBD}">
      <dsp:nvSpPr>
        <dsp:cNvPr id="0" name=""/>
        <dsp:cNvSpPr/>
      </dsp:nvSpPr>
      <dsp:spPr>
        <a:xfrm>
          <a:off x="4687808" y="597690"/>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9E45745-79FA-46AB-95D2-FA87602DA472}">
      <dsp:nvSpPr>
        <dsp:cNvPr id="0" name=""/>
        <dsp:cNvSpPr/>
      </dsp:nvSpPr>
      <dsp:spPr>
        <a:xfrm>
          <a:off x="5611231" y="597690"/>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537D190-0269-4CCA-81D3-615336D65E65}">
      <dsp:nvSpPr>
        <dsp:cNvPr id="0" name=""/>
        <dsp:cNvSpPr/>
      </dsp:nvSpPr>
      <dsp:spPr>
        <a:xfrm>
          <a:off x="6534654" y="597690"/>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11C9C75-1960-4632-824A-4CC2A51D1CAC}">
      <dsp:nvSpPr>
        <dsp:cNvPr id="0" name=""/>
        <dsp:cNvSpPr/>
      </dsp:nvSpPr>
      <dsp:spPr>
        <a:xfrm>
          <a:off x="7458077" y="597690"/>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47C710C-A470-402B-8314-531EA18850B3}">
      <dsp:nvSpPr>
        <dsp:cNvPr id="0" name=""/>
        <dsp:cNvSpPr/>
      </dsp:nvSpPr>
      <dsp:spPr>
        <a:xfrm>
          <a:off x="8381500" y="597690"/>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98CB66A-EB87-4087-9061-D5124D783818}">
      <dsp:nvSpPr>
        <dsp:cNvPr id="0" name=""/>
        <dsp:cNvSpPr/>
      </dsp:nvSpPr>
      <dsp:spPr>
        <a:xfrm>
          <a:off x="2840961" y="799357"/>
          <a:ext cx="6543943" cy="59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Gas Transporters</a:t>
          </a:r>
        </a:p>
      </dsp:txBody>
      <dsp:txXfrm>
        <a:off x="2840961" y="799357"/>
        <a:ext cx="6543943" cy="594903"/>
      </dsp:txXfrm>
    </dsp:sp>
    <dsp:sp modelId="{03DA4539-2123-4504-8903-C38697047228}">
      <dsp:nvSpPr>
        <dsp:cNvPr id="0" name=""/>
        <dsp:cNvSpPr/>
      </dsp:nvSpPr>
      <dsp:spPr>
        <a:xfrm>
          <a:off x="2840961" y="1394261"/>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B76CB8F-C93F-4B8A-8FD6-9872AC0BEF7E}">
      <dsp:nvSpPr>
        <dsp:cNvPr id="0" name=""/>
        <dsp:cNvSpPr/>
      </dsp:nvSpPr>
      <dsp:spPr>
        <a:xfrm>
          <a:off x="3764385" y="1394261"/>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BDDCDBA-5F2E-4752-AEC2-A595FACA06F5}">
      <dsp:nvSpPr>
        <dsp:cNvPr id="0" name=""/>
        <dsp:cNvSpPr/>
      </dsp:nvSpPr>
      <dsp:spPr>
        <a:xfrm>
          <a:off x="4687808" y="1394261"/>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EF83845-9397-4418-9149-DDADE6256042}">
      <dsp:nvSpPr>
        <dsp:cNvPr id="0" name=""/>
        <dsp:cNvSpPr/>
      </dsp:nvSpPr>
      <dsp:spPr>
        <a:xfrm>
          <a:off x="5611231" y="1394261"/>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55C690E-76AF-4BEB-87DF-05B9E46F028C}">
      <dsp:nvSpPr>
        <dsp:cNvPr id="0" name=""/>
        <dsp:cNvSpPr/>
      </dsp:nvSpPr>
      <dsp:spPr>
        <a:xfrm>
          <a:off x="6534654" y="1394261"/>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0058755-5F71-4DBE-B3B9-345D00C336FA}">
      <dsp:nvSpPr>
        <dsp:cNvPr id="0" name=""/>
        <dsp:cNvSpPr/>
      </dsp:nvSpPr>
      <dsp:spPr>
        <a:xfrm>
          <a:off x="7458077" y="1394261"/>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32C98EE-9E74-4F65-ACD0-234BF27702A5}">
      <dsp:nvSpPr>
        <dsp:cNvPr id="0" name=""/>
        <dsp:cNvSpPr/>
      </dsp:nvSpPr>
      <dsp:spPr>
        <a:xfrm>
          <a:off x="8381500" y="1394261"/>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C46E4AC-AD5A-4FD9-98A3-33831456AD23}">
      <dsp:nvSpPr>
        <dsp:cNvPr id="0" name=""/>
        <dsp:cNvSpPr/>
      </dsp:nvSpPr>
      <dsp:spPr>
        <a:xfrm>
          <a:off x="2840961" y="1595928"/>
          <a:ext cx="6543943" cy="59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Electricity Network Operators</a:t>
          </a:r>
        </a:p>
      </dsp:txBody>
      <dsp:txXfrm>
        <a:off x="2840961" y="1595928"/>
        <a:ext cx="6543943" cy="594903"/>
      </dsp:txXfrm>
    </dsp:sp>
    <dsp:sp modelId="{53D8EAB3-9C8E-43AE-AE37-E181B0791B7D}">
      <dsp:nvSpPr>
        <dsp:cNvPr id="0" name=""/>
        <dsp:cNvSpPr/>
      </dsp:nvSpPr>
      <dsp:spPr>
        <a:xfrm>
          <a:off x="2840961" y="2190832"/>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FCC57E0-0ACC-4933-A886-566EB7FD3545}">
      <dsp:nvSpPr>
        <dsp:cNvPr id="0" name=""/>
        <dsp:cNvSpPr/>
      </dsp:nvSpPr>
      <dsp:spPr>
        <a:xfrm>
          <a:off x="3764385" y="2190832"/>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1D2A7FD-4BB4-4267-8687-12169A8ED1AC}">
      <dsp:nvSpPr>
        <dsp:cNvPr id="0" name=""/>
        <dsp:cNvSpPr/>
      </dsp:nvSpPr>
      <dsp:spPr>
        <a:xfrm>
          <a:off x="4687808" y="2190832"/>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E410625-196C-4F64-939E-C48961745F8B}">
      <dsp:nvSpPr>
        <dsp:cNvPr id="0" name=""/>
        <dsp:cNvSpPr/>
      </dsp:nvSpPr>
      <dsp:spPr>
        <a:xfrm>
          <a:off x="5611231" y="2190832"/>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160205A-D5BD-41D8-AB96-D8FCF694B800}">
      <dsp:nvSpPr>
        <dsp:cNvPr id="0" name=""/>
        <dsp:cNvSpPr/>
      </dsp:nvSpPr>
      <dsp:spPr>
        <a:xfrm>
          <a:off x="6534654" y="2190832"/>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008630C-E94D-4254-895F-20682C3EC05E}">
      <dsp:nvSpPr>
        <dsp:cNvPr id="0" name=""/>
        <dsp:cNvSpPr/>
      </dsp:nvSpPr>
      <dsp:spPr>
        <a:xfrm>
          <a:off x="7458077" y="2190832"/>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4AF7FA8-C6A0-4808-9E10-D80483995639}">
      <dsp:nvSpPr>
        <dsp:cNvPr id="0" name=""/>
        <dsp:cNvSpPr/>
      </dsp:nvSpPr>
      <dsp:spPr>
        <a:xfrm>
          <a:off x="8381500" y="2190832"/>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3100316-03B6-46A3-8396-D1B6AA539770}">
      <dsp:nvSpPr>
        <dsp:cNvPr id="0" name=""/>
        <dsp:cNvSpPr/>
      </dsp:nvSpPr>
      <dsp:spPr>
        <a:xfrm>
          <a:off x="2840961" y="2392500"/>
          <a:ext cx="6543943" cy="59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Metering Equipment Managers</a:t>
          </a:r>
        </a:p>
      </dsp:txBody>
      <dsp:txXfrm>
        <a:off x="2840961" y="2392500"/>
        <a:ext cx="6543943" cy="594903"/>
      </dsp:txXfrm>
    </dsp:sp>
    <dsp:sp modelId="{714340F0-DF66-4E3C-A8F6-01F9FA0EAB5B}">
      <dsp:nvSpPr>
        <dsp:cNvPr id="0" name=""/>
        <dsp:cNvSpPr/>
      </dsp:nvSpPr>
      <dsp:spPr>
        <a:xfrm>
          <a:off x="2840961" y="2987404"/>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45EB2D3-33A4-4F00-837C-A591CC531CB8}">
      <dsp:nvSpPr>
        <dsp:cNvPr id="0" name=""/>
        <dsp:cNvSpPr/>
      </dsp:nvSpPr>
      <dsp:spPr>
        <a:xfrm>
          <a:off x="3764385" y="2987404"/>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757EFD7-0A8A-4A84-A3AF-E439F88B30E0}">
      <dsp:nvSpPr>
        <dsp:cNvPr id="0" name=""/>
        <dsp:cNvSpPr/>
      </dsp:nvSpPr>
      <dsp:spPr>
        <a:xfrm>
          <a:off x="4687808" y="2987404"/>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271C5CE-858B-4B22-AFB4-EE898E0DBAB4}">
      <dsp:nvSpPr>
        <dsp:cNvPr id="0" name=""/>
        <dsp:cNvSpPr/>
      </dsp:nvSpPr>
      <dsp:spPr>
        <a:xfrm>
          <a:off x="5611231" y="2987404"/>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C9CD620-E94E-44E3-86A7-84A3C68ED444}">
      <dsp:nvSpPr>
        <dsp:cNvPr id="0" name=""/>
        <dsp:cNvSpPr/>
      </dsp:nvSpPr>
      <dsp:spPr>
        <a:xfrm>
          <a:off x="6534654" y="2987404"/>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861A8BC-D2A3-4607-A652-57D4F54E2831}">
      <dsp:nvSpPr>
        <dsp:cNvPr id="0" name=""/>
        <dsp:cNvSpPr/>
      </dsp:nvSpPr>
      <dsp:spPr>
        <a:xfrm>
          <a:off x="7458077" y="2987404"/>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544C5EF-2B07-476C-B3A3-5BFA4A3F92FD}">
      <dsp:nvSpPr>
        <dsp:cNvPr id="0" name=""/>
        <dsp:cNvSpPr/>
      </dsp:nvSpPr>
      <dsp:spPr>
        <a:xfrm>
          <a:off x="8381500" y="2987404"/>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4CBD2E2-3ED9-460E-B83D-50F275AF9D9B}">
      <dsp:nvSpPr>
        <dsp:cNvPr id="0" name=""/>
        <dsp:cNvSpPr/>
      </dsp:nvSpPr>
      <dsp:spPr>
        <a:xfrm>
          <a:off x="2840961" y="3189071"/>
          <a:ext cx="6543943" cy="59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RECCo</a:t>
          </a:r>
        </a:p>
      </dsp:txBody>
      <dsp:txXfrm>
        <a:off x="2840961" y="3189071"/>
        <a:ext cx="6543943" cy="594903"/>
      </dsp:txXfrm>
    </dsp:sp>
    <dsp:sp modelId="{E6416A22-A403-4CFD-A893-B4D593D592E6}">
      <dsp:nvSpPr>
        <dsp:cNvPr id="0" name=""/>
        <dsp:cNvSpPr/>
      </dsp:nvSpPr>
      <dsp:spPr>
        <a:xfrm>
          <a:off x="2840961" y="3783975"/>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BAEDFB9-ED85-422B-B99E-A77748287FE3}">
      <dsp:nvSpPr>
        <dsp:cNvPr id="0" name=""/>
        <dsp:cNvSpPr/>
      </dsp:nvSpPr>
      <dsp:spPr>
        <a:xfrm>
          <a:off x="3764385" y="3783975"/>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8F21994-211B-4C83-8149-5D6B4F1903D1}">
      <dsp:nvSpPr>
        <dsp:cNvPr id="0" name=""/>
        <dsp:cNvSpPr/>
      </dsp:nvSpPr>
      <dsp:spPr>
        <a:xfrm>
          <a:off x="4687808" y="3783975"/>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41CAB19-FE6E-4DBD-9842-2F17578C13B1}">
      <dsp:nvSpPr>
        <dsp:cNvPr id="0" name=""/>
        <dsp:cNvSpPr/>
      </dsp:nvSpPr>
      <dsp:spPr>
        <a:xfrm>
          <a:off x="5611231" y="3783975"/>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211EB4F-748A-456C-9A53-9786682EACA4}">
      <dsp:nvSpPr>
        <dsp:cNvPr id="0" name=""/>
        <dsp:cNvSpPr/>
      </dsp:nvSpPr>
      <dsp:spPr>
        <a:xfrm>
          <a:off x="6534654" y="3783975"/>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827F56C-7A8F-42B6-BDF4-E9B65A756F95}">
      <dsp:nvSpPr>
        <dsp:cNvPr id="0" name=""/>
        <dsp:cNvSpPr/>
      </dsp:nvSpPr>
      <dsp:spPr>
        <a:xfrm>
          <a:off x="7458077" y="3783975"/>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3AF3F55-8992-4B06-82A6-FE6AA3D6DD5E}">
      <dsp:nvSpPr>
        <dsp:cNvPr id="0" name=""/>
        <dsp:cNvSpPr/>
      </dsp:nvSpPr>
      <dsp:spPr>
        <a:xfrm>
          <a:off x="8381500" y="3783975"/>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72E0BD8-146E-4439-9B95-247829407F01}">
      <dsp:nvSpPr>
        <dsp:cNvPr id="0" name=""/>
        <dsp:cNvSpPr/>
      </dsp:nvSpPr>
      <dsp:spPr>
        <a:xfrm>
          <a:off x="2840961" y="3985642"/>
          <a:ext cx="6543943" cy="59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The Data Communications Company</a:t>
          </a:r>
        </a:p>
      </dsp:txBody>
      <dsp:txXfrm>
        <a:off x="2840961" y="3985642"/>
        <a:ext cx="6543943" cy="594903"/>
      </dsp:txXfrm>
    </dsp:sp>
    <dsp:sp modelId="{D43D08FD-5769-4BA0-A26D-AE33A69AC4AF}">
      <dsp:nvSpPr>
        <dsp:cNvPr id="0" name=""/>
        <dsp:cNvSpPr/>
      </dsp:nvSpPr>
      <dsp:spPr>
        <a:xfrm>
          <a:off x="2840961" y="4580546"/>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66CDE98-51F8-4B94-966D-2A6EF2438D23}">
      <dsp:nvSpPr>
        <dsp:cNvPr id="0" name=""/>
        <dsp:cNvSpPr/>
      </dsp:nvSpPr>
      <dsp:spPr>
        <a:xfrm>
          <a:off x="3764385" y="4580546"/>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4CD8EF6-E8D1-4731-BACF-D02EAE94E496}">
      <dsp:nvSpPr>
        <dsp:cNvPr id="0" name=""/>
        <dsp:cNvSpPr/>
      </dsp:nvSpPr>
      <dsp:spPr>
        <a:xfrm>
          <a:off x="4687808" y="4580546"/>
          <a:ext cx="872525" cy="145420"/>
        </a:xfrm>
        <a:prstGeom prst="parallelogram">
          <a:avLst>
            <a:gd name="adj" fmla="val 14084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E2D14C0-DA78-4469-9D79-D671C2398B2B}">
      <dsp:nvSpPr>
        <dsp:cNvPr id="0" name=""/>
        <dsp:cNvSpPr/>
      </dsp:nvSpPr>
      <dsp:spPr>
        <a:xfrm>
          <a:off x="5611231" y="4580546"/>
          <a:ext cx="872525" cy="145420"/>
        </a:xfrm>
        <a:prstGeom prst="parallelogram">
          <a:avLst>
            <a:gd name="adj" fmla="val 14084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6985D1C-41D3-4824-8AC1-0ED77017A498}">
      <dsp:nvSpPr>
        <dsp:cNvPr id="0" name=""/>
        <dsp:cNvSpPr/>
      </dsp:nvSpPr>
      <dsp:spPr>
        <a:xfrm>
          <a:off x="6534654" y="4580546"/>
          <a:ext cx="872525" cy="145420"/>
        </a:xfrm>
        <a:prstGeom prst="parallelogram">
          <a:avLst>
            <a:gd name="adj" fmla="val 14084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4E9A542-EA35-4EC0-B5F6-8A0A1B8A1DFD}">
      <dsp:nvSpPr>
        <dsp:cNvPr id="0" name=""/>
        <dsp:cNvSpPr/>
      </dsp:nvSpPr>
      <dsp:spPr>
        <a:xfrm>
          <a:off x="7458077" y="4580546"/>
          <a:ext cx="872525" cy="145420"/>
        </a:xfrm>
        <a:prstGeom prst="parallelogram">
          <a:avLst>
            <a:gd name="adj" fmla="val 14084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F9CBA24-5C41-4A98-BEB0-315B5F8F0677}">
      <dsp:nvSpPr>
        <dsp:cNvPr id="0" name=""/>
        <dsp:cNvSpPr/>
      </dsp:nvSpPr>
      <dsp:spPr>
        <a:xfrm>
          <a:off x="8381500" y="4580546"/>
          <a:ext cx="872525" cy="145420"/>
        </a:xfrm>
        <a:prstGeom prst="parallelogram">
          <a:avLst>
            <a:gd name="adj" fmla="val 1408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95339-EA28-4124-BA6D-8040FAA6788E}">
      <dsp:nvSpPr>
        <dsp:cNvPr id="0" name=""/>
        <dsp:cNvSpPr/>
      </dsp:nvSpPr>
      <dsp:spPr>
        <a:xfrm>
          <a:off x="10752" y="0"/>
          <a:ext cx="9202330" cy="87672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6431" y="25679"/>
        <a:ext cx="9150972" cy="825371"/>
      </dsp:txXfrm>
    </dsp:sp>
    <dsp:sp modelId="{9DDF7309-9640-41C0-B1D4-21526DD60B1C}">
      <dsp:nvSpPr>
        <dsp:cNvPr id="0" name=""/>
        <dsp:cNvSpPr/>
      </dsp:nvSpPr>
      <dsp:spPr>
        <a:xfrm>
          <a:off x="7347" y="1105086"/>
          <a:ext cx="5015085" cy="876729"/>
        </a:xfrm>
        <a:prstGeom prst="roundRect">
          <a:avLst>
            <a:gd name="adj" fmla="val 10000"/>
          </a:avLst>
        </a:prstGeom>
        <a:solidFill>
          <a:schemeClr val="tx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bg1"/>
              </a:solidFill>
              <a:latin typeface="Arial" panose="020B0604020202020204" pitchFamily="34" charset="0"/>
              <a:cs typeface="Arial" panose="020B0604020202020204" pitchFamily="34" charset="0"/>
            </a:rPr>
            <a:t>REC Code Manager</a:t>
          </a:r>
        </a:p>
      </dsp:txBody>
      <dsp:txXfrm>
        <a:off x="33026" y="1130765"/>
        <a:ext cx="4963727" cy="825371"/>
      </dsp:txXfrm>
    </dsp:sp>
    <dsp:sp modelId="{246B59E5-C0EE-4E00-8E28-A160FFF9410F}">
      <dsp:nvSpPr>
        <dsp:cNvPr id="0" name=""/>
        <dsp:cNvSpPr/>
      </dsp:nvSpPr>
      <dsp:spPr>
        <a:xfrm>
          <a:off x="5428449" y="1105086"/>
          <a:ext cx="3781228" cy="876729"/>
        </a:xfrm>
        <a:prstGeom prst="roundRect">
          <a:avLst>
            <a:gd name="adj" fmla="val 10000"/>
          </a:avLst>
        </a:prstGeom>
        <a:solidFill>
          <a:schemeClr val="accent6"/>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latin typeface="Arial" panose="020B0604020202020204" pitchFamily="34" charset="0"/>
              <a:cs typeface="Arial" panose="020B0604020202020204" pitchFamily="34" charset="0"/>
            </a:rPr>
            <a:t>REC Service Providers</a:t>
          </a:r>
        </a:p>
      </dsp:txBody>
      <dsp:txXfrm>
        <a:off x="5454128" y="1130765"/>
        <a:ext cx="3729870" cy="825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95339-EA28-4124-BA6D-8040FAA6788E}">
      <dsp:nvSpPr>
        <dsp:cNvPr id="0" name=""/>
        <dsp:cNvSpPr/>
      </dsp:nvSpPr>
      <dsp:spPr>
        <a:xfrm>
          <a:off x="8477" y="0"/>
          <a:ext cx="5157186" cy="876729"/>
        </a:xfrm>
        <a:prstGeom prst="roundRect">
          <a:avLst>
            <a:gd name="adj" fmla="val 10000"/>
          </a:avLst>
        </a:prstGeom>
        <a:solidFill>
          <a:schemeClr val="tx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bg1"/>
              </a:solidFill>
              <a:latin typeface="Arial" panose="020B0604020202020204" pitchFamily="34" charset="0"/>
              <a:cs typeface="Arial" panose="020B0604020202020204" pitchFamily="34" charset="0"/>
            </a:rPr>
            <a:t>REC Parties</a:t>
          </a:r>
        </a:p>
      </dsp:txBody>
      <dsp:txXfrm>
        <a:off x="34156" y="25679"/>
        <a:ext cx="5105828" cy="825371"/>
      </dsp:txXfrm>
    </dsp:sp>
    <dsp:sp modelId="{9DDF7309-9640-41C0-B1D4-21526DD60B1C}">
      <dsp:nvSpPr>
        <dsp:cNvPr id="0" name=""/>
        <dsp:cNvSpPr/>
      </dsp:nvSpPr>
      <dsp:spPr>
        <a:xfrm>
          <a:off x="6827" y="1105086"/>
          <a:ext cx="1212884" cy="876729"/>
        </a:xfrm>
        <a:prstGeom prst="roundRect">
          <a:avLst>
            <a:gd name="adj" fmla="val 10000"/>
          </a:avLst>
        </a:prstGeom>
        <a:solidFill>
          <a:schemeClr val="tx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latin typeface="Arial" panose="020B0604020202020204" pitchFamily="34" charset="0"/>
              <a:cs typeface="Arial" panose="020B0604020202020204" pitchFamily="34" charset="0"/>
            </a:rPr>
            <a:t>Suppliers</a:t>
          </a:r>
        </a:p>
      </dsp:txBody>
      <dsp:txXfrm>
        <a:off x="32506" y="1130765"/>
        <a:ext cx="1161526" cy="825371"/>
      </dsp:txXfrm>
    </dsp:sp>
    <dsp:sp modelId="{246B59E5-C0EE-4E00-8E28-A160FFF9410F}">
      <dsp:nvSpPr>
        <dsp:cNvPr id="0" name=""/>
        <dsp:cNvSpPr/>
      </dsp:nvSpPr>
      <dsp:spPr>
        <a:xfrm>
          <a:off x="1321594" y="1105086"/>
          <a:ext cx="1212884" cy="876729"/>
        </a:xfrm>
        <a:prstGeom prst="roundRect">
          <a:avLst>
            <a:gd name="adj" fmla="val 10000"/>
          </a:avLst>
        </a:prstGeom>
        <a:solidFill>
          <a:schemeClr val="tx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latin typeface="Arial" panose="020B0604020202020204" pitchFamily="34" charset="0"/>
              <a:cs typeface="Arial" panose="020B0604020202020204" pitchFamily="34" charset="0"/>
            </a:rPr>
            <a:t> Network Operators</a:t>
          </a:r>
        </a:p>
      </dsp:txBody>
      <dsp:txXfrm>
        <a:off x="1347273" y="1130765"/>
        <a:ext cx="1161526" cy="825371"/>
      </dsp:txXfrm>
    </dsp:sp>
    <dsp:sp modelId="{ABF35B82-86B7-4312-BFF2-528F9FFC4942}">
      <dsp:nvSpPr>
        <dsp:cNvPr id="0" name=""/>
        <dsp:cNvSpPr/>
      </dsp:nvSpPr>
      <dsp:spPr>
        <a:xfrm>
          <a:off x="2636361" y="1105086"/>
          <a:ext cx="1212884" cy="876729"/>
        </a:xfrm>
        <a:prstGeom prst="roundRect">
          <a:avLst>
            <a:gd name="adj" fmla="val 10000"/>
          </a:avLst>
        </a:prstGeom>
        <a:solidFill>
          <a:schemeClr val="tx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latin typeface="Arial" panose="020B0604020202020204" pitchFamily="34" charset="0"/>
              <a:cs typeface="Arial" panose="020B0604020202020204" pitchFamily="34" charset="0"/>
            </a:rPr>
            <a:t>MEMs</a:t>
          </a:r>
        </a:p>
      </dsp:txBody>
      <dsp:txXfrm>
        <a:off x="2662040" y="1130765"/>
        <a:ext cx="1161526" cy="825371"/>
      </dsp:txXfrm>
    </dsp:sp>
    <dsp:sp modelId="{71E12D65-FF5F-4474-BB32-1DD7ED41DE95}">
      <dsp:nvSpPr>
        <dsp:cNvPr id="0" name=""/>
        <dsp:cNvSpPr/>
      </dsp:nvSpPr>
      <dsp:spPr>
        <a:xfrm>
          <a:off x="3951128" y="1105086"/>
          <a:ext cx="1212884" cy="876729"/>
        </a:xfrm>
        <a:prstGeom prst="roundRect">
          <a:avLst>
            <a:gd name="adj" fmla="val 10000"/>
          </a:avLst>
        </a:prstGeom>
        <a:solidFill>
          <a:schemeClr val="tx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latin typeface="Arial" panose="020B0604020202020204" pitchFamily="34" charset="0"/>
              <a:cs typeface="Arial" panose="020B0604020202020204" pitchFamily="34" charset="0"/>
            </a:rPr>
            <a:t>DCC</a:t>
          </a:r>
        </a:p>
      </dsp:txBody>
      <dsp:txXfrm>
        <a:off x="3976807" y="1130765"/>
        <a:ext cx="1161526" cy="825371"/>
      </dsp:txXfrm>
    </dsp:sp>
    <dsp:sp modelId="{EB2542E9-206B-4239-A48F-D83733BD5A04}">
      <dsp:nvSpPr>
        <dsp:cNvPr id="0" name=""/>
        <dsp:cNvSpPr/>
      </dsp:nvSpPr>
      <dsp:spPr>
        <a:xfrm>
          <a:off x="5367778" y="19"/>
          <a:ext cx="3842419" cy="876729"/>
        </a:xfrm>
        <a:prstGeom prst="roundRect">
          <a:avLst>
            <a:gd name="adj" fmla="val 10000"/>
          </a:avLst>
        </a:prstGeom>
        <a:solidFill>
          <a:schemeClr val="accent6"/>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latin typeface="Arial" panose="020B0604020202020204" pitchFamily="34" charset="0"/>
              <a:cs typeface="Arial" panose="020B0604020202020204" pitchFamily="34" charset="0"/>
            </a:rPr>
            <a:t>REC Service Users</a:t>
          </a:r>
        </a:p>
      </dsp:txBody>
      <dsp:txXfrm>
        <a:off x="5393457" y="25698"/>
        <a:ext cx="3791061" cy="825371"/>
      </dsp:txXfrm>
    </dsp:sp>
    <dsp:sp modelId="{69BB28A3-015E-4F56-9534-27C88863A084}">
      <dsp:nvSpPr>
        <dsp:cNvPr id="0" name=""/>
        <dsp:cNvSpPr/>
      </dsp:nvSpPr>
      <dsp:spPr>
        <a:xfrm>
          <a:off x="5367778" y="1105086"/>
          <a:ext cx="1212884" cy="876729"/>
        </a:xfrm>
        <a:prstGeom prst="roundRect">
          <a:avLst>
            <a:gd name="adj" fmla="val 10000"/>
          </a:avLst>
        </a:prstGeom>
        <a:solidFill>
          <a:schemeClr val="accent6"/>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EES</a:t>
          </a:r>
        </a:p>
      </dsp:txBody>
      <dsp:txXfrm>
        <a:off x="5393457" y="1130765"/>
        <a:ext cx="1161526" cy="825371"/>
      </dsp:txXfrm>
    </dsp:sp>
    <dsp:sp modelId="{F4A1B839-F838-4D92-8A6E-E1DBF3FA3544}">
      <dsp:nvSpPr>
        <dsp:cNvPr id="0" name=""/>
        <dsp:cNvSpPr/>
      </dsp:nvSpPr>
      <dsp:spPr>
        <a:xfrm>
          <a:off x="6682545" y="1105086"/>
          <a:ext cx="1212884" cy="876729"/>
        </a:xfrm>
        <a:prstGeom prst="roundRect">
          <a:avLst>
            <a:gd name="adj" fmla="val 10000"/>
          </a:avLst>
        </a:prstGeom>
        <a:solidFill>
          <a:schemeClr val="accent6"/>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GES</a:t>
          </a:r>
        </a:p>
      </dsp:txBody>
      <dsp:txXfrm>
        <a:off x="6708224" y="1130765"/>
        <a:ext cx="1161526" cy="825371"/>
      </dsp:txXfrm>
    </dsp:sp>
    <dsp:sp modelId="{79AB5B4B-FAAF-41B1-AF26-45990DA8CA05}">
      <dsp:nvSpPr>
        <dsp:cNvPr id="0" name=""/>
        <dsp:cNvSpPr/>
      </dsp:nvSpPr>
      <dsp:spPr>
        <a:xfrm>
          <a:off x="7997312" y="1105086"/>
          <a:ext cx="1212884" cy="876729"/>
        </a:xfrm>
        <a:prstGeom prst="roundRect">
          <a:avLst>
            <a:gd name="adj" fmla="val 10000"/>
          </a:avLst>
        </a:prstGeom>
        <a:solidFill>
          <a:schemeClr val="accent6"/>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CSS</a:t>
          </a:r>
        </a:p>
      </dsp:txBody>
      <dsp:txXfrm>
        <a:off x="8022991" y="1130765"/>
        <a:ext cx="1161526" cy="825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75DE5-43AF-4AA3-8700-A13D60EAB5E9}">
      <dsp:nvSpPr>
        <dsp:cNvPr id="0" name=""/>
        <dsp:cNvSpPr/>
      </dsp:nvSpPr>
      <dsp:spPr>
        <a:xfrm>
          <a:off x="0" y="6744"/>
          <a:ext cx="9217025" cy="538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Change Management</a:t>
          </a:r>
        </a:p>
      </dsp:txBody>
      <dsp:txXfrm>
        <a:off x="26273" y="33017"/>
        <a:ext cx="9164479" cy="485654"/>
      </dsp:txXfrm>
    </dsp:sp>
    <dsp:sp modelId="{6802734B-ED3D-4D5D-9810-3EB95D8A837E}">
      <dsp:nvSpPr>
        <dsp:cNvPr id="0" name=""/>
        <dsp:cNvSpPr/>
      </dsp:nvSpPr>
      <dsp:spPr>
        <a:xfrm>
          <a:off x="0" y="611184"/>
          <a:ext cx="9217025" cy="538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EMAR, the Digital Navigator and ERIN</a:t>
          </a:r>
        </a:p>
      </dsp:txBody>
      <dsp:txXfrm>
        <a:off x="26273" y="637457"/>
        <a:ext cx="9164479" cy="485654"/>
      </dsp:txXfrm>
    </dsp:sp>
    <dsp:sp modelId="{C942C5BF-F66D-4E42-B86C-B93A4F46FF91}">
      <dsp:nvSpPr>
        <dsp:cNvPr id="0" name=""/>
        <dsp:cNvSpPr/>
      </dsp:nvSpPr>
      <dsp:spPr>
        <a:xfrm>
          <a:off x="0" y="1215624"/>
          <a:ext cx="9217025" cy="538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Performance Assurance and Dashboards</a:t>
          </a:r>
        </a:p>
      </dsp:txBody>
      <dsp:txXfrm>
        <a:off x="26273" y="1241897"/>
        <a:ext cx="9164479" cy="485654"/>
      </dsp:txXfrm>
    </dsp:sp>
    <dsp:sp modelId="{4FE5D814-FC4F-47B9-ADEB-1362A7FF250D}">
      <dsp:nvSpPr>
        <dsp:cNvPr id="0" name=""/>
        <dsp:cNvSpPr/>
      </dsp:nvSpPr>
      <dsp:spPr>
        <a:xfrm>
          <a:off x="0" y="1820065"/>
          <a:ext cx="9217025" cy="5382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Accession and Withdrawal</a:t>
          </a:r>
        </a:p>
      </dsp:txBody>
      <dsp:txXfrm>
        <a:off x="26273" y="1846338"/>
        <a:ext cx="9164479" cy="485654"/>
      </dsp:txXfrm>
    </dsp:sp>
    <dsp:sp modelId="{55519A5F-9B2F-409C-80AE-AB60B504ED16}">
      <dsp:nvSpPr>
        <dsp:cNvPr id="0" name=""/>
        <dsp:cNvSpPr/>
      </dsp:nvSpPr>
      <dsp:spPr>
        <a:xfrm>
          <a:off x="0" y="2424504"/>
          <a:ext cx="9217025" cy="538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Sandbox and Derogation</a:t>
          </a:r>
        </a:p>
      </dsp:txBody>
      <dsp:txXfrm>
        <a:off x="26273" y="2450777"/>
        <a:ext cx="9164479" cy="485654"/>
      </dsp:txXfrm>
    </dsp:sp>
    <dsp:sp modelId="{1D257C9D-51B6-4293-8E33-DBF24F717B43}">
      <dsp:nvSpPr>
        <dsp:cNvPr id="0" name=""/>
        <dsp:cNvSpPr/>
      </dsp:nvSpPr>
      <dsp:spPr>
        <a:xfrm>
          <a:off x="0" y="3028945"/>
          <a:ext cx="9217025"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Operational Account Management</a:t>
          </a:r>
        </a:p>
      </dsp:txBody>
      <dsp:txXfrm>
        <a:off x="26273" y="3055218"/>
        <a:ext cx="9164479" cy="485654"/>
      </dsp:txXfrm>
    </dsp:sp>
    <dsp:sp modelId="{5C81A007-F129-48CD-B37B-49EB988217A9}">
      <dsp:nvSpPr>
        <dsp:cNvPr id="0" name=""/>
        <dsp:cNvSpPr/>
      </dsp:nvSpPr>
      <dsp:spPr>
        <a:xfrm>
          <a:off x="0" y="3633385"/>
          <a:ext cx="9217025" cy="538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…all underpinned by the REC Portal</a:t>
          </a:r>
        </a:p>
      </dsp:txBody>
      <dsp:txXfrm>
        <a:off x="26273" y="3659658"/>
        <a:ext cx="9164479" cy="485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91DFF-E836-4B85-9CF6-1DBAD49245DF}">
      <dsp:nvSpPr>
        <dsp:cNvPr id="0" name=""/>
        <dsp:cNvSpPr/>
      </dsp:nvSpPr>
      <dsp:spPr>
        <a:xfrm>
          <a:off x="0" y="1852"/>
          <a:ext cx="92170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A94EDE-90DA-4A6D-9130-649B78467EE5}">
      <dsp:nvSpPr>
        <dsp:cNvPr id="0" name=""/>
        <dsp:cNvSpPr/>
      </dsp:nvSpPr>
      <dsp:spPr>
        <a:xfrm>
          <a:off x="0" y="1852"/>
          <a:ext cx="9217025" cy="63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latin typeface="Arial" panose="020B0604020202020204" pitchFamily="34" charset="0"/>
              <a:cs typeface="Arial" panose="020B0604020202020204" pitchFamily="34" charset="0"/>
            </a:rPr>
            <a:t>Electricity Enquiry Service</a:t>
          </a:r>
        </a:p>
      </dsp:txBody>
      <dsp:txXfrm>
        <a:off x="0" y="1852"/>
        <a:ext cx="9217025" cy="631560"/>
      </dsp:txXfrm>
    </dsp:sp>
    <dsp:sp modelId="{595B4264-2B2F-4E21-B7BF-030DAF88C7A1}">
      <dsp:nvSpPr>
        <dsp:cNvPr id="0" name=""/>
        <dsp:cNvSpPr/>
      </dsp:nvSpPr>
      <dsp:spPr>
        <a:xfrm>
          <a:off x="0" y="633412"/>
          <a:ext cx="921702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B0518-4D0C-49B6-A224-78CA56DB7B1B}">
      <dsp:nvSpPr>
        <dsp:cNvPr id="0" name=""/>
        <dsp:cNvSpPr/>
      </dsp:nvSpPr>
      <dsp:spPr>
        <a:xfrm>
          <a:off x="0" y="633412"/>
          <a:ext cx="9217025" cy="63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latin typeface="Arial" panose="020B0604020202020204" pitchFamily="34" charset="0"/>
              <a:cs typeface="Arial" panose="020B0604020202020204" pitchFamily="34" charset="0"/>
            </a:rPr>
            <a:t>Gas Enquiry Service</a:t>
          </a:r>
        </a:p>
      </dsp:txBody>
      <dsp:txXfrm>
        <a:off x="0" y="633412"/>
        <a:ext cx="9217025" cy="631560"/>
      </dsp:txXfrm>
    </dsp:sp>
    <dsp:sp modelId="{A93DB12A-10FD-4F26-99F9-89B55B17667A}">
      <dsp:nvSpPr>
        <dsp:cNvPr id="0" name=""/>
        <dsp:cNvSpPr/>
      </dsp:nvSpPr>
      <dsp:spPr>
        <a:xfrm>
          <a:off x="0" y="1264973"/>
          <a:ext cx="921702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E1CB3-6650-4D1E-BEAC-FA7384FAA5BB}">
      <dsp:nvSpPr>
        <dsp:cNvPr id="0" name=""/>
        <dsp:cNvSpPr/>
      </dsp:nvSpPr>
      <dsp:spPr>
        <a:xfrm>
          <a:off x="0" y="1264973"/>
          <a:ext cx="9217025" cy="63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latin typeface="Arial" panose="020B0604020202020204" pitchFamily="34" charset="0"/>
              <a:cs typeface="Arial" panose="020B0604020202020204" pitchFamily="34" charset="0"/>
            </a:rPr>
            <a:t>Central Switching Service</a:t>
          </a:r>
        </a:p>
      </dsp:txBody>
      <dsp:txXfrm>
        <a:off x="0" y="1264973"/>
        <a:ext cx="9217025" cy="631560"/>
      </dsp:txXfrm>
    </dsp:sp>
    <dsp:sp modelId="{CA921720-278B-47FC-818F-F847FFF8A1D3}">
      <dsp:nvSpPr>
        <dsp:cNvPr id="0" name=""/>
        <dsp:cNvSpPr/>
      </dsp:nvSpPr>
      <dsp:spPr>
        <a:xfrm>
          <a:off x="0" y="1896533"/>
          <a:ext cx="921702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02EDC-8FD3-4A79-9376-9D2E4E07879C}">
      <dsp:nvSpPr>
        <dsp:cNvPr id="0" name=""/>
        <dsp:cNvSpPr/>
      </dsp:nvSpPr>
      <dsp:spPr>
        <a:xfrm>
          <a:off x="0" y="1896533"/>
          <a:ext cx="9217025" cy="63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latin typeface="Arial" panose="020B0604020202020204" pitchFamily="34" charset="0"/>
              <a:cs typeface="Arial" panose="020B0604020202020204" pitchFamily="34" charset="0"/>
            </a:rPr>
            <a:t>Secure Data Exchange Service</a:t>
          </a:r>
        </a:p>
      </dsp:txBody>
      <dsp:txXfrm>
        <a:off x="0" y="1896533"/>
        <a:ext cx="9217025" cy="631560"/>
      </dsp:txXfrm>
    </dsp:sp>
    <dsp:sp modelId="{70DD8721-F6D0-46B5-BC89-245ABD1FDD4B}">
      <dsp:nvSpPr>
        <dsp:cNvPr id="0" name=""/>
        <dsp:cNvSpPr/>
      </dsp:nvSpPr>
      <dsp:spPr>
        <a:xfrm>
          <a:off x="0" y="2528093"/>
          <a:ext cx="921702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2CA69-66FA-4BB9-8C1D-E149A816574F}">
      <dsp:nvSpPr>
        <dsp:cNvPr id="0" name=""/>
        <dsp:cNvSpPr/>
      </dsp:nvSpPr>
      <dsp:spPr>
        <a:xfrm>
          <a:off x="0" y="2528093"/>
          <a:ext cx="9217025" cy="63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latin typeface="Arial" panose="020B0604020202020204" pitchFamily="34" charset="0"/>
              <a:cs typeface="Arial" panose="020B0604020202020204" pitchFamily="34" charset="0"/>
            </a:rPr>
            <a:t>Green Deal Central Charge</a:t>
          </a:r>
        </a:p>
      </dsp:txBody>
      <dsp:txXfrm>
        <a:off x="0" y="2528093"/>
        <a:ext cx="9217025" cy="631560"/>
      </dsp:txXfrm>
    </dsp:sp>
    <dsp:sp modelId="{B09D9647-B0E0-4356-8810-E6ED8E98E505}">
      <dsp:nvSpPr>
        <dsp:cNvPr id="0" name=""/>
        <dsp:cNvSpPr/>
      </dsp:nvSpPr>
      <dsp:spPr>
        <a:xfrm>
          <a:off x="0" y="3159654"/>
          <a:ext cx="92170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0CBD6-84C8-465E-A298-9190DD628D17}">
      <dsp:nvSpPr>
        <dsp:cNvPr id="0" name=""/>
        <dsp:cNvSpPr/>
      </dsp:nvSpPr>
      <dsp:spPr>
        <a:xfrm>
          <a:off x="0" y="3159654"/>
          <a:ext cx="9217025" cy="63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latin typeface="Arial" panose="020B0604020202020204" pitchFamily="34" charset="0"/>
              <a:cs typeface="Arial" panose="020B0604020202020204" pitchFamily="34" charset="0"/>
            </a:rPr>
            <a:t>Energy Theft Tip Off Service</a:t>
          </a:r>
        </a:p>
      </dsp:txBody>
      <dsp:txXfrm>
        <a:off x="0" y="3159654"/>
        <a:ext cx="9217025" cy="631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B1210-FD3B-443D-9FE2-93BE7C308676}">
      <dsp:nvSpPr>
        <dsp:cNvPr id="0" name=""/>
        <dsp:cNvSpPr/>
      </dsp:nvSpPr>
      <dsp:spPr>
        <a:xfrm>
          <a:off x="2484" y="322669"/>
          <a:ext cx="2650922" cy="276480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GB" sz="2200" kern="1200">
              <a:latin typeface="Roboto" panose="02000000000000000000" pitchFamily="2" charset="0"/>
              <a:ea typeface="Roboto" panose="02000000000000000000" pitchFamily="2" charset="0"/>
              <a:cs typeface="Roboto" panose="02000000000000000000" pitchFamily="2" charset="0"/>
            </a:rPr>
            <a:t>Initial Assessment Report (IAR)</a:t>
          </a:r>
        </a:p>
      </dsp:txBody>
      <dsp:txXfrm>
        <a:off x="2484" y="322669"/>
        <a:ext cx="2650922" cy="1055061"/>
      </dsp:txXfrm>
    </dsp:sp>
    <dsp:sp modelId="{CA383674-2FEC-412F-97B9-2C9971F5B697}">
      <dsp:nvSpPr>
        <dsp:cNvPr id="0" name=""/>
        <dsp:cNvSpPr/>
      </dsp:nvSpPr>
      <dsp:spPr>
        <a:xfrm>
          <a:off x="663834" y="1132544"/>
          <a:ext cx="2637654" cy="439560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Defining the Problem Statement and Solution Requirements</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Identify impacts to REC Products, REC Parties and REC Service Providers, and Cross-Codes</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Determine Change Path and Responsible Committee</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Develop Change Proposal Plan – activities and timetable for Change Proposal</a:t>
          </a:r>
        </a:p>
      </dsp:txBody>
      <dsp:txXfrm>
        <a:off x="741088" y="1209798"/>
        <a:ext cx="2483146" cy="4241092"/>
      </dsp:txXfrm>
    </dsp:sp>
    <dsp:sp modelId="{08DD5F13-9BB5-4F2D-ABD2-BAD1222203B6}">
      <dsp:nvSpPr>
        <dsp:cNvPr id="0" name=""/>
        <dsp:cNvSpPr/>
      </dsp:nvSpPr>
      <dsp:spPr>
        <a:xfrm>
          <a:off x="3051606" y="521850"/>
          <a:ext cx="844185" cy="656699"/>
        </a:xfrm>
        <a:prstGeom prs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latin typeface="Roboto" panose="02000000000000000000" pitchFamily="2" charset="0"/>
            <a:ea typeface="Roboto" panose="02000000000000000000" pitchFamily="2" charset="0"/>
            <a:cs typeface="Roboto" panose="02000000000000000000" pitchFamily="2" charset="0"/>
          </a:endParaRPr>
        </a:p>
      </dsp:txBody>
      <dsp:txXfrm>
        <a:off x="3051606" y="653190"/>
        <a:ext cx="647175" cy="394019"/>
      </dsp:txXfrm>
    </dsp:sp>
    <dsp:sp modelId="{A575ADA5-D011-4C41-AAF6-EE2891917E2F}">
      <dsp:nvSpPr>
        <dsp:cNvPr id="0" name=""/>
        <dsp:cNvSpPr/>
      </dsp:nvSpPr>
      <dsp:spPr>
        <a:xfrm>
          <a:off x="4246208" y="322669"/>
          <a:ext cx="2637654" cy="276480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GB" sz="2200" kern="1200">
              <a:latin typeface="Roboto" panose="02000000000000000000" pitchFamily="2" charset="0"/>
              <a:ea typeface="Roboto" panose="02000000000000000000" pitchFamily="2" charset="0"/>
              <a:cs typeface="Roboto" panose="02000000000000000000" pitchFamily="2" charset="0"/>
            </a:rPr>
            <a:t>Preliminary Change Report (PCR)</a:t>
          </a:r>
        </a:p>
        <a:p>
          <a:pPr marL="0" lvl="0" indent="0" algn="l" defTabSz="977900">
            <a:lnSpc>
              <a:spcPct val="90000"/>
            </a:lnSpc>
            <a:spcBef>
              <a:spcPct val="0"/>
            </a:spcBef>
            <a:spcAft>
              <a:spcPct val="35000"/>
            </a:spcAft>
            <a:buNone/>
          </a:pPr>
          <a:endParaRPr lang="en-GB" sz="2200" kern="1200">
            <a:latin typeface="Roboto" panose="02000000000000000000" pitchFamily="2" charset="0"/>
            <a:ea typeface="Roboto" panose="02000000000000000000" pitchFamily="2" charset="0"/>
            <a:cs typeface="Roboto" panose="02000000000000000000" pitchFamily="2" charset="0"/>
          </a:endParaRPr>
        </a:p>
      </dsp:txBody>
      <dsp:txXfrm>
        <a:off x="4246208" y="322669"/>
        <a:ext cx="2637654" cy="1055061"/>
      </dsp:txXfrm>
    </dsp:sp>
    <dsp:sp modelId="{D1EF11C0-22BE-4AE0-900D-B0D910226ED7}">
      <dsp:nvSpPr>
        <dsp:cNvPr id="0" name=""/>
        <dsp:cNvSpPr/>
      </dsp:nvSpPr>
      <dsp:spPr>
        <a:xfrm>
          <a:off x="5080918" y="1103709"/>
          <a:ext cx="2637654" cy="439560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Background to Change Proposal and analysis undertaken</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Proposed solution(s)</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Summary of impact assessments</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Cost benefit analysis</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Plan for Consultation</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Code Manager’s “minded-to” Recommendation</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Implementation Date</a:t>
          </a:r>
        </a:p>
      </dsp:txBody>
      <dsp:txXfrm>
        <a:off x="5158172" y="1180963"/>
        <a:ext cx="2483146" cy="4241092"/>
      </dsp:txXfrm>
    </dsp:sp>
    <dsp:sp modelId="{4601D933-B9DE-4BC9-A5EA-3C62F450DF76}">
      <dsp:nvSpPr>
        <dsp:cNvPr id="0" name=""/>
        <dsp:cNvSpPr/>
      </dsp:nvSpPr>
      <dsp:spPr>
        <a:xfrm>
          <a:off x="7283721" y="521850"/>
          <a:ext cx="847700" cy="656699"/>
        </a:xfrm>
        <a:prstGeom prs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latin typeface="Roboto" panose="02000000000000000000" pitchFamily="2" charset="0"/>
            <a:ea typeface="Roboto" panose="02000000000000000000" pitchFamily="2" charset="0"/>
            <a:cs typeface="Roboto" panose="02000000000000000000" pitchFamily="2" charset="0"/>
          </a:endParaRPr>
        </a:p>
      </dsp:txBody>
      <dsp:txXfrm>
        <a:off x="7283721" y="653190"/>
        <a:ext cx="650690" cy="394019"/>
      </dsp:txXfrm>
    </dsp:sp>
    <dsp:sp modelId="{1762BD3D-018C-4E3F-BF06-9EADF71106FC}">
      <dsp:nvSpPr>
        <dsp:cNvPr id="0" name=""/>
        <dsp:cNvSpPr/>
      </dsp:nvSpPr>
      <dsp:spPr>
        <a:xfrm>
          <a:off x="8483298" y="322669"/>
          <a:ext cx="2637654" cy="276480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GB" sz="2200" kern="1200">
              <a:latin typeface="Roboto" panose="02000000000000000000" pitchFamily="2" charset="0"/>
              <a:ea typeface="Roboto" panose="02000000000000000000" pitchFamily="2" charset="0"/>
              <a:cs typeface="Roboto" panose="02000000000000000000" pitchFamily="2" charset="0"/>
            </a:rPr>
            <a:t>Final Change Report (FCR)</a:t>
          </a:r>
        </a:p>
        <a:p>
          <a:pPr marL="0" lvl="0" indent="0" algn="l" defTabSz="977900">
            <a:lnSpc>
              <a:spcPct val="90000"/>
            </a:lnSpc>
            <a:spcBef>
              <a:spcPct val="0"/>
            </a:spcBef>
            <a:spcAft>
              <a:spcPct val="35000"/>
            </a:spcAft>
            <a:buNone/>
          </a:pPr>
          <a:endParaRPr lang="en-GB" sz="2200" kern="1200">
            <a:latin typeface="Roboto" panose="02000000000000000000" pitchFamily="2" charset="0"/>
            <a:ea typeface="Roboto" panose="02000000000000000000" pitchFamily="2" charset="0"/>
            <a:cs typeface="Roboto" panose="02000000000000000000" pitchFamily="2" charset="0"/>
          </a:endParaRPr>
        </a:p>
      </dsp:txBody>
      <dsp:txXfrm>
        <a:off x="8483298" y="322669"/>
        <a:ext cx="2637654" cy="1055061"/>
      </dsp:txXfrm>
    </dsp:sp>
    <dsp:sp modelId="{44953AAF-2815-48BC-B709-BB454FA56ACF}">
      <dsp:nvSpPr>
        <dsp:cNvPr id="0" name=""/>
        <dsp:cNvSpPr/>
      </dsp:nvSpPr>
      <dsp:spPr>
        <a:xfrm>
          <a:off x="9008031" y="1118082"/>
          <a:ext cx="2637654" cy="439560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PCR updated with outputs from consultation to produce the Final Change Report</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Collated consultation responses and Code Manager responses to issues raised</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Summary of any changes made to address issues raised in the consultation</a:t>
          </a:r>
          <a:br>
            <a:rPr lang="en-GB" sz="1500" kern="1200">
              <a:latin typeface="Roboto" panose="02000000000000000000" pitchFamily="2" charset="0"/>
              <a:ea typeface="Roboto" panose="02000000000000000000" pitchFamily="2" charset="0"/>
              <a:cs typeface="Roboto" panose="02000000000000000000" pitchFamily="2" charset="0"/>
            </a:rPr>
          </a:br>
          <a:endParaRPr lang="en-GB" sz="1500" kern="120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en-GB" sz="1500" kern="1200">
              <a:latin typeface="Roboto" panose="02000000000000000000" pitchFamily="2" charset="0"/>
              <a:ea typeface="Roboto" panose="02000000000000000000" pitchFamily="2" charset="0"/>
              <a:cs typeface="Roboto" panose="02000000000000000000" pitchFamily="2" charset="0"/>
            </a:rPr>
            <a:t>Confirmed Code Manager Recommendation for Responsible Committee</a:t>
          </a:r>
        </a:p>
      </dsp:txBody>
      <dsp:txXfrm>
        <a:off x="9085285" y="1195336"/>
        <a:ext cx="2483146" cy="42410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FB829-22C5-4E42-8167-1978D6462770}">
      <dsp:nvSpPr>
        <dsp:cNvPr id="0" name=""/>
        <dsp:cNvSpPr/>
      </dsp:nvSpPr>
      <dsp:spPr>
        <a:xfrm rot="2162359">
          <a:off x="2514832" y="3846719"/>
          <a:ext cx="2625287" cy="34189"/>
        </a:xfrm>
        <a:custGeom>
          <a:avLst/>
          <a:gdLst/>
          <a:ahLst/>
          <a:cxnLst/>
          <a:rect l="0" t="0" r="0" b="0"/>
          <a:pathLst>
            <a:path>
              <a:moveTo>
                <a:pt x="0" y="17094"/>
              </a:moveTo>
              <a:lnTo>
                <a:pt x="2625287" y="170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E57341-ECC1-45C3-BE29-2C5739D61C8D}">
      <dsp:nvSpPr>
        <dsp:cNvPr id="0" name=""/>
        <dsp:cNvSpPr/>
      </dsp:nvSpPr>
      <dsp:spPr>
        <a:xfrm rot="1216453">
          <a:off x="2700182" y="3249311"/>
          <a:ext cx="2126441" cy="34189"/>
        </a:xfrm>
        <a:custGeom>
          <a:avLst/>
          <a:gdLst/>
          <a:ahLst/>
          <a:cxnLst/>
          <a:rect l="0" t="0" r="0" b="0"/>
          <a:pathLst>
            <a:path>
              <a:moveTo>
                <a:pt x="0" y="17094"/>
              </a:moveTo>
              <a:lnTo>
                <a:pt x="2126441" y="170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AE61CB-5DCB-426D-80FD-E7A09E282CFE}">
      <dsp:nvSpPr>
        <dsp:cNvPr id="0" name=""/>
        <dsp:cNvSpPr/>
      </dsp:nvSpPr>
      <dsp:spPr>
        <a:xfrm rot="21588449">
          <a:off x="2766048" y="2676085"/>
          <a:ext cx="2015742" cy="34189"/>
        </a:xfrm>
        <a:custGeom>
          <a:avLst/>
          <a:gdLst/>
          <a:ahLst/>
          <a:cxnLst/>
          <a:rect l="0" t="0" r="0" b="0"/>
          <a:pathLst>
            <a:path>
              <a:moveTo>
                <a:pt x="0" y="17094"/>
              </a:moveTo>
              <a:lnTo>
                <a:pt x="2015742" y="170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866DE7-8F3B-410E-A174-A77B58838755}">
      <dsp:nvSpPr>
        <dsp:cNvPr id="0" name=""/>
        <dsp:cNvSpPr/>
      </dsp:nvSpPr>
      <dsp:spPr>
        <a:xfrm rot="20391332">
          <a:off x="2699337" y="2107473"/>
          <a:ext cx="2181257" cy="34189"/>
        </a:xfrm>
        <a:custGeom>
          <a:avLst/>
          <a:gdLst/>
          <a:ahLst/>
          <a:cxnLst/>
          <a:rect l="0" t="0" r="0" b="0"/>
          <a:pathLst>
            <a:path>
              <a:moveTo>
                <a:pt x="0" y="17094"/>
              </a:moveTo>
              <a:lnTo>
                <a:pt x="2181257" y="170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CAD0A2-3A05-446D-A836-DAF7F74CE719}">
      <dsp:nvSpPr>
        <dsp:cNvPr id="0" name=""/>
        <dsp:cNvSpPr/>
      </dsp:nvSpPr>
      <dsp:spPr>
        <a:xfrm rot="19437641">
          <a:off x="2514066" y="1513502"/>
          <a:ext cx="2633287" cy="34189"/>
        </a:xfrm>
        <a:custGeom>
          <a:avLst/>
          <a:gdLst/>
          <a:ahLst/>
          <a:cxnLst/>
          <a:rect l="0" t="0" r="0" b="0"/>
          <a:pathLst>
            <a:path>
              <a:moveTo>
                <a:pt x="0" y="17094"/>
              </a:moveTo>
              <a:lnTo>
                <a:pt x="2633287" y="170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83CEA-C62E-4599-9696-2AF11DE47F9E}">
      <dsp:nvSpPr>
        <dsp:cNvPr id="0" name=""/>
        <dsp:cNvSpPr/>
      </dsp:nvSpPr>
      <dsp:spPr>
        <a:xfrm>
          <a:off x="1453787" y="1926460"/>
          <a:ext cx="1543843" cy="1543843"/>
        </a:xfrm>
        <a:prstGeom prst="flowChartConnector">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C4524-BA71-4BC4-A882-5AC01DD7EF5F}">
      <dsp:nvSpPr>
        <dsp:cNvPr id="0" name=""/>
        <dsp:cNvSpPr/>
      </dsp:nvSpPr>
      <dsp:spPr>
        <a:xfrm>
          <a:off x="4788383" y="-40454"/>
          <a:ext cx="1041112" cy="991008"/>
        </a:xfrm>
        <a:prstGeom prst="ellipse">
          <a:avLst/>
        </a:prstGeom>
        <a:solidFill>
          <a:schemeClr val="accent3">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GB" sz="950" b="1" kern="1200">
              <a:latin typeface="Arial" panose="020B0604020202020204" pitchFamily="34" charset="0"/>
              <a:cs typeface="Arial" panose="020B0604020202020204" pitchFamily="34" charset="0"/>
            </a:rPr>
            <a:t>Initial Assessment Report</a:t>
          </a:r>
        </a:p>
      </dsp:txBody>
      <dsp:txXfrm>
        <a:off x="4940850" y="104676"/>
        <a:ext cx="736178" cy="700748"/>
      </dsp:txXfrm>
    </dsp:sp>
    <dsp:sp modelId="{3C43A3F0-322A-48BC-9861-56DB1698E04B}">
      <dsp:nvSpPr>
        <dsp:cNvPr id="0" name=""/>
        <dsp:cNvSpPr/>
      </dsp:nvSpPr>
      <dsp:spPr>
        <a:xfrm>
          <a:off x="4783497" y="1035013"/>
          <a:ext cx="1041112" cy="1068290"/>
        </a:xfrm>
        <a:prstGeom prst="ellipse">
          <a:avLst/>
        </a:prstGeom>
        <a:solidFill>
          <a:schemeClr val="accent3">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GB" sz="950" b="1" kern="1200">
              <a:latin typeface="Arial" panose="020B0604020202020204" pitchFamily="34" charset="0"/>
              <a:cs typeface="Arial" panose="020B0604020202020204" pitchFamily="34" charset="0"/>
            </a:rPr>
            <a:t>Impact Assessment</a:t>
          </a:r>
        </a:p>
      </dsp:txBody>
      <dsp:txXfrm>
        <a:off x="4935964" y="1191460"/>
        <a:ext cx="736178" cy="755396"/>
      </dsp:txXfrm>
    </dsp:sp>
    <dsp:sp modelId="{F8136C11-5B56-4CAC-8F50-E2EB01B71B36}">
      <dsp:nvSpPr>
        <dsp:cNvPr id="0" name=""/>
        <dsp:cNvSpPr/>
      </dsp:nvSpPr>
      <dsp:spPr>
        <a:xfrm>
          <a:off x="4781782" y="2174305"/>
          <a:ext cx="1041112" cy="1027477"/>
        </a:xfrm>
        <a:prstGeom prst="ellipse">
          <a:avLst/>
        </a:prstGeom>
        <a:solidFill>
          <a:schemeClr val="accent3">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a:latin typeface="Arial" panose="020B0604020202020204" pitchFamily="34" charset="0"/>
              <a:cs typeface="Arial" panose="020B0604020202020204" pitchFamily="34" charset="0"/>
            </a:rPr>
            <a:t>Preliminary Change Report</a:t>
          </a:r>
        </a:p>
      </dsp:txBody>
      <dsp:txXfrm>
        <a:off x="4934249" y="2324776"/>
        <a:ext cx="736178" cy="726535"/>
      </dsp:txXfrm>
    </dsp:sp>
    <dsp:sp modelId="{712C8B4B-19A8-401D-9D36-DF55EA83B4DE}">
      <dsp:nvSpPr>
        <dsp:cNvPr id="0" name=""/>
        <dsp:cNvSpPr/>
      </dsp:nvSpPr>
      <dsp:spPr>
        <a:xfrm>
          <a:off x="4725522" y="3289977"/>
          <a:ext cx="1091336" cy="1066808"/>
        </a:xfrm>
        <a:prstGeom prst="ellipse">
          <a:avLst/>
        </a:prstGeom>
        <a:solidFill>
          <a:schemeClr val="accent3">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GB" sz="950" b="1" kern="1200">
              <a:latin typeface="Arial" panose="020B0604020202020204" pitchFamily="34" charset="0"/>
              <a:cs typeface="Arial" panose="020B0604020202020204" pitchFamily="34" charset="0"/>
            </a:rPr>
            <a:t>Consultation</a:t>
          </a:r>
        </a:p>
      </dsp:txBody>
      <dsp:txXfrm>
        <a:off x="4885344" y="3446207"/>
        <a:ext cx="771692" cy="754348"/>
      </dsp:txXfrm>
    </dsp:sp>
    <dsp:sp modelId="{33A921B6-CEE8-4853-8069-51768C0102C2}">
      <dsp:nvSpPr>
        <dsp:cNvPr id="0" name=""/>
        <dsp:cNvSpPr/>
      </dsp:nvSpPr>
      <dsp:spPr>
        <a:xfrm>
          <a:off x="4788383" y="4424307"/>
          <a:ext cx="1041112" cy="1034813"/>
        </a:xfrm>
        <a:prstGeom prst="ellipse">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a:latin typeface="Arial" panose="020B0604020202020204" pitchFamily="34" charset="0"/>
              <a:cs typeface="Arial" panose="020B0604020202020204" pitchFamily="34" charset="0"/>
            </a:rPr>
            <a:t>Final Change Report</a:t>
          </a:r>
        </a:p>
      </dsp:txBody>
      <dsp:txXfrm>
        <a:off x="4940850" y="4575852"/>
        <a:ext cx="736178" cy="7317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FF599-DED4-4D73-9A58-183D78AD660F}">
      <dsp:nvSpPr>
        <dsp:cNvPr id="0" name=""/>
        <dsp:cNvSpPr/>
      </dsp:nvSpPr>
      <dsp:spPr>
        <a:xfrm>
          <a:off x="2491" y="1763"/>
          <a:ext cx="10858958" cy="995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Arial" panose="020B0604020202020204" pitchFamily="34" charset="0"/>
              <a:cs typeface="Arial" panose="020B0604020202020204" pitchFamily="34" charset="0"/>
            </a:rPr>
            <a:t>Predicted benefits of £1.6bn - £4.5bn</a:t>
          </a:r>
        </a:p>
      </dsp:txBody>
      <dsp:txXfrm>
        <a:off x="31643" y="30915"/>
        <a:ext cx="10800654" cy="937005"/>
      </dsp:txXfrm>
    </dsp:sp>
    <dsp:sp modelId="{B58A93E1-7366-4D42-A0B9-CCED7B32D77E}">
      <dsp:nvSpPr>
        <dsp:cNvPr id="0" name=""/>
        <dsp:cNvSpPr/>
      </dsp:nvSpPr>
      <dsp:spPr>
        <a:xfrm>
          <a:off x="2491" y="1134760"/>
          <a:ext cx="4273268" cy="9953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Reduced Settlement timetable</a:t>
          </a:r>
        </a:p>
      </dsp:txBody>
      <dsp:txXfrm>
        <a:off x="31643" y="1163912"/>
        <a:ext cx="4214964" cy="937005"/>
      </dsp:txXfrm>
    </dsp:sp>
    <dsp:sp modelId="{53A7838F-7080-406A-B0D9-1F4735605CA9}">
      <dsp:nvSpPr>
        <dsp:cNvPr id="0" name=""/>
        <dsp:cNvSpPr/>
      </dsp:nvSpPr>
      <dsp:spPr>
        <a:xfrm>
          <a:off x="2491" y="2267757"/>
          <a:ext cx="2092688" cy="9953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Reduced barriers to entry</a:t>
          </a:r>
        </a:p>
      </dsp:txBody>
      <dsp:txXfrm>
        <a:off x="31643" y="2296909"/>
        <a:ext cx="2034384" cy="937005"/>
      </dsp:txXfrm>
    </dsp:sp>
    <dsp:sp modelId="{1B7F756A-380C-4CD8-A683-9FFEE66FC85E}">
      <dsp:nvSpPr>
        <dsp:cNvPr id="0" name=""/>
        <dsp:cNvSpPr/>
      </dsp:nvSpPr>
      <dsp:spPr>
        <a:xfrm>
          <a:off x="2183072" y="2267757"/>
          <a:ext cx="2092688" cy="9953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Enabler for innovative products and services</a:t>
          </a:r>
        </a:p>
      </dsp:txBody>
      <dsp:txXfrm>
        <a:off x="2212224" y="2296909"/>
        <a:ext cx="2034384" cy="937005"/>
      </dsp:txXfrm>
    </dsp:sp>
    <dsp:sp modelId="{BD648DFA-A014-44AD-8033-C567A9867FCE}">
      <dsp:nvSpPr>
        <dsp:cNvPr id="0" name=""/>
        <dsp:cNvSpPr/>
      </dsp:nvSpPr>
      <dsp:spPr>
        <a:xfrm>
          <a:off x="4451546" y="1134760"/>
          <a:ext cx="6409903" cy="9953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Use of smart meter data</a:t>
          </a:r>
        </a:p>
      </dsp:txBody>
      <dsp:txXfrm>
        <a:off x="4480698" y="1163912"/>
        <a:ext cx="6351599" cy="937005"/>
      </dsp:txXfrm>
    </dsp:sp>
    <dsp:sp modelId="{894FD4EA-E2C5-4575-BB5C-CC0AD39A1E6F}">
      <dsp:nvSpPr>
        <dsp:cNvPr id="0" name=""/>
        <dsp:cNvSpPr/>
      </dsp:nvSpPr>
      <dsp:spPr>
        <a:xfrm>
          <a:off x="4451546" y="2267757"/>
          <a:ext cx="4229322" cy="9953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Smarter Time-of-use tariffs</a:t>
          </a:r>
        </a:p>
      </dsp:txBody>
      <dsp:txXfrm>
        <a:off x="4480698" y="2296909"/>
        <a:ext cx="4171018" cy="937005"/>
      </dsp:txXfrm>
    </dsp:sp>
    <dsp:sp modelId="{CC62B353-D294-482B-A77E-8C3288AB69DC}">
      <dsp:nvSpPr>
        <dsp:cNvPr id="0" name=""/>
        <dsp:cNvSpPr/>
      </dsp:nvSpPr>
      <dsp:spPr>
        <a:xfrm>
          <a:off x="4451546" y="3400754"/>
          <a:ext cx="2092688" cy="99530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EV V2X</a:t>
          </a:r>
        </a:p>
      </dsp:txBody>
      <dsp:txXfrm>
        <a:off x="4480698" y="3429906"/>
        <a:ext cx="2034384" cy="937005"/>
      </dsp:txXfrm>
    </dsp:sp>
    <dsp:sp modelId="{82FC6785-0FD5-47A1-9253-723604E5109D}">
      <dsp:nvSpPr>
        <dsp:cNvPr id="0" name=""/>
        <dsp:cNvSpPr/>
      </dsp:nvSpPr>
      <dsp:spPr>
        <a:xfrm>
          <a:off x="6588181" y="3400754"/>
          <a:ext cx="2092688" cy="99530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DSR/Flexibility services</a:t>
          </a:r>
        </a:p>
      </dsp:txBody>
      <dsp:txXfrm>
        <a:off x="6617333" y="3429906"/>
        <a:ext cx="2034384" cy="937005"/>
      </dsp:txXfrm>
    </dsp:sp>
    <dsp:sp modelId="{E5E18F93-9D87-46B1-9C26-D9E8DA16D8C7}">
      <dsp:nvSpPr>
        <dsp:cNvPr id="0" name=""/>
        <dsp:cNvSpPr/>
      </dsp:nvSpPr>
      <dsp:spPr>
        <a:xfrm>
          <a:off x="8768762" y="2267757"/>
          <a:ext cx="2092688" cy="9953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Improved forecasting</a:t>
          </a:r>
        </a:p>
      </dsp:txBody>
      <dsp:txXfrm>
        <a:off x="8797914" y="2296909"/>
        <a:ext cx="2034384" cy="937005"/>
      </dsp:txXfrm>
    </dsp:sp>
    <dsp:sp modelId="{6E330B92-55FB-4C2F-89E2-68CF3F5DC74A}">
      <dsp:nvSpPr>
        <dsp:cNvPr id="0" name=""/>
        <dsp:cNvSpPr/>
      </dsp:nvSpPr>
      <dsp:spPr>
        <a:xfrm>
          <a:off x="8768762" y="3400754"/>
          <a:ext cx="2092688" cy="99530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Reduced infrastructure costs</a:t>
          </a:r>
        </a:p>
      </dsp:txBody>
      <dsp:txXfrm>
        <a:off x="8797914" y="3429906"/>
        <a:ext cx="2034384" cy="9370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8F14E1-E2D8-AB19-48AB-3BF6F8C555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CC91DFD-FF1B-C276-1283-3B2A4B1A12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EB37D2-E0B4-402B-A7F6-286F773C2CB9}" type="datetimeFigureOut">
              <a:rPr lang="en-GB" smtClean="0"/>
              <a:t>25/04/2024</a:t>
            </a:fld>
            <a:endParaRPr lang="en-GB"/>
          </a:p>
        </p:txBody>
      </p:sp>
      <p:sp>
        <p:nvSpPr>
          <p:cNvPr id="4" name="Footer Placeholder 3">
            <a:extLst>
              <a:ext uri="{FF2B5EF4-FFF2-40B4-BE49-F238E27FC236}">
                <a16:creationId xmlns:a16="http://schemas.microsoft.com/office/drawing/2014/main" id="{5FDAF906-3368-94F1-680A-CBCA8D39D4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ECC25D2-135B-D633-5A27-0692215648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7E7786-0BAD-4E3E-BE7D-6E9A42EC4355}" type="slidenum">
              <a:rPr lang="en-GB" smtClean="0"/>
              <a:t>‹#›</a:t>
            </a:fld>
            <a:endParaRPr lang="en-GB"/>
          </a:p>
        </p:txBody>
      </p:sp>
    </p:spTree>
    <p:extLst>
      <p:ext uri="{BB962C8B-B14F-4D97-AF65-F5344CB8AC3E}">
        <p14:creationId xmlns:p14="http://schemas.microsoft.com/office/powerpoint/2010/main" val="3153819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0B70D-28FA-4495-9BD6-999509CBD8EA}" type="datetimeFigureOut">
              <a:rPr lang="en-GB" smtClean="0"/>
              <a:t>25/04/2024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5D648-95A3-462E-9883-9B7732C52914}" type="slidenum">
              <a:rPr lang="en-GB" smtClean="0"/>
              <a:t>‹#›</a:t>
            </a:fld>
            <a:endParaRPr lang="en-GB"/>
          </a:p>
        </p:txBody>
      </p:sp>
    </p:spTree>
    <p:extLst>
      <p:ext uri="{BB962C8B-B14F-4D97-AF65-F5344CB8AC3E}">
        <p14:creationId xmlns:p14="http://schemas.microsoft.com/office/powerpoint/2010/main" val="1717115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full Retail Energy Code arrangements became live on 01 September 2021. The Code Manager was established, change governance processes went live, and obligations in legacy code arrangements were switched off and transferred over to the REC.</a:t>
            </a:r>
          </a:p>
          <a:p>
            <a:endParaRPr lang="en-GB"/>
          </a:p>
          <a:p>
            <a:r>
              <a:rPr lang="en-GB"/>
              <a:t>But actually, that milestone was actually go-live for REC Version 2. Plenty had already happened to get to that point in the lifecycle of the code.</a:t>
            </a:r>
          </a:p>
          <a:p>
            <a:endParaRPr lang="en-GB"/>
          </a:p>
          <a:p>
            <a:r>
              <a:rPr lang="en-GB"/>
              <a:t>From 1998, at the point that the energy retail market was opened up to privatisation, industry codes were required to facilitate the change of supplier processes. The Master Registration Agreement in electricity, and the Supply Point Administration Agreement in gas supported the market and the consumer for over 20 years, as part of a wider codes infrastructure. </a:t>
            </a:r>
          </a:p>
          <a:p>
            <a:endParaRPr lang="en-GB"/>
          </a:p>
          <a:p>
            <a:r>
              <a:rPr lang="en-GB"/>
              <a:t>Over time, and with the Ofgem Faster Switching Programme a specific catalyst, it was identified that the code arrangements could be improved. The Retail Energy Code was designed to bring the MRA and SPAA together into a streamlined, dual fuel code which would more effectively support parties understand and meet their obligations. The REC would also incorporate safety and technical metering obligations previously housed in MOCOPA, MCOP, AMICOP and SMICOP. And critically, it would also provide a contracting vehicle for the new Central Switching Service Provider required for the Faster Switching arrangements to succeed.</a:t>
            </a:r>
          </a:p>
        </p:txBody>
      </p:sp>
      <p:sp>
        <p:nvSpPr>
          <p:cNvPr id="4" name="Slide Number Placeholder 3"/>
          <p:cNvSpPr>
            <a:spLocks noGrp="1"/>
          </p:cNvSpPr>
          <p:nvPr>
            <p:ph type="sldNum" sz="quarter" idx="5"/>
          </p:nvPr>
        </p:nvSpPr>
        <p:spPr/>
        <p:txBody>
          <a:bodyPr/>
          <a:lstStyle/>
          <a:p>
            <a:fld id="{F0D2E865-E4D6-4156-BB40-229964E016C7}" type="slidenum">
              <a:rPr lang="en-GB" smtClean="0"/>
              <a:t>8</a:t>
            </a:fld>
            <a:endParaRPr lang="en-GB"/>
          </a:p>
        </p:txBody>
      </p:sp>
    </p:spTree>
    <p:extLst>
      <p:ext uri="{BB962C8B-B14F-4D97-AF65-F5344CB8AC3E}">
        <p14:creationId xmlns:p14="http://schemas.microsoft.com/office/powerpoint/2010/main" val="328382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Links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2C54F-B995-4856-81C5-58FCBA8B975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266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524E1-82BE-41D4-A8A5-647DF69095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3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524E1-82BE-41D4-A8A5-647DF69095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35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524E1-82BE-41D4-A8A5-647DF69095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218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Ofgem launched the Electricity Settlement Reform Significant to make the settlement Code Review (SCR) in July 2017, to consider the opportunity presented by smart meters to make the settlement process more accurate and timely, and act as an enabler for new products and services. These can deliver positive outcomes for consumers through lower bills, reduced environmental impacts, enhanced security of supply and a better quality of service.</a:t>
            </a:r>
          </a:p>
          <a:p>
            <a:endParaRPr lang="en-US"/>
          </a:p>
          <a:p>
            <a:r>
              <a:rPr lang="en-US"/>
              <a:t>In April 2021, Ofgem published their decision to introduce half-hourly settlement on a market-wide basis, and to implement the Target Operating Model recommended by the Design Working Group. This also set out that </a:t>
            </a:r>
            <a:r>
              <a:rPr lang="en-US" err="1"/>
              <a:t>Elexon</a:t>
            </a:r>
            <a:r>
              <a:rPr lang="en-US"/>
              <a:t>, as the Code Administrator of the Balancing Settlement Code (BSC) would act as the Senior Responsible Owner (SRO) and implementation Manager (IM) of the </a:t>
            </a:r>
            <a:r>
              <a:rPr lang="en-US" err="1"/>
              <a:t>programme</a:t>
            </a:r>
            <a:r>
              <a:rPr lang="en-US"/>
              <a:t>. </a:t>
            </a:r>
          </a:p>
          <a:p>
            <a:endParaRPr lang="en-US"/>
          </a:p>
          <a:p>
            <a:r>
              <a:rPr lang="en-US"/>
              <a:t>RECCo is obligated through Clause 5.25 of the REC to comply with the requirements of the MHHS </a:t>
            </a:r>
            <a:r>
              <a:rPr lang="en-US" err="1"/>
              <a:t>Programme</a:t>
            </a:r>
            <a:r>
              <a:rPr lang="en-US"/>
              <a:t> as set out in the BSC C12. RECCO has </a:t>
            </a:r>
            <a:r>
              <a:rPr lang="en-US" err="1"/>
              <a:t>mobilised</a:t>
            </a:r>
            <a:r>
              <a:rPr lang="en-US"/>
              <a:t> a project to identify and deliver the required changes to the retail energy market wide half0hourly settlement. </a:t>
            </a:r>
          </a:p>
          <a:p>
            <a:endParaRPr lang="en-US"/>
          </a:p>
          <a:p>
            <a:endParaRPr lang="en-GB"/>
          </a:p>
        </p:txBody>
      </p:sp>
      <p:sp>
        <p:nvSpPr>
          <p:cNvPr id="4" name="Slide Number Placeholder 3"/>
          <p:cNvSpPr>
            <a:spLocks noGrp="1"/>
          </p:cNvSpPr>
          <p:nvPr>
            <p:ph type="sldNum" sz="quarter" idx="5"/>
          </p:nvPr>
        </p:nvSpPr>
        <p:spPr/>
        <p:txBody>
          <a:bodyPr/>
          <a:lstStyle/>
          <a:p>
            <a:fld id="{71928F1C-DD8E-4628-B446-AA6E322D8D40}" type="slidenum">
              <a:rPr lang="en-GB" smtClean="0"/>
              <a:t>65</a:t>
            </a:fld>
            <a:endParaRPr lang="en-GB"/>
          </a:p>
        </p:txBody>
      </p:sp>
    </p:spTree>
    <p:extLst>
      <p:ext uri="{BB962C8B-B14F-4D97-AF65-F5344CB8AC3E}">
        <p14:creationId xmlns:p14="http://schemas.microsoft.com/office/powerpoint/2010/main" val="425323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D5D648-95A3-462E-9883-9B7732C52914}" type="slidenum">
              <a:rPr lang="en-GB" smtClean="0"/>
              <a:t>10</a:t>
            </a:fld>
            <a:endParaRPr lang="en-GB"/>
          </a:p>
        </p:txBody>
      </p:sp>
    </p:spTree>
    <p:extLst>
      <p:ext uri="{BB962C8B-B14F-4D97-AF65-F5344CB8AC3E}">
        <p14:creationId xmlns:p14="http://schemas.microsoft.com/office/powerpoint/2010/main" val="1196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D2E865-E4D6-4156-BB40-229964E016C7}" type="slidenum">
              <a:rPr lang="en-GB" smtClean="0"/>
              <a:t>12</a:t>
            </a:fld>
            <a:endParaRPr lang="en-GB"/>
          </a:p>
        </p:txBody>
      </p:sp>
    </p:spTree>
    <p:extLst>
      <p:ext uri="{BB962C8B-B14F-4D97-AF65-F5344CB8AC3E}">
        <p14:creationId xmlns:p14="http://schemas.microsoft.com/office/powerpoint/2010/main" val="311671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D5D648-95A3-462E-9883-9B7732C52914}" type="slidenum">
              <a:rPr lang="en-GB" smtClean="0"/>
              <a:t>13</a:t>
            </a:fld>
            <a:endParaRPr lang="en-GB"/>
          </a:p>
        </p:txBody>
      </p:sp>
    </p:spTree>
    <p:extLst>
      <p:ext uri="{BB962C8B-B14F-4D97-AF65-F5344CB8AC3E}">
        <p14:creationId xmlns:p14="http://schemas.microsoft.com/office/powerpoint/2010/main" val="257477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D2E865-E4D6-4156-BB40-229964E016C7}" type="slidenum">
              <a:rPr lang="en-GB" smtClean="0"/>
              <a:t>16</a:t>
            </a:fld>
            <a:endParaRPr lang="en-GB"/>
          </a:p>
        </p:txBody>
      </p:sp>
    </p:spTree>
    <p:extLst>
      <p:ext uri="{BB962C8B-B14F-4D97-AF65-F5344CB8AC3E}">
        <p14:creationId xmlns:p14="http://schemas.microsoft.com/office/powerpoint/2010/main" val="4092320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Change Process Overview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2C54F-B995-4856-81C5-58FCBA8B975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517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6D9FC-C075-0043-B0AD-5654AC883F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404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6D9FC-C075-0043-B0AD-5654AC883F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851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Additional Engagement/Communications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2C54F-B995-4856-81C5-58FCBA8B975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1917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44EF-B460-0F0B-922E-70F59F34191F}"/>
              </a:ext>
            </a:extLst>
          </p:cNvPr>
          <p:cNvSpPr>
            <a:spLocks noGrp="1"/>
          </p:cNvSpPr>
          <p:nvPr>
            <p:ph type="ctrTitle"/>
          </p:nvPr>
        </p:nvSpPr>
        <p:spPr>
          <a:xfrm>
            <a:off x="517228" y="2955632"/>
            <a:ext cx="6059063" cy="1939635"/>
          </a:xfrm>
        </p:spPr>
        <p:txBody>
          <a:bodyPr anchor="b">
            <a:normAutofit/>
          </a:bodyPr>
          <a:lstStyle>
            <a:lvl1pPr algn="l">
              <a:defRPr sz="3200" strike="noStrike" cap="all" baseline="0">
                <a:solidFill>
                  <a:srgbClr val="4D8934"/>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FCE09D1-136B-701C-E24A-0B129DEF8411}"/>
              </a:ext>
            </a:extLst>
          </p:cNvPr>
          <p:cNvSpPr>
            <a:spLocks noGrp="1"/>
          </p:cNvSpPr>
          <p:nvPr>
            <p:ph type="subTitle" idx="1"/>
          </p:nvPr>
        </p:nvSpPr>
        <p:spPr>
          <a:xfrm>
            <a:off x="517228" y="4895268"/>
            <a:ext cx="6059063" cy="1009073"/>
          </a:xfrm>
        </p:spPr>
        <p:txBody>
          <a:bodyPr anchor="b">
            <a:normAutofit/>
          </a:bodyPr>
          <a:lstStyle>
            <a:lvl1pPr marL="0" indent="0" algn="l">
              <a:buNone/>
              <a:defRPr sz="2000" cap="all" baseline="0">
                <a:solidFill>
                  <a:srgbClr val="4D89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descr="A picture containing text, outdoor&#10;&#10;Description automatically generated">
            <a:extLst>
              <a:ext uri="{FF2B5EF4-FFF2-40B4-BE49-F238E27FC236}">
                <a16:creationId xmlns:a16="http://schemas.microsoft.com/office/drawing/2014/main" id="{00BF0293-6F82-4BBF-D0BD-611EC9D6B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8006" y="339660"/>
            <a:ext cx="3790752" cy="2615972"/>
          </a:xfrm>
          <a:prstGeom prst="rect">
            <a:avLst/>
          </a:prstGeom>
        </p:spPr>
      </p:pic>
      <p:pic>
        <p:nvPicPr>
          <p:cNvPr id="10" name="Picture 9" descr="A green and white logo&#10;&#10;Description automatically generated with low confidence">
            <a:extLst>
              <a:ext uri="{FF2B5EF4-FFF2-40B4-BE49-F238E27FC236}">
                <a16:creationId xmlns:a16="http://schemas.microsoft.com/office/drawing/2014/main" id="{6959662B-FD87-EB75-8134-0BC5FAF51F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6" t="12217" r="45066" b="29972"/>
          <a:stretch/>
        </p:blipFill>
        <p:spPr>
          <a:xfrm>
            <a:off x="9393382" y="2893287"/>
            <a:ext cx="2798618" cy="3964713"/>
          </a:xfrm>
          <a:prstGeom prst="rect">
            <a:avLst/>
          </a:prstGeom>
        </p:spPr>
      </p:pic>
    </p:spTree>
    <p:extLst>
      <p:ext uri="{BB962C8B-B14F-4D97-AF65-F5344CB8AC3E}">
        <p14:creationId xmlns:p14="http://schemas.microsoft.com/office/powerpoint/2010/main" val="255482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then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735C8A-EFF8-C491-7BCB-99DF2DC73DCB}"/>
              </a:ext>
            </a:extLst>
          </p:cNvPr>
          <p:cNvSpPr>
            <a:spLocks noGrp="1"/>
          </p:cNvSpPr>
          <p:nvPr>
            <p:ph type="body" sz="quarter" idx="10"/>
          </p:nvPr>
        </p:nvSpPr>
        <p:spPr>
          <a:xfrm>
            <a:off x="838200" y="4915984"/>
            <a:ext cx="9285288" cy="931862"/>
          </a:xfrm>
        </p:spPr>
        <p:txBody>
          <a:bodyPr anchor="ct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able Placeholder 7">
            <a:extLst>
              <a:ext uri="{FF2B5EF4-FFF2-40B4-BE49-F238E27FC236}">
                <a16:creationId xmlns:a16="http://schemas.microsoft.com/office/drawing/2014/main" id="{3B768190-5D5E-27F8-62BC-6611D8501C98}"/>
              </a:ext>
            </a:extLst>
          </p:cNvPr>
          <p:cNvSpPr>
            <a:spLocks noGrp="1"/>
          </p:cNvSpPr>
          <p:nvPr>
            <p:ph type="tbl" sz="quarter" idx="11"/>
          </p:nvPr>
        </p:nvSpPr>
        <p:spPr>
          <a:xfrm>
            <a:off x="838200" y="1836738"/>
            <a:ext cx="9285288" cy="2733675"/>
          </a:xfrm>
        </p:spPr>
        <p:txBody>
          <a:bodyPr/>
          <a:lstStyle/>
          <a:p>
            <a:r>
              <a:rPr lang="en-US"/>
              <a:t>Click icon to add table</a:t>
            </a:r>
            <a:endParaRPr lang="en-GB"/>
          </a:p>
        </p:txBody>
      </p:sp>
    </p:spTree>
    <p:extLst>
      <p:ext uri="{BB962C8B-B14F-4D97-AF65-F5344CB8AC3E}">
        <p14:creationId xmlns:p14="http://schemas.microsoft.com/office/powerpoint/2010/main" val="151753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Tex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906463" y="1836738"/>
            <a:ext cx="4152647"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5469308" y="1836738"/>
            <a:ext cx="465418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4128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rrow Image Left then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906464" y="1836738"/>
            <a:ext cx="1964924"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3358497" y="1836738"/>
            <a:ext cx="6764991"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992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box then Narrow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8158131" y="1836737"/>
            <a:ext cx="1964924"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838200" y="1827583"/>
            <a:ext cx="6764991"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8343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5982160" y="1862376"/>
            <a:ext cx="4152647"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838200" y="1862375"/>
            <a:ext cx="465418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2557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bedde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12F3B-1ACA-6872-BEAB-3C3CE74910A0}"/>
              </a:ext>
            </a:extLst>
          </p:cNvPr>
          <p:cNvSpPr>
            <a:spLocks noGrp="1"/>
          </p:cNvSpPr>
          <p:nvPr>
            <p:ph type="title"/>
          </p:nvPr>
        </p:nvSpPr>
        <p:spPr/>
        <p:txBody>
          <a:bodyPr/>
          <a:lstStyle/>
          <a:p>
            <a:r>
              <a:rPr lang="en-US"/>
              <a:t>Click to edit Master title style</a:t>
            </a:r>
            <a:endParaRPr lang="en-GB"/>
          </a:p>
        </p:txBody>
      </p:sp>
      <p:sp>
        <p:nvSpPr>
          <p:cNvPr id="4" name="Media Placeholder 3">
            <a:extLst>
              <a:ext uri="{FF2B5EF4-FFF2-40B4-BE49-F238E27FC236}">
                <a16:creationId xmlns:a16="http://schemas.microsoft.com/office/drawing/2014/main" id="{BB080E31-7E11-DB9B-1F69-83AEE80DDB14}"/>
              </a:ext>
            </a:extLst>
          </p:cNvPr>
          <p:cNvSpPr>
            <a:spLocks noGrp="1"/>
          </p:cNvSpPr>
          <p:nvPr>
            <p:ph type="media" sz="quarter" idx="10"/>
          </p:nvPr>
        </p:nvSpPr>
        <p:spPr>
          <a:xfrm>
            <a:off x="581025" y="1136650"/>
            <a:ext cx="9542463" cy="5486400"/>
          </a:xfrm>
        </p:spPr>
        <p:txBody>
          <a:bodyPr/>
          <a:lstStyle/>
          <a:p>
            <a:r>
              <a:rPr lang="en-US"/>
              <a:t>Click icon to add media</a:t>
            </a:r>
            <a:endParaRPr lang="en-GB"/>
          </a:p>
        </p:txBody>
      </p:sp>
    </p:spTree>
    <p:extLst>
      <p:ext uri="{BB962C8B-B14F-4D97-AF65-F5344CB8AC3E}">
        <p14:creationId xmlns:p14="http://schemas.microsoft.com/office/powerpoint/2010/main" val="592648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88E4-50C5-CEB0-D6F6-232CC121C1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D8E925E-7A20-C599-637B-001B04D0C1A4}"/>
              </a:ext>
            </a:extLst>
          </p:cNvPr>
          <p:cNvSpPr>
            <a:spLocks noGrp="1"/>
          </p:cNvSpPr>
          <p:nvPr>
            <p:ph type="body" sz="quarter" idx="10"/>
          </p:nvPr>
        </p:nvSpPr>
        <p:spPr>
          <a:xfrm>
            <a:off x="922338" y="1905000"/>
            <a:ext cx="9201150" cy="4503738"/>
          </a:xfrm>
        </p:spPr>
        <p:txBody>
          <a:bodyPr numCol="2" spcCol="36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70ADA3"/>
              </a:buClr>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90000"/>
              </a:lnSpc>
              <a:spcBef>
                <a:spcPts val="1000"/>
              </a:spcBef>
              <a:spcAft>
                <a:spcPts val="0"/>
              </a:spcAft>
              <a:buClr>
                <a:srgbClr val="70ADA3"/>
              </a:buClr>
              <a:buSzTx/>
              <a:buFont typeface="Arial" panose="020B0604020202020204" pitchFamily="34" charset="0"/>
              <a:buNone/>
              <a:tabLst/>
              <a:defRPr/>
            </a:pPr>
            <a:r>
              <a:rPr lang="en-US"/>
              <a:t>Second level</a:t>
            </a:r>
          </a:p>
        </p:txBody>
      </p:sp>
    </p:spTree>
    <p:extLst>
      <p:ext uri="{BB962C8B-B14F-4D97-AF65-F5344CB8AC3E}">
        <p14:creationId xmlns:p14="http://schemas.microsoft.com/office/powerpoint/2010/main" val="691398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C620-1796-4692-1101-F3FDEA410159}"/>
              </a:ext>
            </a:extLst>
          </p:cNvPr>
          <p:cNvSpPr>
            <a:spLocks noGrp="1"/>
          </p:cNvSpPr>
          <p:nvPr>
            <p:ph type="title"/>
          </p:nvPr>
        </p:nvSpPr>
        <p:spPr/>
        <p:txBody>
          <a:bodyPr/>
          <a:lstStyle/>
          <a:p>
            <a:r>
              <a:rPr lang="en-US"/>
              <a:t>Click to edit Master title style</a:t>
            </a:r>
            <a:endParaRPr lang="en-GB"/>
          </a:p>
        </p:txBody>
      </p:sp>
      <p:sp>
        <p:nvSpPr>
          <p:cNvPr id="4" name="Table Placeholder 3">
            <a:extLst>
              <a:ext uri="{FF2B5EF4-FFF2-40B4-BE49-F238E27FC236}">
                <a16:creationId xmlns:a16="http://schemas.microsoft.com/office/drawing/2014/main" id="{97CDB0B7-62AD-A6A0-D617-52E07A759E44}"/>
              </a:ext>
            </a:extLst>
          </p:cNvPr>
          <p:cNvSpPr>
            <a:spLocks noGrp="1"/>
          </p:cNvSpPr>
          <p:nvPr>
            <p:ph type="tbl" sz="quarter" idx="10"/>
          </p:nvPr>
        </p:nvSpPr>
        <p:spPr>
          <a:xfrm>
            <a:off x="838200" y="2025650"/>
            <a:ext cx="4383088" cy="3802063"/>
          </a:xfrm>
        </p:spPr>
        <p:txBody>
          <a:bodyPr/>
          <a:lstStyle/>
          <a:p>
            <a:r>
              <a:rPr lang="en-US"/>
              <a:t>Click icon to add table</a:t>
            </a:r>
            <a:endParaRPr lang="en-GB"/>
          </a:p>
        </p:txBody>
      </p:sp>
      <p:sp>
        <p:nvSpPr>
          <p:cNvPr id="5" name="Table Placeholder 3">
            <a:extLst>
              <a:ext uri="{FF2B5EF4-FFF2-40B4-BE49-F238E27FC236}">
                <a16:creationId xmlns:a16="http://schemas.microsoft.com/office/drawing/2014/main" id="{E43D73FA-7799-9E42-8030-E8C238EB5EDB}"/>
              </a:ext>
            </a:extLst>
          </p:cNvPr>
          <p:cNvSpPr>
            <a:spLocks noGrp="1"/>
          </p:cNvSpPr>
          <p:nvPr>
            <p:ph type="tbl" sz="quarter" idx="11"/>
          </p:nvPr>
        </p:nvSpPr>
        <p:spPr>
          <a:xfrm>
            <a:off x="5739967" y="2025649"/>
            <a:ext cx="4383088" cy="3802063"/>
          </a:xfrm>
        </p:spPr>
        <p:txBody>
          <a:bodyPr/>
          <a:lstStyle/>
          <a:p>
            <a:r>
              <a:rPr lang="en-US"/>
              <a:t>Click icon to add table</a:t>
            </a:r>
            <a:endParaRPr lang="en-GB"/>
          </a:p>
        </p:txBody>
      </p:sp>
    </p:spTree>
    <p:extLst>
      <p:ext uri="{BB962C8B-B14F-4D97-AF65-F5344CB8AC3E}">
        <p14:creationId xmlns:p14="http://schemas.microsoft.com/office/powerpoint/2010/main" val="275988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F981-EC4B-FC5D-CB7F-B0A289E7AC30}"/>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5B83A3D9-C306-A50D-2E83-735207441740}"/>
              </a:ext>
            </a:extLst>
          </p:cNvPr>
          <p:cNvSpPr>
            <a:spLocks noGrp="1"/>
          </p:cNvSpPr>
          <p:nvPr>
            <p:ph type="pic" sz="quarter" idx="10"/>
          </p:nvPr>
        </p:nvSpPr>
        <p:spPr>
          <a:xfrm>
            <a:off x="581114" y="1444625"/>
            <a:ext cx="9542374" cy="4451350"/>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282CDA54-1359-1A3F-9450-4D5C5A366777}"/>
              </a:ext>
            </a:extLst>
          </p:cNvPr>
          <p:cNvSpPr>
            <a:spLocks noGrp="1"/>
          </p:cNvSpPr>
          <p:nvPr>
            <p:ph type="body" sz="quarter" idx="11" hasCustomPrompt="1"/>
          </p:nvPr>
        </p:nvSpPr>
        <p:spPr>
          <a:xfrm>
            <a:off x="581025" y="6110288"/>
            <a:ext cx="9542463" cy="444500"/>
          </a:xfrm>
        </p:spPr>
        <p:txBody>
          <a:bodyPr anchor="ctr">
            <a:noAutofit/>
          </a:bodyPr>
          <a:lstStyle>
            <a:lvl1pPr marL="0" indent="0">
              <a:buNone/>
              <a:defRPr sz="1400"/>
            </a:lvl1pPr>
            <a:lvl2pPr marL="457200" indent="0">
              <a:buNone/>
              <a:defRPr sz="1200"/>
            </a:lvl2pPr>
            <a:lvl3pPr>
              <a:defRPr sz="1100"/>
            </a:lvl3pPr>
            <a:lvl4pPr>
              <a:defRPr sz="1050"/>
            </a:lvl4pPr>
            <a:lvl5pPr>
              <a:defRPr sz="1050"/>
            </a:lvl5pPr>
          </a:lstStyle>
          <a:p>
            <a:pPr lvl="0"/>
            <a:r>
              <a:rPr lang="en-US"/>
              <a:t>Caption</a:t>
            </a:r>
          </a:p>
        </p:txBody>
      </p:sp>
    </p:spTree>
    <p:extLst>
      <p:ext uri="{BB962C8B-B14F-4D97-AF65-F5344CB8AC3E}">
        <p14:creationId xmlns:p14="http://schemas.microsoft.com/office/powerpoint/2010/main" val="3382225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44EF-B460-0F0B-922E-70F59F34191F}"/>
              </a:ext>
            </a:extLst>
          </p:cNvPr>
          <p:cNvSpPr>
            <a:spLocks noGrp="1"/>
          </p:cNvSpPr>
          <p:nvPr>
            <p:ph type="ctrTitle" hasCustomPrompt="1"/>
          </p:nvPr>
        </p:nvSpPr>
        <p:spPr>
          <a:xfrm>
            <a:off x="5225961" y="2622346"/>
            <a:ext cx="6059063" cy="1939635"/>
          </a:xfrm>
        </p:spPr>
        <p:txBody>
          <a:bodyPr anchor="b">
            <a:normAutofit/>
          </a:bodyPr>
          <a:lstStyle>
            <a:lvl1pPr algn="l">
              <a:defRPr sz="3200" strike="noStrike" cap="all" baseline="0">
                <a:solidFill>
                  <a:srgbClr val="4D8934"/>
                </a:solidFill>
              </a:defRPr>
            </a:lvl1pPr>
          </a:lstStyle>
          <a:p>
            <a:r>
              <a:rPr lang="en-US"/>
              <a:t>Thanks for attending</a:t>
            </a:r>
            <a:endParaRPr lang="en-GB"/>
          </a:p>
        </p:txBody>
      </p:sp>
      <p:sp>
        <p:nvSpPr>
          <p:cNvPr id="3" name="Subtitle 2">
            <a:extLst>
              <a:ext uri="{FF2B5EF4-FFF2-40B4-BE49-F238E27FC236}">
                <a16:creationId xmlns:a16="http://schemas.microsoft.com/office/drawing/2014/main" id="{5FCE09D1-136B-701C-E24A-0B129DEF8411}"/>
              </a:ext>
            </a:extLst>
          </p:cNvPr>
          <p:cNvSpPr>
            <a:spLocks noGrp="1"/>
          </p:cNvSpPr>
          <p:nvPr>
            <p:ph type="subTitle" idx="1" hasCustomPrompt="1"/>
          </p:nvPr>
        </p:nvSpPr>
        <p:spPr>
          <a:xfrm>
            <a:off x="5225961" y="4561982"/>
            <a:ext cx="6059063" cy="1009073"/>
          </a:xfrm>
        </p:spPr>
        <p:txBody>
          <a:bodyPr anchor="b">
            <a:normAutofit/>
          </a:bodyPr>
          <a:lstStyle>
            <a:lvl1pPr marL="0" indent="0" algn="l">
              <a:buNone/>
              <a:defRPr sz="2000" cap="all" baseline="0">
                <a:solidFill>
                  <a:srgbClr val="4D89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Contact us: Enquiries@recmanager.co.uk</a:t>
            </a:r>
          </a:p>
        </p:txBody>
      </p:sp>
      <p:pic>
        <p:nvPicPr>
          <p:cNvPr id="8" name="Picture 7" descr="A picture containing text, outdoor&#10;&#10;Description automatically generated">
            <a:extLst>
              <a:ext uri="{FF2B5EF4-FFF2-40B4-BE49-F238E27FC236}">
                <a16:creationId xmlns:a16="http://schemas.microsoft.com/office/drawing/2014/main" id="{00BF0293-6F82-4BBF-D0BD-611EC9D6B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8" y="339660"/>
            <a:ext cx="3790752" cy="2615972"/>
          </a:xfrm>
          <a:prstGeom prst="rect">
            <a:avLst/>
          </a:prstGeom>
        </p:spPr>
      </p:pic>
      <p:pic>
        <p:nvPicPr>
          <p:cNvPr id="6" name="Picture 5" descr="A green and white logo&#10;&#10;Description automatically generated with low confidence">
            <a:extLst>
              <a:ext uri="{FF2B5EF4-FFF2-40B4-BE49-F238E27FC236}">
                <a16:creationId xmlns:a16="http://schemas.microsoft.com/office/drawing/2014/main" id="{DDE74CEB-C666-A96F-0B98-433A6E43D3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6" t="12217" r="45066" b="29972"/>
          <a:stretch/>
        </p:blipFill>
        <p:spPr>
          <a:xfrm rot="5400000">
            <a:off x="583047" y="3476335"/>
            <a:ext cx="2798618" cy="3964713"/>
          </a:xfrm>
          <a:prstGeom prst="rect">
            <a:avLst/>
          </a:prstGeom>
        </p:spPr>
      </p:pic>
    </p:spTree>
    <p:extLst>
      <p:ext uri="{BB962C8B-B14F-4D97-AF65-F5344CB8AC3E}">
        <p14:creationId xmlns:p14="http://schemas.microsoft.com/office/powerpoint/2010/main" val="62765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ing Presente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606550"/>
            <a:ext cx="3521075" cy="338455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ADD18D3C-B836-DFCD-D7DB-1701542FE7B5}"/>
              </a:ext>
            </a:extLst>
          </p:cNvPr>
          <p:cNvSpPr>
            <a:spLocks noGrp="1"/>
          </p:cNvSpPr>
          <p:nvPr>
            <p:ph type="pic" sz="quarter" idx="11"/>
          </p:nvPr>
        </p:nvSpPr>
        <p:spPr>
          <a:xfrm>
            <a:off x="4929410" y="1606550"/>
            <a:ext cx="3521075" cy="3384550"/>
          </a:xfrm>
          <a:ln>
            <a:solidFill>
              <a:schemeClr val="accent3"/>
            </a:solidFill>
          </a:ln>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1376363" y="4606925"/>
            <a:ext cx="3552825" cy="1358038"/>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9" name="Text Placeholder 6">
            <a:extLst>
              <a:ext uri="{FF2B5EF4-FFF2-40B4-BE49-F238E27FC236}">
                <a16:creationId xmlns:a16="http://schemas.microsoft.com/office/drawing/2014/main" id="{540BE4E4-02A2-6F97-B571-E7208D0B0958}"/>
              </a:ext>
            </a:extLst>
          </p:cNvPr>
          <p:cNvSpPr>
            <a:spLocks noGrp="1"/>
          </p:cNvSpPr>
          <p:nvPr>
            <p:ph type="body" sz="quarter" idx="14" hasCustomPrompt="1"/>
          </p:nvPr>
        </p:nvSpPr>
        <p:spPr>
          <a:xfrm>
            <a:off x="5467795" y="4607667"/>
            <a:ext cx="3552825" cy="1358039"/>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2403140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B785-8985-A80E-806D-943192AADD1B}"/>
              </a:ext>
            </a:extLst>
          </p:cNvPr>
          <p:cNvSpPr>
            <a:spLocks noGrp="1"/>
          </p:cNvSpPr>
          <p:nvPr>
            <p:ph type="title" hasCustomPrompt="1"/>
          </p:nvPr>
        </p:nvSpPr>
        <p:spPr>
          <a:xfrm>
            <a:off x="4031672" y="2766219"/>
            <a:ext cx="6966527" cy="1325563"/>
          </a:xfrm>
        </p:spPr>
        <p:txBody>
          <a:bodyPr anchor="b">
            <a:normAutofit/>
          </a:bodyPr>
          <a:lstStyle>
            <a:lvl1pPr>
              <a:defRPr sz="2800"/>
            </a:lvl1pPr>
          </a:lstStyle>
          <a:p>
            <a:r>
              <a:rPr lang="en-US"/>
              <a:t>Section title</a:t>
            </a:r>
            <a:endParaRPr lang="en-GB"/>
          </a:p>
        </p:txBody>
      </p:sp>
      <p:sp>
        <p:nvSpPr>
          <p:cNvPr id="6" name="Text Placeholder 5">
            <a:extLst>
              <a:ext uri="{FF2B5EF4-FFF2-40B4-BE49-F238E27FC236}">
                <a16:creationId xmlns:a16="http://schemas.microsoft.com/office/drawing/2014/main" id="{71F3A676-D461-4214-79CA-6A1166138414}"/>
              </a:ext>
            </a:extLst>
          </p:cNvPr>
          <p:cNvSpPr>
            <a:spLocks noGrp="1"/>
          </p:cNvSpPr>
          <p:nvPr>
            <p:ph type="body" sz="quarter" idx="10" hasCustomPrompt="1"/>
          </p:nvPr>
        </p:nvSpPr>
        <p:spPr>
          <a:xfrm>
            <a:off x="4032250" y="4316413"/>
            <a:ext cx="6965950" cy="1084262"/>
          </a:xfrm>
        </p:spPr>
        <p:txBody>
          <a:bodyPr anchor="ctr"/>
          <a:lstStyle>
            <a:lvl1pPr marL="0" indent="0">
              <a:buNone/>
              <a:defRPr cap="all" spc="300" baseline="0"/>
            </a:lvl1pPr>
          </a:lstStyle>
          <a:p>
            <a:pPr lvl="0"/>
            <a:r>
              <a:rPr lang="en-US"/>
              <a:t>Presenter Name</a:t>
            </a:r>
            <a:endParaRPr lang="en-GB"/>
          </a:p>
        </p:txBody>
      </p:sp>
    </p:spTree>
    <p:extLst>
      <p:ext uri="{BB962C8B-B14F-4D97-AF65-F5344CB8AC3E}">
        <p14:creationId xmlns:p14="http://schemas.microsoft.com/office/powerpoint/2010/main" val="3197542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HEADERS &amp; 1 COL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6E9CF64-1AA4-6841-B4E1-6D2EC96C902D}"/>
              </a:ext>
            </a:extLst>
          </p:cNvPr>
          <p:cNvSpPr>
            <a:spLocks noGrp="1"/>
          </p:cNvSpPr>
          <p:nvPr>
            <p:ph type="ctrTitle"/>
          </p:nvPr>
        </p:nvSpPr>
        <p:spPr>
          <a:xfrm>
            <a:off x="2345094" y="1682200"/>
            <a:ext cx="7554686" cy="678445"/>
          </a:xfrm>
          <a:prstGeom prst="rect">
            <a:avLst/>
          </a:prstGeom>
        </p:spPr>
        <p:txBody>
          <a:bodyPr anchor="t">
            <a:normAutofit/>
          </a:bodyPr>
          <a:lstStyle>
            <a:lvl1pPr algn="l">
              <a:defRPr sz="2000"/>
            </a:lvl1pPr>
          </a:lstStyle>
          <a:p>
            <a:r>
              <a:rPr lang="en-GB"/>
              <a:t>Click to edit Master title style</a:t>
            </a:r>
            <a:endParaRPr lang="en-US"/>
          </a:p>
        </p:txBody>
      </p:sp>
      <p:sp>
        <p:nvSpPr>
          <p:cNvPr id="9" name="Subtitle 2">
            <a:extLst>
              <a:ext uri="{FF2B5EF4-FFF2-40B4-BE49-F238E27FC236}">
                <a16:creationId xmlns:a16="http://schemas.microsoft.com/office/drawing/2014/main" id="{7E624306-26B4-1743-8FFF-3183267B65AB}"/>
              </a:ext>
            </a:extLst>
          </p:cNvPr>
          <p:cNvSpPr>
            <a:spLocks noGrp="1"/>
          </p:cNvSpPr>
          <p:nvPr>
            <p:ph type="subTitle" idx="1" hasCustomPrompt="1"/>
          </p:nvPr>
        </p:nvSpPr>
        <p:spPr>
          <a:xfrm>
            <a:off x="2345094" y="2668976"/>
            <a:ext cx="7554686" cy="2761440"/>
          </a:xfrm>
        </p:spPr>
        <p:txBody>
          <a:bodyPr>
            <a:normAutofit/>
          </a:bodyPr>
          <a:lstStyle>
            <a:lvl1pPr marL="0" indent="0" algn="l">
              <a:lnSpc>
                <a:spcPct val="150000"/>
              </a:lnSpc>
              <a:buNone/>
              <a:defRPr sz="1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eos</a:t>
            </a:r>
            <a:r>
              <a:rPr lang="en-US"/>
              <a:t> </a:t>
            </a:r>
            <a:r>
              <a:rPr lang="en-US" err="1"/>
              <a:t>inani</a:t>
            </a:r>
            <a:r>
              <a:rPr lang="en-US"/>
              <a:t> facete option id, </a:t>
            </a:r>
            <a:r>
              <a:rPr lang="en-US" err="1"/>
              <a:t>vix</a:t>
            </a:r>
            <a:r>
              <a:rPr lang="en-US"/>
              <a:t> an </a:t>
            </a:r>
            <a:r>
              <a:rPr lang="en-US" err="1"/>
              <a:t>laudem</a:t>
            </a:r>
            <a:r>
              <a:rPr lang="en-US"/>
              <a:t> nostrum </a:t>
            </a:r>
            <a:r>
              <a:rPr lang="en-US" err="1"/>
              <a:t>reprehendunt</a:t>
            </a:r>
            <a:r>
              <a:rPr lang="en-US"/>
              <a:t>. </a:t>
            </a:r>
            <a:r>
              <a:rPr lang="en-US" err="1"/>
              <a:t>Aperiam</a:t>
            </a:r>
            <a:r>
              <a:rPr lang="en-US"/>
              <a:t> </a:t>
            </a:r>
            <a:r>
              <a:rPr lang="en-US" err="1"/>
              <a:t>propriae</a:t>
            </a:r>
            <a:r>
              <a:rPr lang="en-US"/>
              <a:t> </a:t>
            </a:r>
            <a:r>
              <a:rPr lang="en-US" err="1"/>
              <a:t>ei</a:t>
            </a:r>
            <a:r>
              <a:rPr lang="en-US"/>
              <a:t> </a:t>
            </a:r>
            <a:r>
              <a:rPr lang="en-US" err="1"/>
              <a:t>eum</a:t>
            </a:r>
            <a:r>
              <a:rPr lang="en-US"/>
              <a:t>, vim facilis </a:t>
            </a:r>
            <a:r>
              <a:rPr lang="en-US" err="1"/>
              <a:t>recusabo</a:t>
            </a:r>
            <a:r>
              <a:rPr lang="en-US"/>
              <a:t> at. Vel at </a:t>
            </a:r>
            <a:r>
              <a:rPr lang="en-US" err="1"/>
              <a:t>vivendum</a:t>
            </a:r>
            <a:r>
              <a:rPr lang="en-US"/>
              <a:t> </a:t>
            </a:r>
            <a:r>
              <a:rPr lang="en-US" err="1"/>
              <a:t>electram</a:t>
            </a:r>
            <a:r>
              <a:rPr lang="en-US"/>
              <a:t>, </a:t>
            </a:r>
            <a:r>
              <a:rPr lang="en-US" err="1"/>
              <a:t>ius</a:t>
            </a:r>
            <a:r>
              <a:rPr lang="en-US"/>
              <a:t> nihil </a:t>
            </a:r>
            <a:r>
              <a:rPr lang="en-US" err="1"/>
              <a:t>labores</a:t>
            </a:r>
            <a:r>
              <a:rPr lang="en-US"/>
              <a:t> ea. Ut </a:t>
            </a:r>
            <a:r>
              <a:rPr lang="en-US" err="1"/>
              <a:t>falli</a:t>
            </a:r>
            <a:r>
              <a:rPr lang="en-US"/>
              <a:t> </a:t>
            </a:r>
            <a:r>
              <a:rPr lang="en-US" err="1"/>
              <a:t>prodesset</a:t>
            </a:r>
            <a:r>
              <a:rPr lang="en-US"/>
              <a:t> </a:t>
            </a:r>
            <a:r>
              <a:rPr lang="en-US" err="1"/>
              <a:t>eum</a:t>
            </a:r>
            <a:r>
              <a:rPr lang="en-US"/>
              <a:t>. At duo </a:t>
            </a:r>
            <a:r>
              <a:rPr lang="en-US" err="1"/>
              <a:t>rebum</a:t>
            </a:r>
            <a:r>
              <a:rPr lang="en-US"/>
              <a:t> </a:t>
            </a:r>
            <a:r>
              <a:rPr lang="en-US" err="1"/>
              <a:t>epicurei</a:t>
            </a:r>
            <a:r>
              <a:rPr lang="en-US"/>
              <a:t> </a:t>
            </a:r>
            <a:r>
              <a:rPr lang="en-US" err="1"/>
              <a:t>aliquando</a:t>
            </a:r>
            <a:r>
              <a:rPr lang="en-US"/>
              <a:t>.</a:t>
            </a:r>
          </a:p>
          <a:p>
            <a:r>
              <a:rPr lang="en-US"/>
              <a:t>An per </a:t>
            </a:r>
            <a:r>
              <a:rPr lang="en-US" err="1"/>
              <a:t>vero</a:t>
            </a:r>
            <a:r>
              <a:rPr lang="en-US"/>
              <a:t> </a:t>
            </a:r>
            <a:r>
              <a:rPr lang="en-US" err="1"/>
              <a:t>tempor</a:t>
            </a:r>
            <a:r>
              <a:rPr lang="en-US"/>
              <a:t>, </a:t>
            </a:r>
            <a:r>
              <a:rPr lang="en-US" err="1"/>
              <a:t>ornatus</a:t>
            </a:r>
            <a:r>
              <a:rPr lang="en-US"/>
              <a:t> </a:t>
            </a:r>
            <a:r>
              <a:rPr lang="en-US" err="1"/>
              <a:t>epicurei</a:t>
            </a:r>
            <a:r>
              <a:rPr lang="en-US"/>
              <a:t> </a:t>
            </a:r>
            <a:r>
              <a:rPr lang="en-US" err="1"/>
              <a:t>intellegam</a:t>
            </a:r>
            <a:r>
              <a:rPr lang="en-US"/>
              <a:t> </a:t>
            </a:r>
            <a:r>
              <a:rPr lang="en-US" err="1"/>
              <a:t>te</a:t>
            </a:r>
            <a:r>
              <a:rPr lang="en-US"/>
              <a:t> usu. Eu </a:t>
            </a:r>
            <a:r>
              <a:rPr lang="en-US" err="1"/>
              <a:t>eos</a:t>
            </a:r>
            <a:r>
              <a:rPr lang="en-US"/>
              <a:t> populo </a:t>
            </a:r>
            <a:r>
              <a:rPr lang="en-US" err="1"/>
              <a:t>moderatius</a:t>
            </a:r>
            <a:r>
              <a:rPr lang="en-US"/>
              <a:t> </a:t>
            </a:r>
            <a:r>
              <a:rPr lang="en-US" err="1"/>
              <a:t>reprimique</a:t>
            </a:r>
            <a:r>
              <a:rPr lang="en-US"/>
              <a:t>, id sit </a:t>
            </a:r>
            <a:r>
              <a:rPr lang="en-US" err="1"/>
              <a:t>officiis</a:t>
            </a:r>
            <a:r>
              <a:rPr lang="en-US"/>
              <a:t> </a:t>
            </a:r>
            <a:r>
              <a:rPr lang="en-US" err="1"/>
              <a:t>gubergren</a:t>
            </a:r>
            <a:r>
              <a:rPr lang="en-US"/>
              <a:t>, qui </a:t>
            </a:r>
            <a:r>
              <a:rPr lang="en-US" err="1"/>
              <a:t>singulis</a:t>
            </a:r>
            <a:r>
              <a:rPr lang="en-US"/>
              <a:t> </a:t>
            </a:r>
            <a:r>
              <a:rPr lang="en-US" err="1"/>
              <a:t>recteque</a:t>
            </a:r>
            <a:r>
              <a:rPr lang="en-US"/>
              <a:t> </a:t>
            </a:r>
            <a:r>
              <a:rPr lang="en-US" err="1"/>
              <a:t>concludaturque</a:t>
            </a:r>
            <a:r>
              <a:rPr lang="en-US"/>
              <a:t> ad. Doming </a:t>
            </a:r>
            <a:r>
              <a:rPr lang="en-US" err="1"/>
              <a:t>reprimique</a:t>
            </a:r>
            <a:r>
              <a:rPr lang="en-US"/>
              <a:t> </a:t>
            </a:r>
            <a:r>
              <a:rPr lang="en-US" err="1"/>
              <a:t>ei</a:t>
            </a:r>
            <a:r>
              <a:rPr lang="en-US"/>
              <a:t> vis. </a:t>
            </a:r>
            <a:r>
              <a:rPr lang="en-US" err="1"/>
              <a:t>Enim</a:t>
            </a:r>
            <a:r>
              <a:rPr lang="en-US"/>
              <a:t> </a:t>
            </a:r>
            <a:r>
              <a:rPr lang="en-US" err="1"/>
              <a:t>tation</a:t>
            </a:r>
            <a:r>
              <a:rPr lang="en-US"/>
              <a:t> </a:t>
            </a:r>
            <a:r>
              <a:rPr lang="en-US" err="1"/>
              <a:t>ridens</a:t>
            </a:r>
            <a:r>
              <a:rPr lang="en-US"/>
              <a:t> </a:t>
            </a:r>
            <a:r>
              <a:rPr lang="en-US" err="1"/>
              <a:t>ius</a:t>
            </a:r>
            <a:r>
              <a:rPr lang="en-US"/>
              <a:t> an, id lorem </a:t>
            </a:r>
            <a:r>
              <a:rPr lang="en-US" err="1"/>
              <a:t>ullum</a:t>
            </a:r>
            <a:r>
              <a:rPr lang="en-US"/>
              <a:t> </a:t>
            </a:r>
            <a:r>
              <a:rPr lang="en-US" err="1"/>
              <a:t>iusto</a:t>
            </a:r>
            <a:r>
              <a:rPr lang="en-US"/>
              <a:t> sed, </a:t>
            </a:r>
            <a:r>
              <a:rPr lang="en-US" err="1"/>
              <a:t>ei</a:t>
            </a:r>
            <a:r>
              <a:rPr lang="en-US"/>
              <a:t> per </a:t>
            </a:r>
            <a:r>
              <a:rPr lang="en-US" err="1"/>
              <a:t>natum</a:t>
            </a:r>
            <a:r>
              <a:rPr lang="en-US"/>
              <a:t> </a:t>
            </a:r>
            <a:r>
              <a:rPr lang="en-US" err="1"/>
              <a:t>senserit</a:t>
            </a:r>
            <a:r>
              <a:rPr lang="en-US"/>
              <a:t>. No </a:t>
            </a:r>
            <a:r>
              <a:rPr lang="en-US" err="1"/>
              <a:t>est</a:t>
            </a:r>
            <a:r>
              <a:rPr lang="en-US"/>
              <a:t> </a:t>
            </a:r>
            <a:r>
              <a:rPr lang="en-US" err="1"/>
              <a:t>zril</a:t>
            </a:r>
            <a:r>
              <a:rPr lang="en-US"/>
              <a:t> </a:t>
            </a:r>
            <a:r>
              <a:rPr lang="en-US" err="1"/>
              <a:t>expetenda</a:t>
            </a:r>
            <a:r>
              <a:rPr lang="en-US"/>
              <a:t> </a:t>
            </a:r>
            <a:r>
              <a:rPr lang="en-US" err="1"/>
              <a:t>delicatissimi</a:t>
            </a:r>
            <a:r>
              <a:rPr lang="en-US"/>
              <a:t>, cu </a:t>
            </a:r>
            <a:r>
              <a:rPr lang="en-US" err="1"/>
              <a:t>eligendi</a:t>
            </a:r>
            <a:r>
              <a:rPr lang="en-US"/>
              <a:t> </a:t>
            </a:r>
            <a:r>
              <a:rPr lang="en-US" err="1"/>
              <a:t>tacimates</a:t>
            </a:r>
            <a:r>
              <a:rPr lang="en-US"/>
              <a:t> </a:t>
            </a:r>
            <a:r>
              <a:rPr lang="en-US" err="1"/>
              <a:t>theophrastus</a:t>
            </a:r>
            <a:r>
              <a:rPr lang="en-US"/>
              <a:t> </a:t>
            </a:r>
            <a:r>
              <a:rPr lang="en-US" err="1"/>
              <a:t>vix</a:t>
            </a:r>
            <a:r>
              <a:rPr lang="en-US"/>
              <a:t>.</a:t>
            </a:r>
          </a:p>
        </p:txBody>
      </p:sp>
    </p:spTree>
    <p:extLst>
      <p:ext uri="{BB962C8B-B14F-4D97-AF65-F5344CB8AC3E}">
        <p14:creationId xmlns:p14="http://schemas.microsoft.com/office/powerpoint/2010/main" val="136939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E11AFC-AEAF-527F-34B1-62D6ED9443CF}"/>
              </a:ext>
            </a:extLst>
          </p:cNvPr>
          <p:cNvSpPr>
            <a:spLocks noGrp="1"/>
          </p:cNvSpPr>
          <p:nvPr>
            <p:ph type="dt" sz="half" idx="10"/>
          </p:nvPr>
        </p:nvSpPr>
        <p:spPr>
          <a:xfrm>
            <a:off x="515938" y="6352786"/>
            <a:ext cx="2743200" cy="365125"/>
          </a:xfrm>
        </p:spPr>
        <p:txBody>
          <a:bodyPr/>
          <a:lstStyle/>
          <a:p>
            <a:fld id="{AD5181A6-5084-4A9C-AC20-1628A17DBD10}" type="datetimeFigureOut">
              <a:rPr lang="en-GB" smtClean="0"/>
              <a:t>25/04/2024</a:t>
            </a:fld>
            <a:endParaRPr lang="en-GB"/>
          </a:p>
        </p:txBody>
      </p:sp>
      <p:sp>
        <p:nvSpPr>
          <p:cNvPr id="5" name="Footer Placeholder 4">
            <a:extLst>
              <a:ext uri="{FF2B5EF4-FFF2-40B4-BE49-F238E27FC236}">
                <a16:creationId xmlns:a16="http://schemas.microsoft.com/office/drawing/2014/main" id="{35A2AF8C-639A-6A7D-60CD-E4BFD725378C}"/>
              </a:ext>
            </a:extLst>
          </p:cNvPr>
          <p:cNvSpPr>
            <a:spLocks noGrp="1"/>
          </p:cNvSpPr>
          <p:nvPr>
            <p:ph type="ftr" sz="quarter" idx="11"/>
          </p:nvPr>
        </p:nvSpPr>
        <p:spPr>
          <a:xfrm>
            <a:off x="4038600" y="6352786"/>
            <a:ext cx="4114800" cy="365125"/>
          </a:xfrm>
        </p:spPr>
        <p:txBody>
          <a:bodyPr/>
          <a:lstStyle/>
          <a:p>
            <a:endParaRPr lang="en-GB"/>
          </a:p>
        </p:txBody>
      </p:sp>
      <p:sp>
        <p:nvSpPr>
          <p:cNvPr id="6" name="Slide Number Placeholder 5">
            <a:extLst>
              <a:ext uri="{FF2B5EF4-FFF2-40B4-BE49-F238E27FC236}">
                <a16:creationId xmlns:a16="http://schemas.microsoft.com/office/drawing/2014/main" id="{8CA1F90F-022F-6061-A7D5-7D9EFBAF31D0}"/>
              </a:ext>
            </a:extLst>
          </p:cNvPr>
          <p:cNvSpPr>
            <a:spLocks noGrp="1"/>
          </p:cNvSpPr>
          <p:nvPr>
            <p:ph type="sldNum" sz="quarter" idx="12"/>
          </p:nvPr>
        </p:nvSpPr>
        <p:spPr>
          <a:xfrm>
            <a:off x="8932862" y="6352786"/>
            <a:ext cx="2743200" cy="365125"/>
          </a:xfrm>
        </p:spPr>
        <p:txBody>
          <a:bodyPr/>
          <a:lstStyle/>
          <a:p>
            <a:fld id="{DF507B51-E1E2-4A5B-BB17-C4EA9026352C}" type="slidenum">
              <a:rPr lang="en-GB" smtClean="0"/>
              <a:t>‹#›</a:t>
            </a:fld>
            <a:endParaRPr lang="en-GB"/>
          </a:p>
        </p:txBody>
      </p:sp>
    </p:spTree>
    <p:extLst>
      <p:ext uri="{BB962C8B-B14F-4D97-AF65-F5344CB8AC3E}">
        <p14:creationId xmlns:p14="http://schemas.microsoft.com/office/powerpoint/2010/main" val="2534632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5" orient="horz" pos="3997">
          <p15:clr>
            <a:srgbClr val="FBAE40"/>
          </p15:clr>
        </p15:guide>
        <p15:guide id="6" pos="7355">
          <p15:clr>
            <a:srgbClr val="FBAE40"/>
          </p15:clr>
        </p15:guide>
        <p15:guide id="7" orient="horz" pos="3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2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B785-8985-A80E-806D-943192AADD1B}"/>
              </a:ext>
            </a:extLst>
          </p:cNvPr>
          <p:cNvSpPr>
            <a:spLocks noGrp="1"/>
          </p:cNvSpPr>
          <p:nvPr>
            <p:ph type="title" hasCustomPrompt="1"/>
          </p:nvPr>
        </p:nvSpPr>
        <p:spPr>
          <a:xfrm>
            <a:off x="4031672" y="2766219"/>
            <a:ext cx="6966527" cy="1325563"/>
          </a:xfrm>
        </p:spPr>
        <p:txBody>
          <a:bodyPr anchor="b">
            <a:normAutofit/>
          </a:bodyPr>
          <a:lstStyle>
            <a:lvl1pPr>
              <a:defRPr sz="2800"/>
            </a:lvl1pPr>
          </a:lstStyle>
          <a:p>
            <a:r>
              <a:rPr lang="en-US"/>
              <a:t>Section title</a:t>
            </a:r>
            <a:endParaRPr lang="en-GB"/>
          </a:p>
        </p:txBody>
      </p:sp>
      <p:sp>
        <p:nvSpPr>
          <p:cNvPr id="6" name="Text Placeholder 5">
            <a:extLst>
              <a:ext uri="{FF2B5EF4-FFF2-40B4-BE49-F238E27FC236}">
                <a16:creationId xmlns:a16="http://schemas.microsoft.com/office/drawing/2014/main" id="{71F3A676-D461-4214-79CA-6A1166138414}"/>
              </a:ext>
            </a:extLst>
          </p:cNvPr>
          <p:cNvSpPr>
            <a:spLocks noGrp="1"/>
          </p:cNvSpPr>
          <p:nvPr>
            <p:ph type="body" sz="quarter" idx="10" hasCustomPrompt="1"/>
          </p:nvPr>
        </p:nvSpPr>
        <p:spPr>
          <a:xfrm>
            <a:off x="4032250" y="4316413"/>
            <a:ext cx="6965950" cy="1084262"/>
          </a:xfrm>
        </p:spPr>
        <p:txBody>
          <a:bodyPr anchor="ctr"/>
          <a:lstStyle>
            <a:lvl1pPr marL="0" indent="0">
              <a:buNone/>
              <a:defRPr cap="all" spc="300" baseline="0"/>
            </a:lvl1pPr>
          </a:lstStyle>
          <a:p>
            <a:pPr lvl="0"/>
            <a:r>
              <a:rPr lang="en-US"/>
              <a:t>Presenter Name</a:t>
            </a:r>
            <a:endParaRPr lang="en-GB"/>
          </a:p>
        </p:txBody>
      </p:sp>
    </p:spTree>
    <p:extLst>
      <p:ext uri="{BB962C8B-B14F-4D97-AF65-F5344CB8AC3E}">
        <p14:creationId xmlns:p14="http://schemas.microsoft.com/office/powerpoint/2010/main" val="4115831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832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44EF-B460-0F0B-922E-70F59F34191F}"/>
              </a:ext>
            </a:extLst>
          </p:cNvPr>
          <p:cNvSpPr>
            <a:spLocks noGrp="1"/>
          </p:cNvSpPr>
          <p:nvPr>
            <p:ph type="ctrTitle"/>
          </p:nvPr>
        </p:nvSpPr>
        <p:spPr>
          <a:xfrm>
            <a:off x="517228" y="2955632"/>
            <a:ext cx="6059063" cy="1939635"/>
          </a:xfrm>
        </p:spPr>
        <p:txBody>
          <a:bodyPr anchor="b">
            <a:normAutofit/>
          </a:bodyPr>
          <a:lstStyle>
            <a:lvl1pPr algn="l">
              <a:defRPr sz="3200" strike="noStrike" cap="all" baseline="0">
                <a:solidFill>
                  <a:srgbClr val="4D8934"/>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FCE09D1-136B-701C-E24A-0B129DEF8411}"/>
              </a:ext>
            </a:extLst>
          </p:cNvPr>
          <p:cNvSpPr>
            <a:spLocks noGrp="1"/>
          </p:cNvSpPr>
          <p:nvPr>
            <p:ph type="subTitle" idx="1"/>
          </p:nvPr>
        </p:nvSpPr>
        <p:spPr>
          <a:xfrm>
            <a:off x="517228" y="4895268"/>
            <a:ext cx="6059063" cy="1009073"/>
          </a:xfrm>
        </p:spPr>
        <p:txBody>
          <a:bodyPr anchor="b">
            <a:normAutofit/>
          </a:bodyPr>
          <a:lstStyle>
            <a:lvl1pPr marL="0" indent="0" algn="l">
              <a:buNone/>
              <a:defRPr sz="2000" cap="all" baseline="0">
                <a:solidFill>
                  <a:srgbClr val="4D89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descr="A picture containing text, outdoor&#10;&#10;Description automatically generated">
            <a:extLst>
              <a:ext uri="{FF2B5EF4-FFF2-40B4-BE49-F238E27FC236}">
                <a16:creationId xmlns:a16="http://schemas.microsoft.com/office/drawing/2014/main" id="{00BF0293-6F82-4BBF-D0BD-611EC9D6B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8006" y="339660"/>
            <a:ext cx="3790752" cy="2615972"/>
          </a:xfrm>
          <a:prstGeom prst="rect">
            <a:avLst/>
          </a:prstGeom>
        </p:spPr>
      </p:pic>
      <p:pic>
        <p:nvPicPr>
          <p:cNvPr id="10" name="Picture 9" descr="A green and white logo&#10;&#10;Description automatically generated with low confidence">
            <a:extLst>
              <a:ext uri="{FF2B5EF4-FFF2-40B4-BE49-F238E27FC236}">
                <a16:creationId xmlns:a16="http://schemas.microsoft.com/office/drawing/2014/main" id="{6959662B-FD87-EB75-8134-0BC5FAF51F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6" t="12217" r="45066" b="29972"/>
          <a:stretch/>
        </p:blipFill>
        <p:spPr>
          <a:xfrm>
            <a:off x="9393382" y="2893287"/>
            <a:ext cx="2798618" cy="3964713"/>
          </a:xfrm>
          <a:prstGeom prst="rect">
            <a:avLst/>
          </a:prstGeom>
        </p:spPr>
      </p:pic>
    </p:spTree>
    <p:extLst>
      <p:ext uri="{BB962C8B-B14F-4D97-AF65-F5344CB8AC3E}">
        <p14:creationId xmlns:p14="http://schemas.microsoft.com/office/powerpoint/2010/main" val="3102592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ducing Presente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606550"/>
            <a:ext cx="3521075" cy="338455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ADD18D3C-B836-DFCD-D7DB-1701542FE7B5}"/>
              </a:ext>
            </a:extLst>
          </p:cNvPr>
          <p:cNvSpPr>
            <a:spLocks noGrp="1"/>
          </p:cNvSpPr>
          <p:nvPr>
            <p:ph type="pic" sz="quarter" idx="11"/>
          </p:nvPr>
        </p:nvSpPr>
        <p:spPr>
          <a:xfrm>
            <a:off x="4929410" y="1606550"/>
            <a:ext cx="3521075" cy="3384550"/>
          </a:xfrm>
          <a:ln>
            <a:solidFill>
              <a:schemeClr val="accent3"/>
            </a:solidFill>
          </a:ln>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1376363" y="4606925"/>
            <a:ext cx="3552825" cy="1358038"/>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9" name="Text Placeholder 6">
            <a:extLst>
              <a:ext uri="{FF2B5EF4-FFF2-40B4-BE49-F238E27FC236}">
                <a16:creationId xmlns:a16="http://schemas.microsoft.com/office/drawing/2014/main" id="{540BE4E4-02A2-6F97-B571-E7208D0B0958}"/>
              </a:ext>
            </a:extLst>
          </p:cNvPr>
          <p:cNvSpPr>
            <a:spLocks noGrp="1"/>
          </p:cNvSpPr>
          <p:nvPr>
            <p:ph type="body" sz="quarter" idx="14" hasCustomPrompt="1"/>
          </p:nvPr>
        </p:nvSpPr>
        <p:spPr>
          <a:xfrm>
            <a:off x="5467795" y="4607667"/>
            <a:ext cx="3552825" cy="1358039"/>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3409959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ducing Present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606550"/>
            <a:ext cx="2631393" cy="3153457"/>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ADD18D3C-B836-DFCD-D7DB-1701542FE7B5}"/>
              </a:ext>
            </a:extLst>
          </p:cNvPr>
          <p:cNvSpPr>
            <a:spLocks noGrp="1"/>
          </p:cNvSpPr>
          <p:nvPr>
            <p:ph type="pic" sz="quarter" idx="11"/>
          </p:nvPr>
        </p:nvSpPr>
        <p:spPr>
          <a:xfrm>
            <a:off x="4117560" y="1606550"/>
            <a:ext cx="2631393" cy="3401286"/>
          </a:xfrm>
          <a:ln>
            <a:solidFill>
              <a:schemeClr val="accent3"/>
            </a:solidFill>
          </a:ln>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1134648" y="4427664"/>
            <a:ext cx="2982912" cy="1135849"/>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9" name="Text Placeholder 6">
            <a:extLst>
              <a:ext uri="{FF2B5EF4-FFF2-40B4-BE49-F238E27FC236}">
                <a16:creationId xmlns:a16="http://schemas.microsoft.com/office/drawing/2014/main" id="{540BE4E4-02A2-6F97-B571-E7208D0B0958}"/>
              </a:ext>
            </a:extLst>
          </p:cNvPr>
          <p:cNvSpPr>
            <a:spLocks noGrp="1"/>
          </p:cNvSpPr>
          <p:nvPr>
            <p:ph type="body" sz="quarter" idx="14" hasCustomPrompt="1"/>
          </p:nvPr>
        </p:nvSpPr>
        <p:spPr>
          <a:xfrm>
            <a:off x="4414007" y="4440282"/>
            <a:ext cx="2982913" cy="1135107"/>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8" name="Picture Placeholder 3">
            <a:extLst>
              <a:ext uri="{FF2B5EF4-FFF2-40B4-BE49-F238E27FC236}">
                <a16:creationId xmlns:a16="http://schemas.microsoft.com/office/drawing/2014/main" id="{A98B74B8-0426-0468-EDAA-F71E7C8A76DD}"/>
              </a:ext>
            </a:extLst>
          </p:cNvPr>
          <p:cNvSpPr>
            <a:spLocks noGrp="1"/>
          </p:cNvSpPr>
          <p:nvPr>
            <p:ph type="pic" sz="quarter" idx="15"/>
          </p:nvPr>
        </p:nvSpPr>
        <p:spPr>
          <a:xfrm>
            <a:off x="7491662" y="1606550"/>
            <a:ext cx="2631393" cy="3401286"/>
          </a:xfrm>
          <a:ln>
            <a:solidFill>
              <a:schemeClr val="accent3"/>
            </a:solidFill>
          </a:ln>
        </p:spPr>
        <p:txBody>
          <a:bodyPr/>
          <a:lstStyle/>
          <a:p>
            <a:r>
              <a:rPr lang="en-US"/>
              <a:t>Click icon to add picture</a:t>
            </a:r>
            <a:endParaRPr lang="en-GB"/>
          </a:p>
        </p:txBody>
      </p:sp>
      <p:sp>
        <p:nvSpPr>
          <p:cNvPr id="10" name="Text Placeholder 6">
            <a:extLst>
              <a:ext uri="{FF2B5EF4-FFF2-40B4-BE49-F238E27FC236}">
                <a16:creationId xmlns:a16="http://schemas.microsoft.com/office/drawing/2014/main" id="{17FE27AF-59F4-8B4D-0BC2-3B7AC8A6FD97}"/>
              </a:ext>
            </a:extLst>
          </p:cNvPr>
          <p:cNvSpPr>
            <a:spLocks noGrp="1"/>
          </p:cNvSpPr>
          <p:nvPr>
            <p:ph type="body" sz="quarter" idx="16" hasCustomPrompt="1"/>
          </p:nvPr>
        </p:nvSpPr>
        <p:spPr>
          <a:xfrm>
            <a:off x="7787371" y="4440281"/>
            <a:ext cx="2982913" cy="1135107"/>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3506422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ducing Presenter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838200"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1" name="Picture Placeholder 3">
            <a:extLst>
              <a:ext uri="{FF2B5EF4-FFF2-40B4-BE49-F238E27FC236}">
                <a16:creationId xmlns:a16="http://schemas.microsoft.com/office/drawing/2014/main" id="{2C602C5F-F1E1-2B20-CC7B-72A761E31A10}"/>
              </a:ext>
            </a:extLst>
          </p:cNvPr>
          <p:cNvSpPr>
            <a:spLocks noGrp="1"/>
          </p:cNvSpPr>
          <p:nvPr>
            <p:ph type="pic" sz="quarter" idx="13"/>
          </p:nvPr>
        </p:nvSpPr>
        <p:spPr>
          <a:xfrm>
            <a:off x="3238144"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2" name="Text Placeholder 6">
            <a:extLst>
              <a:ext uri="{FF2B5EF4-FFF2-40B4-BE49-F238E27FC236}">
                <a16:creationId xmlns:a16="http://schemas.microsoft.com/office/drawing/2014/main" id="{16E191BD-962D-F291-3568-61150F6B3421}"/>
              </a:ext>
            </a:extLst>
          </p:cNvPr>
          <p:cNvSpPr>
            <a:spLocks noGrp="1"/>
          </p:cNvSpPr>
          <p:nvPr>
            <p:ph type="body" sz="quarter" idx="14" hasCustomPrompt="1"/>
          </p:nvPr>
        </p:nvSpPr>
        <p:spPr>
          <a:xfrm>
            <a:off x="3238144"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3" name="Picture Placeholder 3">
            <a:extLst>
              <a:ext uri="{FF2B5EF4-FFF2-40B4-BE49-F238E27FC236}">
                <a16:creationId xmlns:a16="http://schemas.microsoft.com/office/drawing/2014/main" id="{B433CF78-ADFA-AA45-DC89-9873A0EC72E2}"/>
              </a:ext>
            </a:extLst>
          </p:cNvPr>
          <p:cNvSpPr>
            <a:spLocks noGrp="1"/>
          </p:cNvSpPr>
          <p:nvPr>
            <p:ph type="pic" sz="quarter" idx="15"/>
          </p:nvPr>
        </p:nvSpPr>
        <p:spPr>
          <a:xfrm>
            <a:off x="5638088"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4" name="Text Placeholder 6">
            <a:extLst>
              <a:ext uri="{FF2B5EF4-FFF2-40B4-BE49-F238E27FC236}">
                <a16:creationId xmlns:a16="http://schemas.microsoft.com/office/drawing/2014/main" id="{0B502E78-7066-D212-6CF2-493F948DBAFB}"/>
              </a:ext>
            </a:extLst>
          </p:cNvPr>
          <p:cNvSpPr>
            <a:spLocks noGrp="1"/>
          </p:cNvSpPr>
          <p:nvPr>
            <p:ph type="body" sz="quarter" idx="16" hasCustomPrompt="1"/>
          </p:nvPr>
        </p:nvSpPr>
        <p:spPr>
          <a:xfrm>
            <a:off x="5638088"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5" name="Picture Placeholder 3">
            <a:extLst>
              <a:ext uri="{FF2B5EF4-FFF2-40B4-BE49-F238E27FC236}">
                <a16:creationId xmlns:a16="http://schemas.microsoft.com/office/drawing/2014/main" id="{6B93B762-A71B-FA3C-88AE-C60700E46AE7}"/>
              </a:ext>
            </a:extLst>
          </p:cNvPr>
          <p:cNvSpPr>
            <a:spLocks noGrp="1"/>
          </p:cNvSpPr>
          <p:nvPr>
            <p:ph type="pic" sz="quarter" idx="17"/>
          </p:nvPr>
        </p:nvSpPr>
        <p:spPr>
          <a:xfrm>
            <a:off x="8038032"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6" name="Text Placeholder 6">
            <a:extLst>
              <a:ext uri="{FF2B5EF4-FFF2-40B4-BE49-F238E27FC236}">
                <a16:creationId xmlns:a16="http://schemas.microsoft.com/office/drawing/2014/main" id="{B8392AAC-125B-C445-4ED3-55B95A97C6BE}"/>
              </a:ext>
            </a:extLst>
          </p:cNvPr>
          <p:cNvSpPr>
            <a:spLocks noGrp="1"/>
          </p:cNvSpPr>
          <p:nvPr>
            <p:ph type="body" sz="quarter" idx="18" hasCustomPrompt="1"/>
          </p:nvPr>
        </p:nvSpPr>
        <p:spPr>
          <a:xfrm>
            <a:off x="8038032"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269560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ing Present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606550"/>
            <a:ext cx="2631393" cy="3153457"/>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ADD18D3C-B836-DFCD-D7DB-1701542FE7B5}"/>
              </a:ext>
            </a:extLst>
          </p:cNvPr>
          <p:cNvSpPr>
            <a:spLocks noGrp="1"/>
          </p:cNvSpPr>
          <p:nvPr>
            <p:ph type="pic" sz="quarter" idx="11"/>
          </p:nvPr>
        </p:nvSpPr>
        <p:spPr>
          <a:xfrm>
            <a:off x="4117560" y="1606550"/>
            <a:ext cx="2631393" cy="3401286"/>
          </a:xfrm>
          <a:ln>
            <a:solidFill>
              <a:schemeClr val="accent3"/>
            </a:solidFill>
          </a:ln>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1134648" y="4427664"/>
            <a:ext cx="2982912" cy="1135849"/>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9" name="Text Placeholder 6">
            <a:extLst>
              <a:ext uri="{FF2B5EF4-FFF2-40B4-BE49-F238E27FC236}">
                <a16:creationId xmlns:a16="http://schemas.microsoft.com/office/drawing/2014/main" id="{540BE4E4-02A2-6F97-B571-E7208D0B0958}"/>
              </a:ext>
            </a:extLst>
          </p:cNvPr>
          <p:cNvSpPr>
            <a:spLocks noGrp="1"/>
          </p:cNvSpPr>
          <p:nvPr>
            <p:ph type="body" sz="quarter" idx="14" hasCustomPrompt="1"/>
          </p:nvPr>
        </p:nvSpPr>
        <p:spPr>
          <a:xfrm>
            <a:off x="4414007" y="4440282"/>
            <a:ext cx="2982913" cy="1135107"/>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8" name="Picture Placeholder 3">
            <a:extLst>
              <a:ext uri="{FF2B5EF4-FFF2-40B4-BE49-F238E27FC236}">
                <a16:creationId xmlns:a16="http://schemas.microsoft.com/office/drawing/2014/main" id="{A98B74B8-0426-0468-EDAA-F71E7C8A76DD}"/>
              </a:ext>
            </a:extLst>
          </p:cNvPr>
          <p:cNvSpPr>
            <a:spLocks noGrp="1"/>
          </p:cNvSpPr>
          <p:nvPr>
            <p:ph type="pic" sz="quarter" idx="15"/>
          </p:nvPr>
        </p:nvSpPr>
        <p:spPr>
          <a:xfrm>
            <a:off x="7491662" y="1606550"/>
            <a:ext cx="2631393" cy="3401286"/>
          </a:xfrm>
          <a:ln>
            <a:solidFill>
              <a:schemeClr val="accent3"/>
            </a:solidFill>
          </a:ln>
        </p:spPr>
        <p:txBody>
          <a:bodyPr/>
          <a:lstStyle/>
          <a:p>
            <a:r>
              <a:rPr lang="en-US"/>
              <a:t>Click icon to add picture</a:t>
            </a:r>
            <a:endParaRPr lang="en-GB"/>
          </a:p>
        </p:txBody>
      </p:sp>
      <p:sp>
        <p:nvSpPr>
          <p:cNvPr id="10" name="Text Placeholder 6">
            <a:extLst>
              <a:ext uri="{FF2B5EF4-FFF2-40B4-BE49-F238E27FC236}">
                <a16:creationId xmlns:a16="http://schemas.microsoft.com/office/drawing/2014/main" id="{17FE27AF-59F4-8B4D-0BC2-3B7AC8A6FD97}"/>
              </a:ext>
            </a:extLst>
          </p:cNvPr>
          <p:cNvSpPr>
            <a:spLocks noGrp="1"/>
          </p:cNvSpPr>
          <p:nvPr>
            <p:ph type="body" sz="quarter" idx="16" hasCustomPrompt="1"/>
          </p:nvPr>
        </p:nvSpPr>
        <p:spPr>
          <a:xfrm>
            <a:off x="7787371" y="4440281"/>
            <a:ext cx="2982913" cy="1135107"/>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422756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ducing Presenter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838200"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1" name="Picture Placeholder 3">
            <a:extLst>
              <a:ext uri="{FF2B5EF4-FFF2-40B4-BE49-F238E27FC236}">
                <a16:creationId xmlns:a16="http://schemas.microsoft.com/office/drawing/2014/main" id="{2C602C5F-F1E1-2B20-CC7B-72A761E31A10}"/>
              </a:ext>
            </a:extLst>
          </p:cNvPr>
          <p:cNvSpPr>
            <a:spLocks noGrp="1"/>
          </p:cNvSpPr>
          <p:nvPr>
            <p:ph type="pic" sz="quarter" idx="13"/>
          </p:nvPr>
        </p:nvSpPr>
        <p:spPr>
          <a:xfrm>
            <a:off x="3041593"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2" name="Text Placeholder 6">
            <a:extLst>
              <a:ext uri="{FF2B5EF4-FFF2-40B4-BE49-F238E27FC236}">
                <a16:creationId xmlns:a16="http://schemas.microsoft.com/office/drawing/2014/main" id="{16E191BD-962D-F291-3568-61150F6B3421}"/>
              </a:ext>
            </a:extLst>
          </p:cNvPr>
          <p:cNvSpPr>
            <a:spLocks noGrp="1"/>
          </p:cNvSpPr>
          <p:nvPr>
            <p:ph type="body" sz="quarter" idx="14" hasCustomPrompt="1"/>
          </p:nvPr>
        </p:nvSpPr>
        <p:spPr>
          <a:xfrm>
            <a:off x="3041593"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3" name="Picture Placeholder 3">
            <a:extLst>
              <a:ext uri="{FF2B5EF4-FFF2-40B4-BE49-F238E27FC236}">
                <a16:creationId xmlns:a16="http://schemas.microsoft.com/office/drawing/2014/main" id="{B433CF78-ADFA-AA45-DC89-9873A0EC72E2}"/>
              </a:ext>
            </a:extLst>
          </p:cNvPr>
          <p:cNvSpPr>
            <a:spLocks noGrp="1"/>
          </p:cNvSpPr>
          <p:nvPr>
            <p:ph type="pic" sz="quarter" idx="15"/>
          </p:nvPr>
        </p:nvSpPr>
        <p:spPr>
          <a:xfrm>
            <a:off x="5244986"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4" name="Text Placeholder 6">
            <a:extLst>
              <a:ext uri="{FF2B5EF4-FFF2-40B4-BE49-F238E27FC236}">
                <a16:creationId xmlns:a16="http://schemas.microsoft.com/office/drawing/2014/main" id="{0B502E78-7066-D212-6CF2-493F948DBAFB}"/>
              </a:ext>
            </a:extLst>
          </p:cNvPr>
          <p:cNvSpPr>
            <a:spLocks noGrp="1"/>
          </p:cNvSpPr>
          <p:nvPr>
            <p:ph type="body" sz="quarter" idx="16" hasCustomPrompt="1"/>
          </p:nvPr>
        </p:nvSpPr>
        <p:spPr>
          <a:xfrm>
            <a:off x="5244986"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5" name="Picture Placeholder 3">
            <a:extLst>
              <a:ext uri="{FF2B5EF4-FFF2-40B4-BE49-F238E27FC236}">
                <a16:creationId xmlns:a16="http://schemas.microsoft.com/office/drawing/2014/main" id="{6B93B762-A71B-FA3C-88AE-C60700E46AE7}"/>
              </a:ext>
            </a:extLst>
          </p:cNvPr>
          <p:cNvSpPr>
            <a:spLocks noGrp="1"/>
          </p:cNvSpPr>
          <p:nvPr>
            <p:ph type="pic" sz="quarter" idx="17"/>
          </p:nvPr>
        </p:nvSpPr>
        <p:spPr>
          <a:xfrm>
            <a:off x="7448379"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6" name="Text Placeholder 6">
            <a:extLst>
              <a:ext uri="{FF2B5EF4-FFF2-40B4-BE49-F238E27FC236}">
                <a16:creationId xmlns:a16="http://schemas.microsoft.com/office/drawing/2014/main" id="{B8392AAC-125B-C445-4ED3-55B95A97C6BE}"/>
              </a:ext>
            </a:extLst>
          </p:cNvPr>
          <p:cNvSpPr>
            <a:spLocks noGrp="1"/>
          </p:cNvSpPr>
          <p:nvPr>
            <p:ph type="body" sz="quarter" idx="18" hasCustomPrompt="1"/>
          </p:nvPr>
        </p:nvSpPr>
        <p:spPr>
          <a:xfrm>
            <a:off x="7448379"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7" name="Picture Placeholder 3">
            <a:extLst>
              <a:ext uri="{FF2B5EF4-FFF2-40B4-BE49-F238E27FC236}">
                <a16:creationId xmlns:a16="http://schemas.microsoft.com/office/drawing/2014/main" id="{1026378F-2B6D-A76B-2223-03BA02011708}"/>
              </a:ext>
            </a:extLst>
          </p:cNvPr>
          <p:cNvSpPr>
            <a:spLocks noGrp="1"/>
          </p:cNvSpPr>
          <p:nvPr>
            <p:ph type="pic" sz="quarter" idx="19"/>
          </p:nvPr>
        </p:nvSpPr>
        <p:spPr>
          <a:xfrm>
            <a:off x="9651772"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8" name="Text Placeholder 6">
            <a:extLst>
              <a:ext uri="{FF2B5EF4-FFF2-40B4-BE49-F238E27FC236}">
                <a16:creationId xmlns:a16="http://schemas.microsoft.com/office/drawing/2014/main" id="{049C53E0-976D-51D9-76C6-8765075B95CE}"/>
              </a:ext>
            </a:extLst>
          </p:cNvPr>
          <p:cNvSpPr>
            <a:spLocks noGrp="1"/>
          </p:cNvSpPr>
          <p:nvPr>
            <p:ph type="body" sz="quarter" idx="20" hasCustomPrompt="1"/>
          </p:nvPr>
        </p:nvSpPr>
        <p:spPr>
          <a:xfrm>
            <a:off x="9651772"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1212118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ducing Presenters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1316765" y="1555104"/>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2538101" y="1559492"/>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3" name="Title 2">
            <a:extLst>
              <a:ext uri="{FF2B5EF4-FFF2-40B4-BE49-F238E27FC236}">
                <a16:creationId xmlns:a16="http://schemas.microsoft.com/office/drawing/2014/main" id="{DABA584D-131C-4FE5-4723-6CCA5DF912C3}"/>
              </a:ext>
            </a:extLst>
          </p:cNvPr>
          <p:cNvSpPr>
            <a:spLocks noGrp="1"/>
          </p:cNvSpPr>
          <p:nvPr>
            <p:ph type="title"/>
          </p:nvPr>
        </p:nvSpPr>
        <p:spPr/>
        <p:txBody>
          <a:bodyPr/>
          <a:lstStyle/>
          <a:p>
            <a:r>
              <a:rPr lang="en-US"/>
              <a:t>Click to edit Master title style</a:t>
            </a:r>
            <a:endParaRPr lang="en-GB"/>
          </a:p>
        </p:txBody>
      </p:sp>
      <p:sp>
        <p:nvSpPr>
          <p:cNvPr id="19" name="Picture Placeholder 3">
            <a:extLst>
              <a:ext uri="{FF2B5EF4-FFF2-40B4-BE49-F238E27FC236}">
                <a16:creationId xmlns:a16="http://schemas.microsoft.com/office/drawing/2014/main" id="{4798FD8A-4C75-DC5D-971A-434AE12023E1}"/>
              </a:ext>
            </a:extLst>
          </p:cNvPr>
          <p:cNvSpPr>
            <a:spLocks noGrp="1"/>
          </p:cNvSpPr>
          <p:nvPr>
            <p:ph type="pic" sz="quarter" idx="13"/>
          </p:nvPr>
        </p:nvSpPr>
        <p:spPr>
          <a:xfrm>
            <a:off x="1308220" y="2886227"/>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0" name="Text Placeholder 6">
            <a:extLst>
              <a:ext uri="{FF2B5EF4-FFF2-40B4-BE49-F238E27FC236}">
                <a16:creationId xmlns:a16="http://schemas.microsoft.com/office/drawing/2014/main" id="{D0F7DDD9-E56C-0E60-A01D-90DC5DCA8633}"/>
              </a:ext>
            </a:extLst>
          </p:cNvPr>
          <p:cNvSpPr>
            <a:spLocks noGrp="1"/>
          </p:cNvSpPr>
          <p:nvPr>
            <p:ph type="body" sz="quarter" idx="14" hasCustomPrompt="1"/>
          </p:nvPr>
        </p:nvSpPr>
        <p:spPr>
          <a:xfrm>
            <a:off x="2529556" y="2890615"/>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1" name="Picture Placeholder 3">
            <a:extLst>
              <a:ext uri="{FF2B5EF4-FFF2-40B4-BE49-F238E27FC236}">
                <a16:creationId xmlns:a16="http://schemas.microsoft.com/office/drawing/2014/main" id="{8B33D693-FDD8-B537-D436-FF835DB1BAA8}"/>
              </a:ext>
            </a:extLst>
          </p:cNvPr>
          <p:cNvSpPr>
            <a:spLocks noGrp="1"/>
          </p:cNvSpPr>
          <p:nvPr>
            <p:ph type="pic" sz="quarter" idx="15"/>
          </p:nvPr>
        </p:nvSpPr>
        <p:spPr>
          <a:xfrm>
            <a:off x="1316765" y="4226126"/>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2" name="Text Placeholder 6">
            <a:extLst>
              <a:ext uri="{FF2B5EF4-FFF2-40B4-BE49-F238E27FC236}">
                <a16:creationId xmlns:a16="http://schemas.microsoft.com/office/drawing/2014/main" id="{C65ECCA4-0426-B864-2295-86DFF0C594B4}"/>
              </a:ext>
            </a:extLst>
          </p:cNvPr>
          <p:cNvSpPr>
            <a:spLocks noGrp="1"/>
          </p:cNvSpPr>
          <p:nvPr>
            <p:ph type="body" sz="quarter" idx="16" hasCustomPrompt="1"/>
          </p:nvPr>
        </p:nvSpPr>
        <p:spPr>
          <a:xfrm>
            <a:off x="2538101" y="4230514"/>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3" name="Picture Placeholder 3">
            <a:extLst>
              <a:ext uri="{FF2B5EF4-FFF2-40B4-BE49-F238E27FC236}">
                <a16:creationId xmlns:a16="http://schemas.microsoft.com/office/drawing/2014/main" id="{DBE615FE-D98B-6957-5528-2D1F6959E1EE}"/>
              </a:ext>
            </a:extLst>
          </p:cNvPr>
          <p:cNvSpPr>
            <a:spLocks noGrp="1"/>
          </p:cNvSpPr>
          <p:nvPr>
            <p:ph type="pic" sz="quarter" idx="17"/>
          </p:nvPr>
        </p:nvSpPr>
        <p:spPr>
          <a:xfrm>
            <a:off x="6096000" y="2082908"/>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4" name="Text Placeholder 6">
            <a:extLst>
              <a:ext uri="{FF2B5EF4-FFF2-40B4-BE49-F238E27FC236}">
                <a16:creationId xmlns:a16="http://schemas.microsoft.com/office/drawing/2014/main" id="{035740DC-C0F3-A6E3-33D3-212FEBA73897}"/>
              </a:ext>
            </a:extLst>
          </p:cNvPr>
          <p:cNvSpPr>
            <a:spLocks noGrp="1"/>
          </p:cNvSpPr>
          <p:nvPr>
            <p:ph type="body" sz="quarter" idx="18" hasCustomPrompt="1"/>
          </p:nvPr>
        </p:nvSpPr>
        <p:spPr>
          <a:xfrm>
            <a:off x="7317336" y="2087296"/>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5" name="Picture Placeholder 3">
            <a:extLst>
              <a:ext uri="{FF2B5EF4-FFF2-40B4-BE49-F238E27FC236}">
                <a16:creationId xmlns:a16="http://schemas.microsoft.com/office/drawing/2014/main" id="{30046BA3-50A6-F220-A1A1-8AD39F38BA91}"/>
              </a:ext>
            </a:extLst>
          </p:cNvPr>
          <p:cNvSpPr>
            <a:spLocks noGrp="1"/>
          </p:cNvSpPr>
          <p:nvPr>
            <p:ph type="pic" sz="quarter" idx="19"/>
          </p:nvPr>
        </p:nvSpPr>
        <p:spPr>
          <a:xfrm>
            <a:off x="6096000" y="3420224"/>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6" name="Text Placeholder 6">
            <a:extLst>
              <a:ext uri="{FF2B5EF4-FFF2-40B4-BE49-F238E27FC236}">
                <a16:creationId xmlns:a16="http://schemas.microsoft.com/office/drawing/2014/main" id="{26FCB1F9-B6A0-0E5C-2002-88CFF6CC1275}"/>
              </a:ext>
            </a:extLst>
          </p:cNvPr>
          <p:cNvSpPr>
            <a:spLocks noGrp="1"/>
          </p:cNvSpPr>
          <p:nvPr>
            <p:ph type="body" sz="quarter" idx="20" hasCustomPrompt="1"/>
          </p:nvPr>
        </p:nvSpPr>
        <p:spPr>
          <a:xfrm>
            <a:off x="7317336" y="3424612"/>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7" name="Picture Placeholder 3">
            <a:extLst>
              <a:ext uri="{FF2B5EF4-FFF2-40B4-BE49-F238E27FC236}">
                <a16:creationId xmlns:a16="http://schemas.microsoft.com/office/drawing/2014/main" id="{43243EF0-87A9-C26C-2F8B-BEFB11EFDFB4}"/>
              </a:ext>
            </a:extLst>
          </p:cNvPr>
          <p:cNvSpPr>
            <a:spLocks noGrp="1"/>
          </p:cNvSpPr>
          <p:nvPr>
            <p:ph type="pic" sz="quarter" idx="21"/>
          </p:nvPr>
        </p:nvSpPr>
        <p:spPr>
          <a:xfrm>
            <a:off x="6096000" y="4760123"/>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8" name="Text Placeholder 6">
            <a:extLst>
              <a:ext uri="{FF2B5EF4-FFF2-40B4-BE49-F238E27FC236}">
                <a16:creationId xmlns:a16="http://schemas.microsoft.com/office/drawing/2014/main" id="{E74B089C-F527-0CC4-758C-19275ACD01ED}"/>
              </a:ext>
            </a:extLst>
          </p:cNvPr>
          <p:cNvSpPr>
            <a:spLocks noGrp="1"/>
          </p:cNvSpPr>
          <p:nvPr>
            <p:ph type="body" sz="quarter" idx="22" hasCustomPrompt="1"/>
          </p:nvPr>
        </p:nvSpPr>
        <p:spPr>
          <a:xfrm>
            <a:off x="7317336" y="4764511"/>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2871337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1454154-D7E6-35FB-BDEF-AC21C9A2E7E4}"/>
              </a:ext>
            </a:extLst>
          </p:cNvPr>
          <p:cNvSpPr>
            <a:spLocks noGrp="1"/>
          </p:cNvSpPr>
          <p:nvPr>
            <p:ph sz="quarter" idx="10"/>
          </p:nvPr>
        </p:nvSpPr>
        <p:spPr>
          <a:xfrm>
            <a:off x="906463" y="1939895"/>
            <a:ext cx="9217025" cy="4178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35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6" name="Table Placeholder 5">
            <a:extLst>
              <a:ext uri="{FF2B5EF4-FFF2-40B4-BE49-F238E27FC236}">
                <a16:creationId xmlns:a16="http://schemas.microsoft.com/office/drawing/2014/main" id="{98F02729-A620-B77C-1AB7-B18A01C3A1EC}"/>
              </a:ext>
            </a:extLst>
          </p:cNvPr>
          <p:cNvSpPr>
            <a:spLocks noGrp="1"/>
          </p:cNvSpPr>
          <p:nvPr>
            <p:ph type="tbl" sz="quarter" idx="10"/>
          </p:nvPr>
        </p:nvSpPr>
        <p:spPr>
          <a:xfrm>
            <a:off x="838200" y="2084388"/>
            <a:ext cx="9285288" cy="3957637"/>
          </a:xfrm>
        </p:spPr>
        <p:txBody>
          <a:bodyPr/>
          <a:lstStyle/>
          <a:p>
            <a:r>
              <a:rPr lang="en-US"/>
              <a:t>Click icon to add table</a:t>
            </a:r>
            <a:endParaRPr lang="en-GB"/>
          </a:p>
        </p:txBody>
      </p:sp>
    </p:spTree>
    <p:extLst>
      <p:ext uri="{BB962C8B-B14F-4D97-AF65-F5344CB8AC3E}">
        <p14:creationId xmlns:p14="http://schemas.microsoft.com/office/powerpoint/2010/main" val="2594552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box then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735C8A-EFF8-C491-7BCB-99DF2DC73DCB}"/>
              </a:ext>
            </a:extLst>
          </p:cNvPr>
          <p:cNvSpPr>
            <a:spLocks noGrp="1"/>
          </p:cNvSpPr>
          <p:nvPr>
            <p:ph type="body" sz="quarter" idx="10"/>
          </p:nvPr>
        </p:nvSpPr>
        <p:spPr>
          <a:xfrm>
            <a:off x="838200" y="1836738"/>
            <a:ext cx="9285288" cy="931862"/>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able Placeholder 7">
            <a:extLst>
              <a:ext uri="{FF2B5EF4-FFF2-40B4-BE49-F238E27FC236}">
                <a16:creationId xmlns:a16="http://schemas.microsoft.com/office/drawing/2014/main" id="{3B768190-5D5E-27F8-62BC-6611D8501C98}"/>
              </a:ext>
            </a:extLst>
          </p:cNvPr>
          <p:cNvSpPr>
            <a:spLocks noGrp="1"/>
          </p:cNvSpPr>
          <p:nvPr>
            <p:ph type="tbl" sz="quarter" idx="11"/>
          </p:nvPr>
        </p:nvSpPr>
        <p:spPr>
          <a:xfrm>
            <a:off x="838200" y="3230563"/>
            <a:ext cx="9285288" cy="2733675"/>
          </a:xfrm>
        </p:spPr>
        <p:txBody>
          <a:bodyPr/>
          <a:lstStyle/>
          <a:p>
            <a:r>
              <a:rPr lang="en-US"/>
              <a:t>Click icon to add table</a:t>
            </a:r>
            <a:endParaRPr lang="en-GB"/>
          </a:p>
        </p:txBody>
      </p:sp>
    </p:spTree>
    <p:extLst>
      <p:ext uri="{BB962C8B-B14F-4D97-AF65-F5344CB8AC3E}">
        <p14:creationId xmlns:p14="http://schemas.microsoft.com/office/powerpoint/2010/main" val="3081476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then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735C8A-EFF8-C491-7BCB-99DF2DC73DCB}"/>
              </a:ext>
            </a:extLst>
          </p:cNvPr>
          <p:cNvSpPr>
            <a:spLocks noGrp="1"/>
          </p:cNvSpPr>
          <p:nvPr>
            <p:ph type="body" sz="quarter" idx="10"/>
          </p:nvPr>
        </p:nvSpPr>
        <p:spPr>
          <a:xfrm>
            <a:off x="838200" y="4915984"/>
            <a:ext cx="9285288" cy="931862"/>
          </a:xfrm>
        </p:spPr>
        <p:txBody>
          <a:bodyPr anchor="ct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able Placeholder 7">
            <a:extLst>
              <a:ext uri="{FF2B5EF4-FFF2-40B4-BE49-F238E27FC236}">
                <a16:creationId xmlns:a16="http://schemas.microsoft.com/office/drawing/2014/main" id="{3B768190-5D5E-27F8-62BC-6611D8501C98}"/>
              </a:ext>
            </a:extLst>
          </p:cNvPr>
          <p:cNvSpPr>
            <a:spLocks noGrp="1"/>
          </p:cNvSpPr>
          <p:nvPr>
            <p:ph type="tbl" sz="quarter" idx="11"/>
          </p:nvPr>
        </p:nvSpPr>
        <p:spPr>
          <a:xfrm>
            <a:off x="838200" y="1836738"/>
            <a:ext cx="9285288" cy="2733675"/>
          </a:xfrm>
        </p:spPr>
        <p:txBody>
          <a:bodyPr/>
          <a:lstStyle/>
          <a:p>
            <a:r>
              <a:rPr lang="en-US"/>
              <a:t>Click icon to add table</a:t>
            </a:r>
            <a:endParaRPr lang="en-GB"/>
          </a:p>
        </p:txBody>
      </p:sp>
    </p:spTree>
    <p:extLst>
      <p:ext uri="{BB962C8B-B14F-4D97-AF65-F5344CB8AC3E}">
        <p14:creationId xmlns:p14="http://schemas.microsoft.com/office/powerpoint/2010/main" val="871409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and Tex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906463" y="1836738"/>
            <a:ext cx="4152647"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5469308" y="1836738"/>
            <a:ext cx="465418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2924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arrow Image Left then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906464" y="1836738"/>
            <a:ext cx="1964924"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3358497" y="1836738"/>
            <a:ext cx="6764991"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742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box then Narrow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8158131" y="1836737"/>
            <a:ext cx="1964924"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838200" y="1827583"/>
            <a:ext cx="6764991"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81683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Pictur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5982160" y="1862376"/>
            <a:ext cx="4152647"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838200" y="1862375"/>
            <a:ext cx="465418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8440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Presenter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838200"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1" name="Picture Placeholder 3">
            <a:extLst>
              <a:ext uri="{FF2B5EF4-FFF2-40B4-BE49-F238E27FC236}">
                <a16:creationId xmlns:a16="http://schemas.microsoft.com/office/drawing/2014/main" id="{2C602C5F-F1E1-2B20-CC7B-72A761E31A10}"/>
              </a:ext>
            </a:extLst>
          </p:cNvPr>
          <p:cNvSpPr>
            <a:spLocks noGrp="1"/>
          </p:cNvSpPr>
          <p:nvPr>
            <p:ph type="pic" sz="quarter" idx="13"/>
          </p:nvPr>
        </p:nvSpPr>
        <p:spPr>
          <a:xfrm>
            <a:off x="3238144"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2" name="Text Placeholder 6">
            <a:extLst>
              <a:ext uri="{FF2B5EF4-FFF2-40B4-BE49-F238E27FC236}">
                <a16:creationId xmlns:a16="http://schemas.microsoft.com/office/drawing/2014/main" id="{16E191BD-962D-F291-3568-61150F6B3421}"/>
              </a:ext>
            </a:extLst>
          </p:cNvPr>
          <p:cNvSpPr>
            <a:spLocks noGrp="1"/>
          </p:cNvSpPr>
          <p:nvPr>
            <p:ph type="body" sz="quarter" idx="14" hasCustomPrompt="1"/>
          </p:nvPr>
        </p:nvSpPr>
        <p:spPr>
          <a:xfrm>
            <a:off x="3238144"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3" name="Picture Placeholder 3">
            <a:extLst>
              <a:ext uri="{FF2B5EF4-FFF2-40B4-BE49-F238E27FC236}">
                <a16:creationId xmlns:a16="http://schemas.microsoft.com/office/drawing/2014/main" id="{B433CF78-ADFA-AA45-DC89-9873A0EC72E2}"/>
              </a:ext>
            </a:extLst>
          </p:cNvPr>
          <p:cNvSpPr>
            <a:spLocks noGrp="1"/>
          </p:cNvSpPr>
          <p:nvPr>
            <p:ph type="pic" sz="quarter" idx="15"/>
          </p:nvPr>
        </p:nvSpPr>
        <p:spPr>
          <a:xfrm>
            <a:off x="5638088"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4" name="Text Placeholder 6">
            <a:extLst>
              <a:ext uri="{FF2B5EF4-FFF2-40B4-BE49-F238E27FC236}">
                <a16:creationId xmlns:a16="http://schemas.microsoft.com/office/drawing/2014/main" id="{0B502E78-7066-D212-6CF2-493F948DBAFB}"/>
              </a:ext>
            </a:extLst>
          </p:cNvPr>
          <p:cNvSpPr>
            <a:spLocks noGrp="1"/>
          </p:cNvSpPr>
          <p:nvPr>
            <p:ph type="body" sz="quarter" idx="16" hasCustomPrompt="1"/>
          </p:nvPr>
        </p:nvSpPr>
        <p:spPr>
          <a:xfrm>
            <a:off x="5638088"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5" name="Picture Placeholder 3">
            <a:extLst>
              <a:ext uri="{FF2B5EF4-FFF2-40B4-BE49-F238E27FC236}">
                <a16:creationId xmlns:a16="http://schemas.microsoft.com/office/drawing/2014/main" id="{6B93B762-A71B-FA3C-88AE-C60700E46AE7}"/>
              </a:ext>
            </a:extLst>
          </p:cNvPr>
          <p:cNvSpPr>
            <a:spLocks noGrp="1"/>
          </p:cNvSpPr>
          <p:nvPr>
            <p:ph type="pic" sz="quarter" idx="17"/>
          </p:nvPr>
        </p:nvSpPr>
        <p:spPr>
          <a:xfrm>
            <a:off x="8038032"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6" name="Text Placeholder 6">
            <a:extLst>
              <a:ext uri="{FF2B5EF4-FFF2-40B4-BE49-F238E27FC236}">
                <a16:creationId xmlns:a16="http://schemas.microsoft.com/office/drawing/2014/main" id="{B8392AAC-125B-C445-4ED3-55B95A97C6BE}"/>
              </a:ext>
            </a:extLst>
          </p:cNvPr>
          <p:cNvSpPr>
            <a:spLocks noGrp="1"/>
          </p:cNvSpPr>
          <p:nvPr>
            <p:ph type="body" sz="quarter" idx="18" hasCustomPrompt="1"/>
          </p:nvPr>
        </p:nvSpPr>
        <p:spPr>
          <a:xfrm>
            <a:off x="8038032"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3024283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mbedde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12F3B-1ACA-6872-BEAB-3C3CE74910A0}"/>
              </a:ext>
            </a:extLst>
          </p:cNvPr>
          <p:cNvSpPr>
            <a:spLocks noGrp="1"/>
          </p:cNvSpPr>
          <p:nvPr>
            <p:ph type="title"/>
          </p:nvPr>
        </p:nvSpPr>
        <p:spPr/>
        <p:txBody>
          <a:bodyPr/>
          <a:lstStyle/>
          <a:p>
            <a:r>
              <a:rPr lang="en-US"/>
              <a:t>Click to edit Master title style</a:t>
            </a:r>
            <a:endParaRPr lang="en-GB"/>
          </a:p>
        </p:txBody>
      </p:sp>
      <p:sp>
        <p:nvSpPr>
          <p:cNvPr id="4" name="Media Placeholder 3">
            <a:extLst>
              <a:ext uri="{FF2B5EF4-FFF2-40B4-BE49-F238E27FC236}">
                <a16:creationId xmlns:a16="http://schemas.microsoft.com/office/drawing/2014/main" id="{BB080E31-7E11-DB9B-1F69-83AEE80DDB14}"/>
              </a:ext>
            </a:extLst>
          </p:cNvPr>
          <p:cNvSpPr>
            <a:spLocks noGrp="1"/>
          </p:cNvSpPr>
          <p:nvPr>
            <p:ph type="media" sz="quarter" idx="10"/>
          </p:nvPr>
        </p:nvSpPr>
        <p:spPr>
          <a:xfrm>
            <a:off x="581025" y="1136650"/>
            <a:ext cx="9542463" cy="5486400"/>
          </a:xfrm>
        </p:spPr>
        <p:txBody>
          <a:bodyPr/>
          <a:lstStyle/>
          <a:p>
            <a:r>
              <a:rPr lang="en-US"/>
              <a:t>Click icon to add media</a:t>
            </a:r>
            <a:endParaRPr lang="en-GB"/>
          </a:p>
        </p:txBody>
      </p:sp>
    </p:spTree>
    <p:extLst>
      <p:ext uri="{BB962C8B-B14F-4D97-AF65-F5344CB8AC3E}">
        <p14:creationId xmlns:p14="http://schemas.microsoft.com/office/powerpoint/2010/main" val="1558218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88E4-50C5-CEB0-D6F6-232CC121C1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D8E925E-7A20-C599-637B-001B04D0C1A4}"/>
              </a:ext>
            </a:extLst>
          </p:cNvPr>
          <p:cNvSpPr>
            <a:spLocks noGrp="1"/>
          </p:cNvSpPr>
          <p:nvPr>
            <p:ph type="body" sz="quarter" idx="10"/>
          </p:nvPr>
        </p:nvSpPr>
        <p:spPr>
          <a:xfrm>
            <a:off x="922338" y="1905000"/>
            <a:ext cx="9201150" cy="4503738"/>
          </a:xfrm>
        </p:spPr>
        <p:txBody>
          <a:bodyPr numCol="2" spcCol="36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70ADA3"/>
              </a:buClr>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90000"/>
              </a:lnSpc>
              <a:spcBef>
                <a:spcPts val="1000"/>
              </a:spcBef>
              <a:spcAft>
                <a:spcPts val="0"/>
              </a:spcAft>
              <a:buClr>
                <a:srgbClr val="70ADA3"/>
              </a:buClr>
              <a:buSzTx/>
              <a:buFont typeface="Arial" panose="020B0604020202020204" pitchFamily="34" charset="0"/>
              <a:buNone/>
              <a:tabLst/>
              <a:defRPr/>
            </a:pPr>
            <a:r>
              <a:rPr lang="en-US"/>
              <a:t>Second level</a:t>
            </a:r>
          </a:p>
        </p:txBody>
      </p:sp>
    </p:spTree>
    <p:extLst>
      <p:ext uri="{BB962C8B-B14F-4D97-AF65-F5344CB8AC3E}">
        <p14:creationId xmlns:p14="http://schemas.microsoft.com/office/powerpoint/2010/main" val="789062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C620-1796-4692-1101-F3FDEA410159}"/>
              </a:ext>
            </a:extLst>
          </p:cNvPr>
          <p:cNvSpPr>
            <a:spLocks noGrp="1"/>
          </p:cNvSpPr>
          <p:nvPr>
            <p:ph type="title"/>
          </p:nvPr>
        </p:nvSpPr>
        <p:spPr/>
        <p:txBody>
          <a:bodyPr/>
          <a:lstStyle/>
          <a:p>
            <a:r>
              <a:rPr lang="en-US"/>
              <a:t>Click to edit Master title style</a:t>
            </a:r>
            <a:endParaRPr lang="en-GB"/>
          </a:p>
        </p:txBody>
      </p:sp>
      <p:sp>
        <p:nvSpPr>
          <p:cNvPr id="4" name="Table Placeholder 3">
            <a:extLst>
              <a:ext uri="{FF2B5EF4-FFF2-40B4-BE49-F238E27FC236}">
                <a16:creationId xmlns:a16="http://schemas.microsoft.com/office/drawing/2014/main" id="{97CDB0B7-62AD-A6A0-D617-52E07A759E44}"/>
              </a:ext>
            </a:extLst>
          </p:cNvPr>
          <p:cNvSpPr>
            <a:spLocks noGrp="1"/>
          </p:cNvSpPr>
          <p:nvPr>
            <p:ph type="tbl" sz="quarter" idx="10"/>
          </p:nvPr>
        </p:nvSpPr>
        <p:spPr>
          <a:xfrm>
            <a:off x="838200" y="2025650"/>
            <a:ext cx="4383088" cy="3802063"/>
          </a:xfrm>
        </p:spPr>
        <p:txBody>
          <a:bodyPr/>
          <a:lstStyle/>
          <a:p>
            <a:r>
              <a:rPr lang="en-US"/>
              <a:t>Click icon to add table</a:t>
            </a:r>
            <a:endParaRPr lang="en-GB"/>
          </a:p>
        </p:txBody>
      </p:sp>
      <p:sp>
        <p:nvSpPr>
          <p:cNvPr id="5" name="Table Placeholder 3">
            <a:extLst>
              <a:ext uri="{FF2B5EF4-FFF2-40B4-BE49-F238E27FC236}">
                <a16:creationId xmlns:a16="http://schemas.microsoft.com/office/drawing/2014/main" id="{E43D73FA-7799-9E42-8030-E8C238EB5EDB}"/>
              </a:ext>
            </a:extLst>
          </p:cNvPr>
          <p:cNvSpPr>
            <a:spLocks noGrp="1"/>
          </p:cNvSpPr>
          <p:nvPr>
            <p:ph type="tbl" sz="quarter" idx="11"/>
          </p:nvPr>
        </p:nvSpPr>
        <p:spPr>
          <a:xfrm>
            <a:off x="5739967" y="2025649"/>
            <a:ext cx="4383088" cy="3802063"/>
          </a:xfrm>
        </p:spPr>
        <p:txBody>
          <a:bodyPr/>
          <a:lstStyle/>
          <a:p>
            <a:r>
              <a:rPr lang="en-US"/>
              <a:t>Click icon to add table</a:t>
            </a:r>
            <a:endParaRPr lang="en-GB"/>
          </a:p>
        </p:txBody>
      </p:sp>
    </p:spTree>
    <p:extLst>
      <p:ext uri="{BB962C8B-B14F-4D97-AF65-F5344CB8AC3E}">
        <p14:creationId xmlns:p14="http://schemas.microsoft.com/office/powerpoint/2010/main" val="2760652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F981-EC4B-FC5D-CB7F-B0A289E7AC30}"/>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5B83A3D9-C306-A50D-2E83-735207441740}"/>
              </a:ext>
            </a:extLst>
          </p:cNvPr>
          <p:cNvSpPr>
            <a:spLocks noGrp="1"/>
          </p:cNvSpPr>
          <p:nvPr>
            <p:ph type="pic" sz="quarter" idx="10"/>
          </p:nvPr>
        </p:nvSpPr>
        <p:spPr>
          <a:xfrm>
            <a:off x="581114" y="1444625"/>
            <a:ext cx="9542374" cy="4451350"/>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282CDA54-1359-1A3F-9450-4D5C5A366777}"/>
              </a:ext>
            </a:extLst>
          </p:cNvPr>
          <p:cNvSpPr>
            <a:spLocks noGrp="1"/>
          </p:cNvSpPr>
          <p:nvPr>
            <p:ph type="body" sz="quarter" idx="11" hasCustomPrompt="1"/>
          </p:nvPr>
        </p:nvSpPr>
        <p:spPr>
          <a:xfrm>
            <a:off x="581025" y="6110288"/>
            <a:ext cx="9542463" cy="444500"/>
          </a:xfrm>
        </p:spPr>
        <p:txBody>
          <a:bodyPr anchor="ctr">
            <a:noAutofit/>
          </a:bodyPr>
          <a:lstStyle>
            <a:lvl1pPr marL="0" indent="0">
              <a:buNone/>
              <a:defRPr sz="1400"/>
            </a:lvl1pPr>
            <a:lvl2pPr marL="457200" indent="0">
              <a:buNone/>
              <a:defRPr sz="1200"/>
            </a:lvl2pPr>
            <a:lvl3pPr>
              <a:defRPr sz="1100"/>
            </a:lvl3pPr>
            <a:lvl4pPr>
              <a:defRPr sz="1050"/>
            </a:lvl4pPr>
            <a:lvl5pPr>
              <a:defRPr sz="1050"/>
            </a:lvl5pPr>
          </a:lstStyle>
          <a:p>
            <a:pPr lvl="0"/>
            <a:r>
              <a:rPr lang="en-US"/>
              <a:t>Caption</a:t>
            </a:r>
          </a:p>
        </p:txBody>
      </p:sp>
    </p:spTree>
    <p:extLst>
      <p:ext uri="{BB962C8B-B14F-4D97-AF65-F5344CB8AC3E}">
        <p14:creationId xmlns:p14="http://schemas.microsoft.com/office/powerpoint/2010/main" val="719734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44EF-B460-0F0B-922E-70F59F34191F}"/>
              </a:ext>
            </a:extLst>
          </p:cNvPr>
          <p:cNvSpPr>
            <a:spLocks noGrp="1"/>
          </p:cNvSpPr>
          <p:nvPr>
            <p:ph type="ctrTitle" hasCustomPrompt="1"/>
          </p:nvPr>
        </p:nvSpPr>
        <p:spPr>
          <a:xfrm>
            <a:off x="5225961" y="2622346"/>
            <a:ext cx="6059063" cy="1939635"/>
          </a:xfrm>
        </p:spPr>
        <p:txBody>
          <a:bodyPr anchor="b">
            <a:normAutofit/>
          </a:bodyPr>
          <a:lstStyle>
            <a:lvl1pPr algn="l">
              <a:defRPr sz="3200" strike="noStrike" cap="all" baseline="0">
                <a:solidFill>
                  <a:srgbClr val="4D8934"/>
                </a:solidFill>
              </a:defRPr>
            </a:lvl1pPr>
          </a:lstStyle>
          <a:p>
            <a:r>
              <a:rPr lang="en-US"/>
              <a:t>Thanks for attending</a:t>
            </a:r>
            <a:endParaRPr lang="en-GB"/>
          </a:p>
        </p:txBody>
      </p:sp>
      <p:sp>
        <p:nvSpPr>
          <p:cNvPr id="3" name="Subtitle 2">
            <a:extLst>
              <a:ext uri="{FF2B5EF4-FFF2-40B4-BE49-F238E27FC236}">
                <a16:creationId xmlns:a16="http://schemas.microsoft.com/office/drawing/2014/main" id="{5FCE09D1-136B-701C-E24A-0B129DEF8411}"/>
              </a:ext>
            </a:extLst>
          </p:cNvPr>
          <p:cNvSpPr>
            <a:spLocks noGrp="1"/>
          </p:cNvSpPr>
          <p:nvPr>
            <p:ph type="subTitle" idx="1" hasCustomPrompt="1"/>
          </p:nvPr>
        </p:nvSpPr>
        <p:spPr>
          <a:xfrm>
            <a:off x="5225961" y="4561982"/>
            <a:ext cx="6059063" cy="1009073"/>
          </a:xfrm>
        </p:spPr>
        <p:txBody>
          <a:bodyPr anchor="b">
            <a:normAutofit/>
          </a:bodyPr>
          <a:lstStyle>
            <a:lvl1pPr marL="0" indent="0" algn="l">
              <a:buNone/>
              <a:defRPr sz="2000" cap="all" baseline="0">
                <a:solidFill>
                  <a:srgbClr val="4D89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Contact us: Enquiries@recmanager.co.uk</a:t>
            </a:r>
          </a:p>
        </p:txBody>
      </p:sp>
      <p:pic>
        <p:nvPicPr>
          <p:cNvPr id="8" name="Picture 7" descr="A picture containing text, outdoor&#10;&#10;Description automatically generated">
            <a:extLst>
              <a:ext uri="{FF2B5EF4-FFF2-40B4-BE49-F238E27FC236}">
                <a16:creationId xmlns:a16="http://schemas.microsoft.com/office/drawing/2014/main" id="{00BF0293-6F82-4BBF-D0BD-611EC9D6B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8" y="339660"/>
            <a:ext cx="3790752" cy="2615972"/>
          </a:xfrm>
          <a:prstGeom prst="rect">
            <a:avLst/>
          </a:prstGeom>
        </p:spPr>
      </p:pic>
      <p:pic>
        <p:nvPicPr>
          <p:cNvPr id="6" name="Picture 5" descr="A green and white logo&#10;&#10;Description automatically generated with low confidence">
            <a:extLst>
              <a:ext uri="{FF2B5EF4-FFF2-40B4-BE49-F238E27FC236}">
                <a16:creationId xmlns:a16="http://schemas.microsoft.com/office/drawing/2014/main" id="{DDE74CEB-C666-A96F-0B98-433A6E43D3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6" t="12217" r="45066" b="29972"/>
          <a:stretch/>
        </p:blipFill>
        <p:spPr>
          <a:xfrm rot="5400000">
            <a:off x="583047" y="3476335"/>
            <a:ext cx="2798618" cy="3964713"/>
          </a:xfrm>
          <a:prstGeom prst="rect">
            <a:avLst/>
          </a:prstGeom>
        </p:spPr>
      </p:pic>
    </p:spTree>
    <p:extLst>
      <p:ext uri="{BB962C8B-B14F-4D97-AF65-F5344CB8AC3E}">
        <p14:creationId xmlns:p14="http://schemas.microsoft.com/office/powerpoint/2010/main" val="3511934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B785-8985-A80E-806D-943192AADD1B}"/>
              </a:ext>
            </a:extLst>
          </p:cNvPr>
          <p:cNvSpPr>
            <a:spLocks noGrp="1"/>
          </p:cNvSpPr>
          <p:nvPr>
            <p:ph type="title" hasCustomPrompt="1"/>
          </p:nvPr>
        </p:nvSpPr>
        <p:spPr>
          <a:xfrm>
            <a:off x="4031672" y="2766219"/>
            <a:ext cx="6966527" cy="1325563"/>
          </a:xfrm>
        </p:spPr>
        <p:txBody>
          <a:bodyPr anchor="b">
            <a:normAutofit/>
          </a:bodyPr>
          <a:lstStyle>
            <a:lvl1pPr>
              <a:defRPr sz="2800"/>
            </a:lvl1pPr>
          </a:lstStyle>
          <a:p>
            <a:r>
              <a:rPr lang="en-US"/>
              <a:t>Section title</a:t>
            </a:r>
            <a:endParaRPr lang="en-GB"/>
          </a:p>
        </p:txBody>
      </p:sp>
      <p:sp>
        <p:nvSpPr>
          <p:cNvPr id="6" name="Text Placeholder 5">
            <a:extLst>
              <a:ext uri="{FF2B5EF4-FFF2-40B4-BE49-F238E27FC236}">
                <a16:creationId xmlns:a16="http://schemas.microsoft.com/office/drawing/2014/main" id="{71F3A676-D461-4214-79CA-6A1166138414}"/>
              </a:ext>
            </a:extLst>
          </p:cNvPr>
          <p:cNvSpPr>
            <a:spLocks noGrp="1"/>
          </p:cNvSpPr>
          <p:nvPr>
            <p:ph type="body" sz="quarter" idx="10" hasCustomPrompt="1"/>
          </p:nvPr>
        </p:nvSpPr>
        <p:spPr>
          <a:xfrm>
            <a:off x="4032250" y="4316413"/>
            <a:ext cx="6965950" cy="1084262"/>
          </a:xfrm>
        </p:spPr>
        <p:txBody>
          <a:bodyPr anchor="ctr"/>
          <a:lstStyle>
            <a:lvl1pPr marL="0" indent="0">
              <a:buNone/>
              <a:defRPr cap="all" spc="300" baseline="0"/>
            </a:lvl1pPr>
          </a:lstStyle>
          <a:p>
            <a:pPr lvl="0"/>
            <a:r>
              <a:rPr lang="en-US"/>
              <a:t>Presenter Name</a:t>
            </a:r>
            <a:endParaRPr lang="en-GB"/>
          </a:p>
        </p:txBody>
      </p:sp>
    </p:spTree>
    <p:extLst>
      <p:ext uri="{BB962C8B-B14F-4D97-AF65-F5344CB8AC3E}">
        <p14:creationId xmlns:p14="http://schemas.microsoft.com/office/powerpoint/2010/main" val="1796761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51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Presenter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a:t>Introducing your presenters</a:t>
            </a:r>
            <a:endParaRPr lang="en-GB"/>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838200"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1" name="Picture Placeholder 3">
            <a:extLst>
              <a:ext uri="{FF2B5EF4-FFF2-40B4-BE49-F238E27FC236}">
                <a16:creationId xmlns:a16="http://schemas.microsoft.com/office/drawing/2014/main" id="{2C602C5F-F1E1-2B20-CC7B-72A761E31A10}"/>
              </a:ext>
            </a:extLst>
          </p:cNvPr>
          <p:cNvSpPr>
            <a:spLocks noGrp="1"/>
          </p:cNvSpPr>
          <p:nvPr>
            <p:ph type="pic" sz="quarter" idx="13"/>
          </p:nvPr>
        </p:nvSpPr>
        <p:spPr>
          <a:xfrm>
            <a:off x="3041593"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2" name="Text Placeholder 6">
            <a:extLst>
              <a:ext uri="{FF2B5EF4-FFF2-40B4-BE49-F238E27FC236}">
                <a16:creationId xmlns:a16="http://schemas.microsoft.com/office/drawing/2014/main" id="{16E191BD-962D-F291-3568-61150F6B3421}"/>
              </a:ext>
            </a:extLst>
          </p:cNvPr>
          <p:cNvSpPr>
            <a:spLocks noGrp="1"/>
          </p:cNvSpPr>
          <p:nvPr>
            <p:ph type="body" sz="quarter" idx="14" hasCustomPrompt="1"/>
          </p:nvPr>
        </p:nvSpPr>
        <p:spPr>
          <a:xfrm>
            <a:off x="3041593"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3" name="Picture Placeholder 3">
            <a:extLst>
              <a:ext uri="{FF2B5EF4-FFF2-40B4-BE49-F238E27FC236}">
                <a16:creationId xmlns:a16="http://schemas.microsoft.com/office/drawing/2014/main" id="{B433CF78-ADFA-AA45-DC89-9873A0EC72E2}"/>
              </a:ext>
            </a:extLst>
          </p:cNvPr>
          <p:cNvSpPr>
            <a:spLocks noGrp="1"/>
          </p:cNvSpPr>
          <p:nvPr>
            <p:ph type="pic" sz="quarter" idx="15"/>
          </p:nvPr>
        </p:nvSpPr>
        <p:spPr>
          <a:xfrm>
            <a:off x="5244986"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4" name="Text Placeholder 6">
            <a:extLst>
              <a:ext uri="{FF2B5EF4-FFF2-40B4-BE49-F238E27FC236}">
                <a16:creationId xmlns:a16="http://schemas.microsoft.com/office/drawing/2014/main" id="{0B502E78-7066-D212-6CF2-493F948DBAFB}"/>
              </a:ext>
            </a:extLst>
          </p:cNvPr>
          <p:cNvSpPr>
            <a:spLocks noGrp="1"/>
          </p:cNvSpPr>
          <p:nvPr>
            <p:ph type="body" sz="quarter" idx="16" hasCustomPrompt="1"/>
          </p:nvPr>
        </p:nvSpPr>
        <p:spPr>
          <a:xfrm>
            <a:off x="5244986"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5" name="Picture Placeholder 3">
            <a:extLst>
              <a:ext uri="{FF2B5EF4-FFF2-40B4-BE49-F238E27FC236}">
                <a16:creationId xmlns:a16="http://schemas.microsoft.com/office/drawing/2014/main" id="{6B93B762-A71B-FA3C-88AE-C60700E46AE7}"/>
              </a:ext>
            </a:extLst>
          </p:cNvPr>
          <p:cNvSpPr>
            <a:spLocks noGrp="1"/>
          </p:cNvSpPr>
          <p:nvPr>
            <p:ph type="pic" sz="quarter" idx="17"/>
          </p:nvPr>
        </p:nvSpPr>
        <p:spPr>
          <a:xfrm>
            <a:off x="7448379"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6" name="Text Placeholder 6">
            <a:extLst>
              <a:ext uri="{FF2B5EF4-FFF2-40B4-BE49-F238E27FC236}">
                <a16:creationId xmlns:a16="http://schemas.microsoft.com/office/drawing/2014/main" id="{B8392AAC-125B-C445-4ED3-55B95A97C6BE}"/>
              </a:ext>
            </a:extLst>
          </p:cNvPr>
          <p:cNvSpPr>
            <a:spLocks noGrp="1"/>
          </p:cNvSpPr>
          <p:nvPr>
            <p:ph type="body" sz="quarter" idx="18" hasCustomPrompt="1"/>
          </p:nvPr>
        </p:nvSpPr>
        <p:spPr>
          <a:xfrm>
            <a:off x="7448379"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17" name="Picture Placeholder 3">
            <a:extLst>
              <a:ext uri="{FF2B5EF4-FFF2-40B4-BE49-F238E27FC236}">
                <a16:creationId xmlns:a16="http://schemas.microsoft.com/office/drawing/2014/main" id="{1026378F-2B6D-A76B-2223-03BA02011708}"/>
              </a:ext>
            </a:extLst>
          </p:cNvPr>
          <p:cNvSpPr>
            <a:spLocks noGrp="1"/>
          </p:cNvSpPr>
          <p:nvPr>
            <p:ph type="pic" sz="quarter" idx="19"/>
          </p:nvPr>
        </p:nvSpPr>
        <p:spPr>
          <a:xfrm>
            <a:off x="9651772"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8" name="Text Placeholder 6">
            <a:extLst>
              <a:ext uri="{FF2B5EF4-FFF2-40B4-BE49-F238E27FC236}">
                <a16:creationId xmlns:a16="http://schemas.microsoft.com/office/drawing/2014/main" id="{049C53E0-976D-51D9-76C6-8765075B95CE}"/>
              </a:ext>
            </a:extLst>
          </p:cNvPr>
          <p:cNvSpPr>
            <a:spLocks noGrp="1"/>
          </p:cNvSpPr>
          <p:nvPr>
            <p:ph type="body" sz="quarter" idx="20" hasCustomPrompt="1"/>
          </p:nvPr>
        </p:nvSpPr>
        <p:spPr>
          <a:xfrm>
            <a:off x="9651772"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309747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ing Presenters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1316765" y="1555104"/>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2538101" y="1559492"/>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3" name="Title 2">
            <a:extLst>
              <a:ext uri="{FF2B5EF4-FFF2-40B4-BE49-F238E27FC236}">
                <a16:creationId xmlns:a16="http://schemas.microsoft.com/office/drawing/2014/main" id="{DABA584D-131C-4FE5-4723-6CCA5DF912C3}"/>
              </a:ext>
            </a:extLst>
          </p:cNvPr>
          <p:cNvSpPr>
            <a:spLocks noGrp="1"/>
          </p:cNvSpPr>
          <p:nvPr>
            <p:ph type="title"/>
          </p:nvPr>
        </p:nvSpPr>
        <p:spPr/>
        <p:txBody>
          <a:bodyPr/>
          <a:lstStyle/>
          <a:p>
            <a:r>
              <a:rPr lang="en-US"/>
              <a:t>Click to edit Master title style</a:t>
            </a:r>
            <a:endParaRPr lang="en-GB"/>
          </a:p>
        </p:txBody>
      </p:sp>
      <p:sp>
        <p:nvSpPr>
          <p:cNvPr id="19" name="Picture Placeholder 3">
            <a:extLst>
              <a:ext uri="{FF2B5EF4-FFF2-40B4-BE49-F238E27FC236}">
                <a16:creationId xmlns:a16="http://schemas.microsoft.com/office/drawing/2014/main" id="{4798FD8A-4C75-DC5D-971A-434AE12023E1}"/>
              </a:ext>
            </a:extLst>
          </p:cNvPr>
          <p:cNvSpPr>
            <a:spLocks noGrp="1"/>
          </p:cNvSpPr>
          <p:nvPr>
            <p:ph type="pic" sz="quarter" idx="13"/>
          </p:nvPr>
        </p:nvSpPr>
        <p:spPr>
          <a:xfrm>
            <a:off x="1308220" y="2886227"/>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0" name="Text Placeholder 6">
            <a:extLst>
              <a:ext uri="{FF2B5EF4-FFF2-40B4-BE49-F238E27FC236}">
                <a16:creationId xmlns:a16="http://schemas.microsoft.com/office/drawing/2014/main" id="{D0F7DDD9-E56C-0E60-A01D-90DC5DCA8633}"/>
              </a:ext>
            </a:extLst>
          </p:cNvPr>
          <p:cNvSpPr>
            <a:spLocks noGrp="1"/>
          </p:cNvSpPr>
          <p:nvPr>
            <p:ph type="body" sz="quarter" idx="14" hasCustomPrompt="1"/>
          </p:nvPr>
        </p:nvSpPr>
        <p:spPr>
          <a:xfrm>
            <a:off x="2529556" y="2890615"/>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1" name="Picture Placeholder 3">
            <a:extLst>
              <a:ext uri="{FF2B5EF4-FFF2-40B4-BE49-F238E27FC236}">
                <a16:creationId xmlns:a16="http://schemas.microsoft.com/office/drawing/2014/main" id="{8B33D693-FDD8-B537-D436-FF835DB1BAA8}"/>
              </a:ext>
            </a:extLst>
          </p:cNvPr>
          <p:cNvSpPr>
            <a:spLocks noGrp="1"/>
          </p:cNvSpPr>
          <p:nvPr>
            <p:ph type="pic" sz="quarter" idx="15"/>
          </p:nvPr>
        </p:nvSpPr>
        <p:spPr>
          <a:xfrm>
            <a:off x="1316765" y="4226126"/>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2" name="Text Placeholder 6">
            <a:extLst>
              <a:ext uri="{FF2B5EF4-FFF2-40B4-BE49-F238E27FC236}">
                <a16:creationId xmlns:a16="http://schemas.microsoft.com/office/drawing/2014/main" id="{C65ECCA4-0426-B864-2295-86DFF0C594B4}"/>
              </a:ext>
            </a:extLst>
          </p:cNvPr>
          <p:cNvSpPr>
            <a:spLocks noGrp="1"/>
          </p:cNvSpPr>
          <p:nvPr>
            <p:ph type="body" sz="quarter" idx="16" hasCustomPrompt="1"/>
          </p:nvPr>
        </p:nvSpPr>
        <p:spPr>
          <a:xfrm>
            <a:off x="2538101" y="4230514"/>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3" name="Picture Placeholder 3">
            <a:extLst>
              <a:ext uri="{FF2B5EF4-FFF2-40B4-BE49-F238E27FC236}">
                <a16:creationId xmlns:a16="http://schemas.microsoft.com/office/drawing/2014/main" id="{DBE615FE-D98B-6957-5528-2D1F6959E1EE}"/>
              </a:ext>
            </a:extLst>
          </p:cNvPr>
          <p:cNvSpPr>
            <a:spLocks noGrp="1"/>
          </p:cNvSpPr>
          <p:nvPr>
            <p:ph type="pic" sz="quarter" idx="17"/>
          </p:nvPr>
        </p:nvSpPr>
        <p:spPr>
          <a:xfrm>
            <a:off x="6096000" y="2082908"/>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4" name="Text Placeholder 6">
            <a:extLst>
              <a:ext uri="{FF2B5EF4-FFF2-40B4-BE49-F238E27FC236}">
                <a16:creationId xmlns:a16="http://schemas.microsoft.com/office/drawing/2014/main" id="{035740DC-C0F3-A6E3-33D3-212FEBA73897}"/>
              </a:ext>
            </a:extLst>
          </p:cNvPr>
          <p:cNvSpPr>
            <a:spLocks noGrp="1"/>
          </p:cNvSpPr>
          <p:nvPr>
            <p:ph type="body" sz="quarter" idx="18" hasCustomPrompt="1"/>
          </p:nvPr>
        </p:nvSpPr>
        <p:spPr>
          <a:xfrm>
            <a:off x="7317336" y="2087296"/>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5" name="Picture Placeholder 3">
            <a:extLst>
              <a:ext uri="{FF2B5EF4-FFF2-40B4-BE49-F238E27FC236}">
                <a16:creationId xmlns:a16="http://schemas.microsoft.com/office/drawing/2014/main" id="{30046BA3-50A6-F220-A1A1-8AD39F38BA91}"/>
              </a:ext>
            </a:extLst>
          </p:cNvPr>
          <p:cNvSpPr>
            <a:spLocks noGrp="1"/>
          </p:cNvSpPr>
          <p:nvPr>
            <p:ph type="pic" sz="quarter" idx="19"/>
          </p:nvPr>
        </p:nvSpPr>
        <p:spPr>
          <a:xfrm>
            <a:off x="6096000" y="3420224"/>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6" name="Text Placeholder 6">
            <a:extLst>
              <a:ext uri="{FF2B5EF4-FFF2-40B4-BE49-F238E27FC236}">
                <a16:creationId xmlns:a16="http://schemas.microsoft.com/office/drawing/2014/main" id="{26FCB1F9-B6A0-0E5C-2002-88CFF6CC1275}"/>
              </a:ext>
            </a:extLst>
          </p:cNvPr>
          <p:cNvSpPr>
            <a:spLocks noGrp="1"/>
          </p:cNvSpPr>
          <p:nvPr>
            <p:ph type="body" sz="quarter" idx="20" hasCustomPrompt="1"/>
          </p:nvPr>
        </p:nvSpPr>
        <p:spPr>
          <a:xfrm>
            <a:off x="7317336" y="3424612"/>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
        <p:nvSpPr>
          <p:cNvPr id="27" name="Picture Placeholder 3">
            <a:extLst>
              <a:ext uri="{FF2B5EF4-FFF2-40B4-BE49-F238E27FC236}">
                <a16:creationId xmlns:a16="http://schemas.microsoft.com/office/drawing/2014/main" id="{43243EF0-87A9-C26C-2F8B-BEFB11EFDFB4}"/>
              </a:ext>
            </a:extLst>
          </p:cNvPr>
          <p:cNvSpPr>
            <a:spLocks noGrp="1"/>
          </p:cNvSpPr>
          <p:nvPr>
            <p:ph type="pic" sz="quarter" idx="21"/>
          </p:nvPr>
        </p:nvSpPr>
        <p:spPr>
          <a:xfrm>
            <a:off x="6096000" y="4760123"/>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8" name="Text Placeholder 6">
            <a:extLst>
              <a:ext uri="{FF2B5EF4-FFF2-40B4-BE49-F238E27FC236}">
                <a16:creationId xmlns:a16="http://schemas.microsoft.com/office/drawing/2014/main" id="{E74B089C-F527-0CC4-758C-19275ACD01ED}"/>
              </a:ext>
            </a:extLst>
          </p:cNvPr>
          <p:cNvSpPr>
            <a:spLocks noGrp="1"/>
          </p:cNvSpPr>
          <p:nvPr>
            <p:ph type="body" sz="quarter" idx="22" hasCustomPrompt="1"/>
          </p:nvPr>
        </p:nvSpPr>
        <p:spPr>
          <a:xfrm>
            <a:off x="7317336" y="4764511"/>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a:t>Name, Organisation, and Role</a:t>
            </a:r>
            <a:endParaRPr lang="en-GB"/>
          </a:p>
        </p:txBody>
      </p:sp>
    </p:spTree>
    <p:extLst>
      <p:ext uri="{BB962C8B-B14F-4D97-AF65-F5344CB8AC3E}">
        <p14:creationId xmlns:p14="http://schemas.microsoft.com/office/powerpoint/2010/main" val="380419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1454154-D7E6-35FB-BDEF-AC21C9A2E7E4}"/>
              </a:ext>
            </a:extLst>
          </p:cNvPr>
          <p:cNvSpPr>
            <a:spLocks noGrp="1"/>
          </p:cNvSpPr>
          <p:nvPr>
            <p:ph sz="quarter" idx="10"/>
          </p:nvPr>
        </p:nvSpPr>
        <p:spPr>
          <a:xfrm>
            <a:off x="906463" y="1939895"/>
            <a:ext cx="9217025" cy="4178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55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6" name="Table Placeholder 5">
            <a:extLst>
              <a:ext uri="{FF2B5EF4-FFF2-40B4-BE49-F238E27FC236}">
                <a16:creationId xmlns:a16="http://schemas.microsoft.com/office/drawing/2014/main" id="{98F02729-A620-B77C-1AB7-B18A01C3A1EC}"/>
              </a:ext>
            </a:extLst>
          </p:cNvPr>
          <p:cNvSpPr>
            <a:spLocks noGrp="1"/>
          </p:cNvSpPr>
          <p:nvPr>
            <p:ph type="tbl" sz="quarter" idx="10"/>
          </p:nvPr>
        </p:nvSpPr>
        <p:spPr>
          <a:xfrm>
            <a:off x="838200" y="2084388"/>
            <a:ext cx="9285288" cy="3957637"/>
          </a:xfrm>
        </p:spPr>
        <p:txBody>
          <a:bodyPr/>
          <a:lstStyle/>
          <a:p>
            <a:r>
              <a:rPr lang="en-US"/>
              <a:t>Click icon to add table</a:t>
            </a:r>
            <a:endParaRPr lang="en-GB"/>
          </a:p>
        </p:txBody>
      </p:sp>
    </p:spTree>
    <p:extLst>
      <p:ext uri="{BB962C8B-B14F-4D97-AF65-F5344CB8AC3E}">
        <p14:creationId xmlns:p14="http://schemas.microsoft.com/office/powerpoint/2010/main" val="261256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box then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735C8A-EFF8-C491-7BCB-99DF2DC73DCB}"/>
              </a:ext>
            </a:extLst>
          </p:cNvPr>
          <p:cNvSpPr>
            <a:spLocks noGrp="1"/>
          </p:cNvSpPr>
          <p:nvPr>
            <p:ph type="body" sz="quarter" idx="10"/>
          </p:nvPr>
        </p:nvSpPr>
        <p:spPr>
          <a:xfrm>
            <a:off x="838200" y="1836738"/>
            <a:ext cx="9285288" cy="931862"/>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able Placeholder 7">
            <a:extLst>
              <a:ext uri="{FF2B5EF4-FFF2-40B4-BE49-F238E27FC236}">
                <a16:creationId xmlns:a16="http://schemas.microsoft.com/office/drawing/2014/main" id="{3B768190-5D5E-27F8-62BC-6611D8501C98}"/>
              </a:ext>
            </a:extLst>
          </p:cNvPr>
          <p:cNvSpPr>
            <a:spLocks noGrp="1"/>
          </p:cNvSpPr>
          <p:nvPr>
            <p:ph type="tbl" sz="quarter" idx="11"/>
          </p:nvPr>
        </p:nvSpPr>
        <p:spPr>
          <a:xfrm>
            <a:off x="838200" y="3230563"/>
            <a:ext cx="9285288" cy="2733675"/>
          </a:xfrm>
        </p:spPr>
        <p:txBody>
          <a:bodyPr/>
          <a:lstStyle/>
          <a:p>
            <a:r>
              <a:rPr lang="en-US"/>
              <a:t>Click icon to add table</a:t>
            </a:r>
            <a:endParaRPr lang="en-GB"/>
          </a:p>
        </p:txBody>
      </p:sp>
    </p:spTree>
    <p:extLst>
      <p:ext uri="{BB962C8B-B14F-4D97-AF65-F5344CB8AC3E}">
        <p14:creationId xmlns:p14="http://schemas.microsoft.com/office/powerpoint/2010/main" val="1036904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2.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D8B19-4CF9-7221-824B-C5C65D9F81A5}"/>
              </a:ext>
            </a:extLst>
          </p:cNvPr>
          <p:cNvSpPr>
            <a:spLocks noGrp="1"/>
          </p:cNvSpPr>
          <p:nvPr>
            <p:ph type="title"/>
          </p:nvPr>
        </p:nvSpPr>
        <p:spPr>
          <a:xfrm>
            <a:off x="838200" y="365125"/>
            <a:ext cx="9284855" cy="66011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9587E0-8444-2E77-3E29-545A8C9A4E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text, outdoor&#10;&#10;Description automatically generated">
            <a:extLst>
              <a:ext uri="{FF2B5EF4-FFF2-40B4-BE49-F238E27FC236}">
                <a16:creationId xmlns:a16="http://schemas.microsoft.com/office/drawing/2014/main" id="{AC7D8C0D-C6C7-7E72-B6FA-0B12BBAB5F28}"/>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274899" y="169934"/>
            <a:ext cx="1522246" cy="1050491"/>
          </a:xfrm>
          <a:prstGeom prst="rect">
            <a:avLst/>
          </a:prstGeom>
        </p:spPr>
      </p:pic>
      <p:sp>
        <p:nvSpPr>
          <p:cNvPr id="8" name="Rectangle 7">
            <a:extLst>
              <a:ext uri="{FF2B5EF4-FFF2-40B4-BE49-F238E27FC236}">
                <a16:creationId xmlns:a16="http://schemas.microsoft.com/office/drawing/2014/main" id="{BC82288A-F5D2-CD23-755A-CE3049385CED}"/>
              </a:ext>
            </a:extLst>
          </p:cNvPr>
          <p:cNvSpPr/>
          <p:nvPr userDrawn="1"/>
        </p:nvSpPr>
        <p:spPr>
          <a:xfrm>
            <a:off x="535707" y="312813"/>
            <a:ext cx="281987" cy="746260"/>
          </a:xfrm>
          <a:prstGeom prst="rect">
            <a:avLst/>
          </a:prstGeom>
          <a:solidFill>
            <a:srgbClr val="68A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white logo&#10;&#10;Description automatically generated with low confidence">
            <a:extLst>
              <a:ext uri="{FF2B5EF4-FFF2-40B4-BE49-F238E27FC236}">
                <a16:creationId xmlns:a16="http://schemas.microsoft.com/office/drawing/2014/main" id="{1B9CC3A9-E239-3780-0021-27F64AC0B6FF}"/>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6356" t="12219" r="45066" b="44983"/>
          <a:stretch/>
        </p:blipFill>
        <p:spPr>
          <a:xfrm>
            <a:off x="10867906" y="5469307"/>
            <a:ext cx="1324094" cy="1388693"/>
          </a:xfrm>
          <a:prstGeom prst="rect">
            <a:avLst/>
          </a:prstGeom>
        </p:spPr>
      </p:pic>
    </p:spTree>
    <p:extLst>
      <p:ext uri="{BB962C8B-B14F-4D97-AF65-F5344CB8AC3E}">
        <p14:creationId xmlns:p14="http://schemas.microsoft.com/office/powerpoint/2010/main" val="2033014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0" r:id="rId14"/>
    <p:sldLayoutId id="2147483661" r:id="rId15"/>
    <p:sldLayoutId id="2147483662" r:id="rId16"/>
    <p:sldLayoutId id="2147483663" r:id="rId17"/>
    <p:sldLayoutId id="2147483664" r:id="rId18"/>
    <p:sldLayoutId id="2147483665" r:id="rId19"/>
    <p:sldLayoutId id="2147483670" r:id="rId20"/>
    <p:sldLayoutId id="2147483671" r:id="rId21"/>
    <p:sldLayoutId id="2147483739" r:id="rId22"/>
    <p:sldLayoutId id="2147483740" r:id="rId23"/>
  </p:sldLayoutIdLst>
  <p:txStyles>
    <p:titleStyle>
      <a:lvl1pPr algn="l" defTabSz="914400" rtl="0" eaLnBrk="1" latinLnBrk="0" hangingPunct="1">
        <a:lnSpc>
          <a:spcPct val="90000"/>
        </a:lnSpc>
        <a:spcBef>
          <a:spcPct val="0"/>
        </a:spcBef>
        <a:buNone/>
        <a:defRPr sz="2800" b="1" kern="1200" cap="all" spc="300" baseline="0">
          <a:solidFill>
            <a:schemeClr val="accent3"/>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3016CE7F-84B1-ABD5-AB40-B64EF3BED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007" y="483936"/>
            <a:ext cx="3599695" cy="2398781"/>
          </a:xfrm>
          <a:prstGeom prst="rect">
            <a:avLst/>
          </a:prstGeom>
        </p:spPr>
      </p:pic>
      <p:sp>
        <p:nvSpPr>
          <p:cNvPr id="6" name="Title Placeholder 5">
            <a:extLst>
              <a:ext uri="{FF2B5EF4-FFF2-40B4-BE49-F238E27FC236}">
                <a16:creationId xmlns:a16="http://schemas.microsoft.com/office/drawing/2014/main" id="{BEB85A62-8D90-8B0A-5214-1218CB843FC1}"/>
              </a:ext>
            </a:extLst>
          </p:cNvPr>
          <p:cNvSpPr>
            <a:spLocks noGrp="1"/>
          </p:cNvSpPr>
          <p:nvPr>
            <p:ph type="title"/>
          </p:nvPr>
        </p:nvSpPr>
        <p:spPr>
          <a:xfrm>
            <a:off x="4387272" y="365125"/>
            <a:ext cx="696652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B938C483-D67E-DB27-CEA5-95ADEE519C96}"/>
              </a:ext>
            </a:extLst>
          </p:cNvPr>
          <p:cNvSpPr>
            <a:spLocks noGrp="1"/>
          </p:cNvSpPr>
          <p:nvPr>
            <p:ph type="body" idx="1"/>
          </p:nvPr>
        </p:nvSpPr>
        <p:spPr>
          <a:xfrm>
            <a:off x="838200" y="3315855"/>
            <a:ext cx="10515600" cy="28611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3FA18B76-725F-D2E8-54A7-EBF1DD8CD8A0}"/>
              </a:ext>
            </a:extLst>
          </p:cNvPr>
          <p:cNvPicPr>
            <a:picLocks noChangeAspect="1"/>
          </p:cNvPicPr>
          <p:nvPr userDrawn="1"/>
        </p:nvPicPr>
        <p:blipFill rotWithShape="1">
          <a:blip r:embed="rId5"/>
          <a:srcRect r="44153" b="40965"/>
          <a:stretch/>
        </p:blipFill>
        <p:spPr>
          <a:xfrm>
            <a:off x="10978999" y="5238309"/>
            <a:ext cx="1213002" cy="1619691"/>
          </a:xfrm>
          <a:prstGeom prst="rect">
            <a:avLst/>
          </a:prstGeom>
        </p:spPr>
      </p:pic>
    </p:spTree>
    <p:extLst>
      <p:ext uri="{BB962C8B-B14F-4D97-AF65-F5344CB8AC3E}">
        <p14:creationId xmlns:p14="http://schemas.microsoft.com/office/powerpoint/2010/main" val="3384269000"/>
      </p:ext>
    </p:extLst>
  </p:cSld>
  <p:clrMap bg1="lt1" tx1="dk1" bg2="lt2" tx2="dk2" accent1="accent1" accent2="accent2" accent3="accent3" accent4="accent4" accent5="accent5" accent6="accent6" hlink="hlink" folHlink="folHlink"/>
  <p:sldLayoutIdLst>
    <p:sldLayoutId id="2147483667" r:id="rId1"/>
    <p:sldLayoutId id="2147483742" r:id="rId2"/>
  </p:sldLayoutIdLst>
  <p:txStyles>
    <p:titleStyle>
      <a:lvl1pPr algn="l" defTabSz="914400" rtl="0" eaLnBrk="1" latinLnBrk="0" hangingPunct="1">
        <a:lnSpc>
          <a:spcPct val="90000"/>
        </a:lnSpc>
        <a:spcBef>
          <a:spcPct val="0"/>
        </a:spcBef>
        <a:buNone/>
        <a:defRPr sz="2800" b="1" kern="1200" cap="all" spc="300" baseline="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bg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bg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bg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D8B19-4CF9-7221-824B-C5C65D9F81A5}"/>
              </a:ext>
            </a:extLst>
          </p:cNvPr>
          <p:cNvSpPr>
            <a:spLocks noGrp="1"/>
          </p:cNvSpPr>
          <p:nvPr>
            <p:ph type="title"/>
          </p:nvPr>
        </p:nvSpPr>
        <p:spPr>
          <a:xfrm>
            <a:off x="838200" y="365125"/>
            <a:ext cx="9284855" cy="66011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9587E0-8444-2E77-3E29-545A8C9A4E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text, outdoor&#10;&#10;Description automatically generated">
            <a:extLst>
              <a:ext uri="{FF2B5EF4-FFF2-40B4-BE49-F238E27FC236}">
                <a16:creationId xmlns:a16="http://schemas.microsoft.com/office/drawing/2014/main" id="{AC7D8C0D-C6C7-7E72-B6FA-0B12BBAB5F2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4899" y="169934"/>
            <a:ext cx="1522246" cy="1050491"/>
          </a:xfrm>
          <a:prstGeom prst="rect">
            <a:avLst/>
          </a:prstGeom>
        </p:spPr>
      </p:pic>
      <p:sp>
        <p:nvSpPr>
          <p:cNvPr id="8" name="Rectangle 7">
            <a:extLst>
              <a:ext uri="{FF2B5EF4-FFF2-40B4-BE49-F238E27FC236}">
                <a16:creationId xmlns:a16="http://schemas.microsoft.com/office/drawing/2014/main" id="{BC82288A-F5D2-CD23-755A-CE3049385CED}"/>
              </a:ext>
            </a:extLst>
          </p:cNvPr>
          <p:cNvSpPr/>
          <p:nvPr userDrawn="1"/>
        </p:nvSpPr>
        <p:spPr>
          <a:xfrm>
            <a:off x="535707" y="312813"/>
            <a:ext cx="281987" cy="746260"/>
          </a:xfrm>
          <a:prstGeom prst="rect">
            <a:avLst/>
          </a:prstGeom>
          <a:solidFill>
            <a:srgbClr val="68A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white logo&#10;&#10;Description automatically generated with low confidence">
            <a:extLst>
              <a:ext uri="{FF2B5EF4-FFF2-40B4-BE49-F238E27FC236}">
                <a16:creationId xmlns:a16="http://schemas.microsoft.com/office/drawing/2014/main" id="{1B9CC3A9-E239-3780-0021-27F64AC0B6FF}"/>
              </a:ext>
            </a:extLst>
          </p:cNvPr>
          <p:cNvPicPr>
            <a:picLocks noChangeAspect="1"/>
          </p:cNvPicPr>
          <p:nvPr userDrawn="1"/>
        </p:nvPicPr>
        <p:blipFill rotWithShape="1">
          <a:blip r:embed="rId24">
            <a:extLst>
              <a:ext uri="{28A0092B-C50C-407E-A947-70E740481C1C}">
                <a14:useLocalDpi xmlns:a14="http://schemas.microsoft.com/office/drawing/2010/main" val="0"/>
              </a:ext>
            </a:extLst>
          </a:blip>
          <a:srcRect l="6356" t="12219" r="45066" b="44983"/>
          <a:stretch/>
        </p:blipFill>
        <p:spPr>
          <a:xfrm>
            <a:off x="10867906" y="5469307"/>
            <a:ext cx="1324094" cy="1388693"/>
          </a:xfrm>
          <a:prstGeom prst="rect">
            <a:avLst/>
          </a:prstGeom>
        </p:spPr>
      </p:pic>
    </p:spTree>
    <p:extLst>
      <p:ext uri="{BB962C8B-B14F-4D97-AF65-F5344CB8AC3E}">
        <p14:creationId xmlns:p14="http://schemas.microsoft.com/office/powerpoint/2010/main" val="40571195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41" r:id="rId21"/>
  </p:sldLayoutIdLst>
  <p:txStyles>
    <p:titleStyle>
      <a:lvl1pPr algn="l" defTabSz="914400" rtl="0" eaLnBrk="1" latinLnBrk="0" hangingPunct="1">
        <a:lnSpc>
          <a:spcPct val="90000"/>
        </a:lnSpc>
        <a:spcBef>
          <a:spcPct val="0"/>
        </a:spcBef>
        <a:buNone/>
        <a:defRPr sz="2800" b="1" kern="1200" cap="all" spc="300" baseline="0">
          <a:solidFill>
            <a:schemeClr val="accent3"/>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4.xml"/><Relationship Id="rId7" Type="http://schemas.openxmlformats.org/officeDocument/2006/relationships/image" Target="../media/image1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3.xml"/><Relationship Id="rId5" Type="http://schemas.openxmlformats.org/officeDocument/2006/relationships/tags" Target="../tags/tag16.xml"/><Relationship Id="rId4"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9.xml"/><Relationship Id="rId7" Type="http://schemas.openxmlformats.org/officeDocument/2006/relationships/image" Target="../media/image1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23.xml"/><Relationship Id="rId5" Type="http://schemas.openxmlformats.org/officeDocument/2006/relationships/tags" Target="../tags/tag21.xml"/><Relationship Id="rId4" Type="http://schemas.openxmlformats.org/officeDocument/2006/relationships/tags" Target="../tags/tag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24.xml"/><Relationship Id="rId7" Type="http://schemas.openxmlformats.org/officeDocument/2006/relationships/image" Target="../media/image1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3.xml"/><Relationship Id="rId5" Type="http://schemas.openxmlformats.org/officeDocument/2006/relationships/tags" Target="../tags/tag26.xml"/><Relationship Id="rId4" Type="http://schemas.openxmlformats.org/officeDocument/2006/relationships/tags" Target="../tags/tag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hyperlink" Target="https://recportal.co.uk/rec-wiki-energy-theft/-/knowledge_base/energy-theft/energy-theft-reduction" TargetMode="External"/><Relationship Id="rId2" Type="http://schemas.openxmlformats.org/officeDocument/2006/relationships/hyperlink" Target="https://recportal.co.uk/category-3-products" TargetMode="Externa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29.xml"/><Relationship Id="rId7" Type="http://schemas.openxmlformats.org/officeDocument/2006/relationships/image" Target="../media/image1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46.xml"/><Relationship Id="rId5" Type="http://schemas.openxmlformats.org/officeDocument/2006/relationships/tags" Target="../tags/tag31.xml"/><Relationship Id="rId4" Type="http://schemas.openxmlformats.org/officeDocument/2006/relationships/tags" Target="../tags/tag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7.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xml"/><Relationship Id="rId7" Type="http://schemas.openxmlformats.org/officeDocument/2006/relationships/image" Target="../media/image1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3.xml"/><Relationship Id="rId5" Type="http://schemas.openxmlformats.org/officeDocument/2006/relationships/tags" Target="../tags/tag6.xml"/><Relationship Id="rId4"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hyperlink" Target="mailto:enquiries@recmanager.co.uk"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hyperlink" Target="https://recportal.co.uk/rec-news" TargetMode="External"/><Relationship Id="rId3" Type="http://schemas.openxmlformats.org/officeDocument/2006/relationships/hyperlink" Target="https://recportal.co.uk/recportal" TargetMode="External"/><Relationship Id="rId7" Type="http://schemas.openxmlformats.org/officeDocument/2006/relationships/hyperlink" Target="https://recportal.co.uk/documents/20121/224177964/Schedule+5+-+Change+Management.pdf/b1e65f30-957e-c60c-f572-d74477a7784b?t=1680276699990&amp;download=tru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gemserv.turtl.co/story/rec-change-management-user-guide/" TargetMode="External"/><Relationship Id="rId5" Type="http://schemas.openxmlformats.org/officeDocument/2006/relationships/hyperlink" Target="https://recportal.co.uk/documents/20121/405016736/01.+Change+Proposal+Plan+template+v2.0.docx/9138f17d-3731-301a-6187-a4fa34109cc7?t=1661942470130&amp;download=true" TargetMode="External"/><Relationship Id="rId4" Type="http://schemas.openxmlformats.org/officeDocument/2006/relationships/hyperlink" Target="https://recportal.co.uk/documents/20121/995839297/Change+Proposal+Register.xlsx/e6d10455-cab9-f2b4-4186-d697a0c43ba8?t=1678958392223&amp;download=true" TargetMode="External"/><Relationship Id="rId9" Type="http://schemas.openxmlformats.org/officeDocument/2006/relationships/hyperlink" Target="https://recportal.co.uk/rec-bulletin-archive"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4.xml"/><Relationship Id="rId7" Type="http://schemas.openxmlformats.org/officeDocument/2006/relationships/image" Target="../media/image1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3.xml"/><Relationship Id="rId5" Type="http://schemas.openxmlformats.org/officeDocument/2006/relationships/tags" Target="../tags/tag36.xml"/><Relationship Id="rId4" Type="http://schemas.openxmlformats.org/officeDocument/2006/relationships/tags" Target="../tags/tag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9.xml"/><Relationship Id="rId7" Type="http://schemas.openxmlformats.org/officeDocument/2006/relationships/image" Target="../media/image14.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23.xml"/><Relationship Id="rId5" Type="http://schemas.openxmlformats.org/officeDocument/2006/relationships/tags" Target="../tags/tag41.xml"/><Relationship Id="rId4" Type="http://schemas.openxmlformats.org/officeDocument/2006/relationships/tags" Target="../tags/tag40.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57.sv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mailto:enquiries@recmanager.co.uk" TargetMode="External"/><Relationship Id="rId2" Type="http://schemas.openxmlformats.org/officeDocument/2006/relationships/hyperlink" Target="mailto:PPC@mhhsprogramme.co.uk" TargetMode="External"/><Relationship Id="rId1" Type="http://schemas.openxmlformats.org/officeDocument/2006/relationships/slideLayout" Target="../slideLayouts/slideLayout7.xml"/><Relationship Id="rId5" Type="http://schemas.openxmlformats.org/officeDocument/2006/relationships/hyperlink" Target="https://recportal.co.uk/rec-wiki-mhhs/-/knowledge_base/market-wide-half-hourly-settlement/mhhs-qualification-existing-rec-parties" TargetMode="External"/><Relationship Id="rId4" Type="http://schemas.openxmlformats.org/officeDocument/2006/relationships/hyperlink" Target="https://recportal.co.uk/rec-wiki-mhhs/-/knowledge_base/market-wide-half-hourly-settlement/market-wide-half-hourly-settlement-mhh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44.xml"/><Relationship Id="rId7" Type="http://schemas.openxmlformats.org/officeDocument/2006/relationships/image" Target="../media/image14.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23.xml"/><Relationship Id="rId5" Type="http://schemas.openxmlformats.org/officeDocument/2006/relationships/tags" Target="../tags/tag46.xml"/><Relationship Id="rId4" Type="http://schemas.openxmlformats.org/officeDocument/2006/relationships/tags" Target="../tags/tag4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9.xml"/><Relationship Id="rId7" Type="http://schemas.openxmlformats.org/officeDocument/2006/relationships/image" Target="../media/image1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3.xml"/><Relationship Id="rId5" Type="http://schemas.openxmlformats.org/officeDocument/2006/relationships/tags" Target="../tags/tag11.xml"/><Relationship Id="rId4" Type="http://schemas.openxmlformats.org/officeDocument/2006/relationships/tags" Target="../tags/tag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49.xml"/><Relationship Id="rId7" Type="http://schemas.openxmlformats.org/officeDocument/2006/relationships/image" Target="../media/image14.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25.xml"/><Relationship Id="rId5" Type="http://schemas.openxmlformats.org/officeDocument/2006/relationships/tags" Target="../tags/tag51.xml"/><Relationship Id="rId4" Type="http://schemas.openxmlformats.org/officeDocument/2006/relationships/tags" Target="../tags/tag50.xml"/></Relationships>
</file>

<file path=ppt/slides/_rels/slide74.xml.rels><?xml version="1.0" encoding="UTF-8" standalone="yes"?>
<Relationships xmlns="http://schemas.openxmlformats.org/package/2006/relationships"><Relationship Id="rId8" Type="http://schemas.openxmlformats.org/officeDocument/2006/relationships/hyperlink" Target="https://digital-navigator.azurewebsites.net/erin" TargetMode="External"/><Relationship Id="rId3" Type="http://schemas.openxmlformats.org/officeDocument/2006/relationships/hyperlink" Target="https://recportal.co.uk/web/guest/service-desk-landing" TargetMode="External"/><Relationship Id="rId7" Type="http://schemas.openxmlformats.org/officeDocument/2006/relationships/hyperlink" Target="https://digital-navigator.azurewebsites.net/" TargetMode="External"/><Relationship Id="rId2" Type="http://schemas.openxmlformats.org/officeDocument/2006/relationships/hyperlink" Target="mailto:enquiries@recmanager.co.uk" TargetMode="External"/><Relationship Id="rId1" Type="http://schemas.openxmlformats.org/officeDocument/2006/relationships/slideLayout" Target="../slideLayouts/slideLayout18.xml"/><Relationship Id="rId6" Type="http://schemas.openxmlformats.org/officeDocument/2006/relationships/hyperlink" Target="https://recportal.co.uk/change-and-release" TargetMode="External"/><Relationship Id="rId5" Type="http://schemas.openxmlformats.org/officeDocument/2006/relationships/hyperlink" Target="https://recportal.co.uk/rec-wiki-landing" TargetMode="External"/><Relationship Id="rId10" Type="http://schemas.openxmlformats.org/officeDocument/2006/relationships/hyperlink" Target="https://recportal.co.uk/group/guest/party-management" TargetMode="External"/><Relationship Id="rId4" Type="http://schemas.openxmlformats.org/officeDocument/2006/relationships/hyperlink" Target="https://recportal.co.uk/recportal" TargetMode="External"/><Relationship Id="rId9" Type="http://schemas.openxmlformats.org/officeDocument/2006/relationships/hyperlink" Target="https://recportal.co.uk/documents/20121/224177537/Party+Register.xlsx/b16cb301-641d-be74-791b-c6fc9af1623c?t=1699433034336&amp;download=true"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54.xml"/><Relationship Id="rId7" Type="http://schemas.openxmlformats.org/officeDocument/2006/relationships/image" Target="../media/image1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3.xml"/><Relationship Id="rId5" Type="http://schemas.openxmlformats.org/officeDocument/2006/relationships/tags" Target="../tags/tag56.xml"/><Relationship Id="rId4" Type="http://schemas.openxmlformats.org/officeDocument/2006/relationships/tags" Target="../tags/tag5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0.png"/><Relationship Id="rId5" Type="http://schemas.openxmlformats.org/officeDocument/2006/relationships/diagramQuickStyle" Target="../diagrams/quickStyle1.xml"/><Relationship Id="rId10"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image" Target="../media/image18.jpe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0C2B-7BF1-3915-E681-6021F531D6AB}"/>
              </a:ext>
            </a:extLst>
          </p:cNvPr>
          <p:cNvSpPr>
            <a:spLocks noGrp="1"/>
          </p:cNvSpPr>
          <p:nvPr>
            <p:ph type="ctrTitle"/>
          </p:nvPr>
        </p:nvSpPr>
        <p:spPr/>
        <p:txBody>
          <a:bodyPr/>
          <a:lstStyle/>
          <a:p>
            <a:r>
              <a:rPr lang="en-GB"/>
              <a:t>Introduction to the rec webinar</a:t>
            </a:r>
          </a:p>
        </p:txBody>
      </p:sp>
      <p:sp>
        <p:nvSpPr>
          <p:cNvPr id="3" name="Subtitle 2">
            <a:extLst>
              <a:ext uri="{FF2B5EF4-FFF2-40B4-BE49-F238E27FC236}">
                <a16:creationId xmlns:a16="http://schemas.microsoft.com/office/drawing/2014/main" id="{CA510E5E-697D-4331-038A-BC23DF000C2A}"/>
              </a:ext>
            </a:extLst>
          </p:cNvPr>
          <p:cNvSpPr>
            <a:spLocks noGrp="1"/>
          </p:cNvSpPr>
          <p:nvPr>
            <p:ph type="subTitle" idx="1"/>
          </p:nvPr>
        </p:nvSpPr>
        <p:spPr/>
        <p:txBody>
          <a:bodyPr/>
          <a:lstStyle/>
          <a:p>
            <a:r>
              <a:rPr lang="en-GB"/>
              <a:t>25 April 2024</a:t>
            </a:r>
          </a:p>
        </p:txBody>
      </p:sp>
    </p:spTree>
    <p:extLst>
      <p:ext uri="{BB962C8B-B14F-4D97-AF65-F5344CB8AC3E}">
        <p14:creationId xmlns:p14="http://schemas.microsoft.com/office/powerpoint/2010/main" val="42496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5890-76F3-FCE1-1D48-13ED5D70D758}"/>
              </a:ext>
            </a:extLst>
          </p:cNvPr>
          <p:cNvSpPr>
            <a:spLocks noGrp="1"/>
          </p:cNvSpPr>
          <p:nvPr>
            <p:ph type="title"/>
          </p:nvPr>
        </p:nvSpPr>
        <p:spPr/>
        <p:txBody>
          <a:bodyPr/>
          <a:lstStyle/>
          <a:p>
            <a:r>
              <a:rPr lang="en-GB"/>
              <a:t>Scope of the REC</a:t>
            </a:r>
          </a:p>
        </p:txBody>
      </p:sp>
      <p:sp>
        <p:nvSpPr>
          <p:cNvPr id="3" name="Content Placeholder 2">
            <a:extLst>
              <a:ext uri="{FF2B5EF4-FFF2-40B4-BE49-F238E27FC236}">
                <a16:creationId xmlns:a16="http://schemas.microsoft.com/office/drawing/2014/main" id="{2BD0CD18-D9A4-643A-2C85-EFA30C6594AF}"/>
              </a:ext>
            </a:extLst>
          </p:cNvPr>
          <p:cNvSpPr>
            <a:spLocks noGrp="1"/>
          </p:cNvSpPr>
          <p:nvPr>
            <p:ph sz="quarter" idx="10"/>
          </p:nvPr>
        </p:nvSpPr>
        <p:spPr>
          <a:xfrm>
            <a:off x="906463" y="1600200"/>
            <a:ext cx="5551487" cy="4518025"/>
          </a:xfrm>
        </p:spPr>
        <p:txBody>
          <a:bodyPr/>
          <a:lstStyle/>
          <a:p>
            <a:r>
              <a:rPr lang="en-GB"/>
              <a:t>Energy Theft Reduction</a:t>
            </a:r>
          </a:p>
          <a:p>
            <a:r>
              <a:rPr lang="en-GB"/>
              <a:t>Prepayment Arrangements</a:t>
            </a:r>
          </a:p>
          <a:p>
            <a:r>
              <a:rPr lang="en-GB"/>
              <a:t>Data Access</a:t>
            </a:r>
          </a:p>
          <a:p>
            <a:r>
              <a:rPr lang="en-GB"/>
              <a:t>Secure Data Exchange</a:t>
            </a:r>
          </a:p>
          <a:p>
            <a:r>
              <a:rPr lang="en-GB"/>
              <a:t>Transfer of Consumer Data</a:t>
            </a:r>
          </a:p>
          <a:p>
            <a:r>
              <a:rPr lang="en-GB"/>
              <a:t>Metering Operations</a:t>
            </a:r>
          </a:p>
          <a:p>
            <a:r>
              <a:rPr lang="en-GB"/>
              <a:t>Green Deal Arrangements</a:t>
            </a:r>
          </a:p>
          <a:p>
            <a:r>
              <a:rPr lang="en-GB"/>
              <a:t>Registration Services</a:t>
            </a:r>
          </a:p>
          <a:p>
            <a:r>
              <a:rPr lang="en-GB"/>
              <a:t>Central Switching Service</a:t>
            </a:r>
          </a:p>
          <a:p>
            <a:r>
              <a:rPr lang="en-GB"/>
              <a:t>Related Metering Points</a:t>
            </a:r>
          </a:p>
          <a:p>
            <a:r>
              <a:rPr lang="en-GB"/>
              <a:t>Consumer Facing Switching and Billing Issues</a:t>
            </a:r>
          </a:p>
          <a:p>
            <a:r>
              <a:rPr lang="en-GB"/>
              <a:t>Prepayment Method Levelisation 		</a:t>
            </a:r>
          </a:p>
        </p:txBody>
      </p:sp>
      <p:sp>
        <p:nvSpPr>
          <p:cNvPr id="4" name="Content Placeholder 2">
            <a:extLst>
              <a:ext uri="{FF2B5EF4-FFF2-40B4-BE49-F238E27FC236}">
                <a16:creationId xmlns:a16="http://schemas.microsoft.com/office/drawing/2014/main" id="{6E241D8F-CE8B-1524-24C9-5408CC5AE481}"/>
              </a:ext>
            </a:extLst>
          </p:cNvPr>
          <p:cNvSpPr txBox="1">
            <a:spLocks/>
          </p:cNvSpPr>
          <p:nvPr/>
        </p:nvSpPr>
        <p:spPr>
          <a:xfrm>
            <a:off x="6457949" y="1600200"/>
            <a:ext cx="5048251" cy="4518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5"/>
                </a:solidFill>
              </a:rPr>
              <a:t>Schedule 7</a:t>
            </a:r>
          </a:p>
          <a:p>
            <a:pPr marL="0" indent="0">
              <a:buNone/>
            </a:pPr>
            <a:r>
              <a:rPr lang="en-GB">
                <a:solidFill>
                  <a:schemeClr val="accent5"/>
                </a:solidFill>
              </a:rPr>
              <a:t>Schedule 11</a:t>
            </a:r>
          </a:p>
          <a:p>
            <a:pPr marL="0" indent="0">
              <a:buNone/>
            </a:pPr>
            <a:r>
              <a:rPr lang="en-GB">
                <a:solidFill>
                  <a:schemeClr val="accent5"/>
                </a:solidFill>
              </a:rPr>
              <a:t>Schedule 12</a:t>
            </a:r>
          </a:p>
          <a:p>
            <a:pPr marL="0" indent="0">
              <a:buNone/>
            </a:pPr>
            <a:r>
              <a:rPr lang="en-GB">
                <a:solidFill>
                  <a:schemeClr val="accent5"/>
                </a:solidFill>
              </a:rPr>
              <a:t>Schedule 17</a:t>
            </a:r>
          </a:p>
          <a:p>
            <a:pPr marL="0" indent="0">
              <a:buNone/>
            </a:pPr>
            <a:r>
              <a:rPr lang="en-GB">
                <a:solidFill>
                  <a:schemeClr val="accent5"/>
                </a:solidFill>
              </a:rPr>
              <a:t>Schedule 13</a:t>
            </a:r>
          </a:p>
          <a:p>
            <a:pPr marL="0" indent="0">
              <a:buNone/>
            </a:pPr>
            <a:r>
              <a:rPr lang="en-GB">
                <a:solidFill>
                  <a:schemeClr val="accent5"/>
                </a:solidFill>
              </a:rPr>
              <a:t>Schedule 14</a:t>
            </a:r>
          </a:p>
          <a:p>
            <a:pPr marL="0" indent="0">
              <a:buNone/>
            </a:pPr>
            <a:r>
              <a:rPr lang="en-GB">
                <a:solidFill>
                  <a:schemeClr val="accent5"/>
                </a:solidFill>
              </a:rPr>
              <a:t>Schedule 18</a:t>
            </a:r>
          </a:p>
          <a:p>
            <a:pPr marL="0" indent="0">
              <a:buNone/>
            </a:pPr>
            <a:r>
              <a:rPr lang="en-GB">
                <a:solidFill>
                  <a:schemeClr val="accent5"/>
                </a:solidFill>
              </a:rPr>
              <a:t>Schedule 23</a:t>
            </a:r>
          </a:p>
          <a:p>
            <a:pPr marL="0" indent="0">
              <a:buNone/>
            </a:pPr>
            <a:r>
              <a:rPr lang="en-GB">
                <a:solidFill>
                  <a:schemeClr val="accent5"/>
                </a:solidFill>
              </a:rPr>
              <a:t>Schedule 24, 25, 26</a:t>
            </a:r>
          </a:p>
          <a:p>
            <a:pPr marL="0" indent="0">
              <a:buNone/>
            </a:pPr>
            <a:r>
              <a:rPr lang="en-GB">
                <a:solidFill>
                  <a:schemeClr val="accent5"/>
                </a:solidFill>
              </a:rPr>
              <a:t>Schedule 27, 28</a:t>
            </a:r>
          </a:p>
          <a:p>
            <a:pPr marL="0" indent="0">
              <a:buNone/>
            </a:pPr>
            <a:r>
              <a:rPr lang="en-GB">
                <a:solidFill>
                  <a:schemeClr val="accent5"/>
                </a:solidFill>
              </a:rPr>
              <a:t>Schedule 30</a:t>
            </a:r>
          </a:p>
          <a:p>
            <a:pPr marL="0" indent="0">
              <a:buNone/>
            </a:pPr>
            <a:r>
              <a:rPr lang="en-GB">
                <a:solidFill>
                  <a:schemeClr val="accent5"/>
                </a:solidFill>
              </a:rPr>
              <a:t>Schedule 31</a:t>
            </a:r>
          </a:p>
        </p:txBody>
      </p:sp>
    </p:spTree>
    <p:extLst>
      <p:ext uri="{BB962C8B-B14F-4D97-AF65-F5344CB8AC3E}">
        <p14:creationId xmlns:p14="http://schemas.microsoft.com/office/powerpoint/2010/main" val="337837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6A966-4CE4-BE4B-8D13-0B9C6C778BCD}"/>
              </a:ext>
            </a:extLst>
          </p:cNvPr>
          <p:cNvSpPr>
            <a:spLocks noGrp="1"/>
          </p:cNvSpPr>
          <p:nvPr>
            <p:ph type="title"/>
          </p:nvPr>
        </p:nvSpPr>
        <p:spPr/>
        <p:txBody>
          <a:bodyPr/>
          <a:lstStyle/>
          <a:p>
            <a:r>
              <a:rPr lang="en-GB"/>
              <a:t>RECCo and the REC Code Manager</a:t>
            </a:r>
          </a:p>
        </p:txBody>
      </p:sp>
      <p:graphicFrame>
        <p:nvGraphicFramePr>
          <p:cNvPr id="6" name="Content Placeholder 3">
            <a:extLst>
              <a:ext uri="{FF2B5EF4-FFF2-40B4-BE49-F238E27FC236}">
                <a16:creationId xmlns:a16="http://schemas.microsoft.com/office/drawing/2014/main" id="{912D57BB-0CA1-92C1-3ECC-0B5F0D88D6C4}"/>
              </a:ext>
            </a:extLst>
          </p:cNvPr>
          <p:cNvGraphicFramePr>
            <a:graphicFrameLocks noGrp="1"/>
          </p:cNvGraphicFramePr>
          <p:nvPr>
            <p:ph sz="quarter" idx="10"/>
            <p:extLst>
              <p:ext uri="{D42A27DB-BD31-4B8C-83A1-F6EECF244321}">
                <p14:modId xmlns:p14="http://schemas.microsoft.com/office/powerpoint/2010/main" val="1252683414"/>
              </p:ext>
            </p:extLst>
          </p:nvPr>
        </p:nvGraphicFramePr>
        <p:xfrm>
          <a:off x="1082040" y="1701568"/>
          <a:ext cx="9217025" cy="1981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3">
            <a:extLst>
              <a:ext uri="{FF2B5EF4-FFF2-40B4-BE49-F238E27FC236}">
                <a16:creationId xmlns:a16="http://schemas.microsoft.com/office/drawing/2014/main" id="{BDD3F18E-37D1-039A-4B48-38DEDF0AFAA2}"/>
              </a:ext>
            </a:extLst>
          </p:cNvPr>
          <p:cNvGraphicFramePr>
            <a:graphicFrameLocks/>
          </p:cNvGraphicFramePr>
          <p:nvPr>
            <p:extLst>
              <p:ext uri="{D42A27DB-BD31-4B8C-83A1-F6EECF244321}">
                <p14:modId xmlns:p14="http://schemas.microsoft.com/office/powerpoint/2010/main" val="1499984765"/>
              </p:ext>
            </p:extLst>
          </p:nvPr>
        </p:nvGraphicFramePr>
        <p:xfrm>
          <a:off x="1082040" y="3963959"/>
          <a:ext cx="9217025" cy="19818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10" descr="RECCo - Building a retail energy market fit for the future">
            <a:extLst>
              <a:ext uri="{FF2B5EF4-FFF2-40B4-BE49-F238E27FC236}">
                <a16:creationId xmlns:a16="http://schemas.microsoft.com/office/drawing/2014/main" id="{E0889707-662C-C51A-6CA5-CAE0563D961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89689" y="1854201"/>
            <a:ext cx="2930875" cy="56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51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8D00-CD2E-D068-5424-8E6B1B05259A}"/>
              </a:ext>
            </a:extLst>
          </p:cNvPr>
          <p:cNvSpPr>
            <a:spLocks noGrp="1"/>
          </p:cNvSpPr>
          <p:nvPr>
            <p:ph type="title"/>
          </p:nvPr>
        </p:nvSpPr>
        <p:spPr/>
        <p:txBody>
          <a:bodyPr/>
          <a:lstStyle/>
          <a:p>
            <a:r>
              <a:rPr lang="en-GB"/>
              <a:t>Code manager Services</a:t>
            </a:r>
          </a:p>
        </p:txBody>
      </p:sp>
      <p:graphicFrame>
        <p:nvGraphicFramePr>
          <p:cNvPr id="4" name="Content Placeholder 3">
            <a:extLst>
              <a:ext uri="{FF2B5EF4-FFF2-40B4-BE49-F238E27FC236}">
                <a16:creationId xmlns:a16="http://schemas.microsoft.com/office/drawing/2014/main" id="{4FE7D87A-1CE1-ABFB-9D1D-B74218CDC8B3}"/>
              </a:ext>
            </a:extLst>
          </p:cNvPr>
          <p:cNvGraphicFramePr>
            <a:graphicFrameLocks noGrp="1"/>
          </p:cNvGraphicFramePr>
          <p:nvPr>
            <p:ph sz="quarter" idx="10"/>
            <p:extLst>
              <p:ext uri="{D42A27DB-BD31-4B8C-83A1-F6EECF244321}">
                <p14:modId xmlns:p14="http://schemas.microsoft.com/office/powerpoint/2010/main" val="4035312146"/>
              </p:ext>
            </p:extLst>
          </p:nvPr>
        </p:nvGraphicFramePr>
        <p:xfrm>
          <a:off x="906030" y="1665575"/>
          <a:ext cx="9217025" cy="4178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15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BE608E-E612-EBA6-1296-4A9E552F4566}"/>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672837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78ADA8-2999-0BAF-199F-A968D16E8923}"/>
              </a:ext>
            </a:extLst>
          </p:cNvPr>
          <p:cNvPicPr>
            <a:picLocks noChangeAspect="1"/>
          </p:cNvPicPr>
          <p:nvPr/>
        </p:nvPicPr>
        <p:blipFill>
          <a:blip r:embed="rId2"/>
          <a:stretch>
            <a:fillRect/>
          </a:stretch>
        </p:blipFill>
        <p:spPr>
          <a:xfrm>
            <a:off x="0" y="2660378"/>
            <a:ext cx="5521234" cy="8369028"/>
          </a:xfrm>
          <a:prstGeom prst="rect">
            <a:avLst/>
          </a:prstGeom>
        </p:spPr>
      </p:pic>
      <p:sp>
        <p:nvSpPr>
          <p:cNvPr id="2" name="Title 1">
            <a:extLst>
              <a:ext uri="{FF2B5EF4-FFF2-40B4-BE49-F238E27FC236}">
                <a16:creationId xmlns:a16="http://schemas.microsoft.com/office/drawing/2014/main" id="{CE905B97-AB39-F0B6-DF62-CC4BC2E6A969}"/>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96B966F2-0601-1A41-FD97-684F0DC67223}"/>
              </a:ext>
            </a:extLst>
          </p:cNvPr>
          <p:cNvPicPr>
            <a:picLocks noChangeAspect="1"/>
          </p:cNvPicPr>
          <p:nvPr/>
        </p:nvPicPr>
        <p:blipFill>
          <a:blip r:embed="rId3"/>
          <a:stretch>
            <a:fillRect/>
          </a:stretch>
        </p:blipFill>
        <p:spPr>
          <a:xfrm>
            <a:off x="-1590706" y="537523"/>
            <a:ext cx="8966866" cy="3633883"/>
          </a:xfrm>
          <a:prstGeom prst="rect">
            <a:avLst/>
          </a:prstGeom>
        </p:spPr>
      </p:pic>
      <p:pic>
        <p:nvPicPr>
          <p:cNvPr id="5" name="Picture 4">
            <a:extLst>
              <a:ext uri="{FF2B5EF4-FFF2-40B4-BE49-F238E27FC236}">
                <a16:creationId xmlns:a16="http://schemas.microsoft.com/office/drawing/2014/main" id="{235BAE6D-7D3A-832A-7170-09316E384941}"/>
              </a:ext>
            </a:extLst>
          </p:cNvPr>
          <p:cNvPicPr>
            <a:picLocks noChangeAspect="1"/>
          </p:cNvPicPr>
          <p:nvPr/>
        </p:nvPicPr>
        <p:blipFill>
          <a:blip r:embed="rId4"/>
          <a:stretch>
            <a:fillRect/>
          </a:stretch>
        </p:blipFill>
        <p:spPr>
          <a:xfrm>
            <a:off x="0" y="0"/>
            <a:ext cx="12192000" cy="537523"/>
          </a:xfrm>
          <a:prstGeom prst="rect">
            <a:avLst/>
          </a:prstGeom>
        </p:spPr>
      </p:pic>
      <p:pic>
        <p:nvPicPr>
          <p:cNvPr id="9" name="Picture 8">
            <a:extLst>
              <a:ext uri="{FF2B5EF4-FFF2-40B4-BE49-F238E27FC236}">
                <a16:creationId xmlns:a16="http://schemas.microsoft.com/office/drawing/2014/main" id="{8851253A-CB88-254A-FD22-66C2BA7EC496}"/>
              </a:ext>
            </a:extLst>
          </p:cNvPr>
          <p:cNvPicPr>
            <a:picLocks noChangeAspect="1"/>
          </p:cNvPicPr>
          <p:nvPr/>
        </p:nvPicPr>
        <p:blipFill rotWithShape="1">
          <a:blip r:embed="rId5"/>
          <a:srcRect l="32259"/>
          <a:stretch/>
        </p:blipFill>
        <p:spPr>
          <a:xfrm>
            <a:off x="5179296" y="537523"/>
            <a:ext cx="9284855" cy="6320477"/>
          </a:xfrm>
          <a:prstGeom prst="rect">
            <a:avLst/>
          </a:prstGeom>
        </p:spPr>
      </p:pic>
    </p:spTree>
    <p:extLst>
      <p:ext uri="{BB962C8B-B14F-4D97-AF65-F5344CB8AC3E}">
        <p14:creationId xmlns:p14="http://schemas.microsoft.com/office/powerpoint/2010/main" val="1522874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2CDA8-0483-5DF9-5813-225BBAF8AE5F}"/>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80A4C5DE-EE0D-0BBA-9874-CFD5B33A6BD3}"/>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B800568-D16B-41E4-D94F-5492A3F34C8F}"/>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Do you have a REC Portal account?</a:t>
            </a:r>
          </a:p>
        </p:txBody>
      </p:sp>
      <p:sp>
        <p:nvSpPr>
          <p:cNvPr id="7" name="Rectangle 6">
            <a:extLst>
              <a:ext uri="{FF2B5EF4-FFF2-40B4-BE49-F238E27FC236}">
                <a16:creationId xmlns:a16="http://schemas.microsoft.com/office/drawing/2014/main" id="{1AE4FB83-3FAA-D2B5-3F62-53753E1DF604}"/>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68853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8D00-CD2E-D068-5424-8E6B1B05259A}"/>
              </a:ext>
            </a:extLst>
          </p:cNvPr>
          <p:cNvSpPr>
            <a:spLocks noGrp="1"/>
          </p:cNvSpPr>
          <p:nvPr>
            <p:ph type="title"/>
          </p:nvPr>
        </p:nvSpPr>
        <p:spPr/>
        <p:txBody>
          <a:bodyPr/>
          <a:lstStyle/>
          <a:p>
            <a:r>
              <a:rPr lang="en-GB"/>
              <a:t>Other REC Services</a:t>
            </a:r>
          </a:p>
        </p:txBody>
      </p:sp>
      <p:graphicFrame>
        <p:nvGraphicFramePr>
          <p:cNvPr id="4" name="Content Placeholder 3">
            <a:extLst>
              <a:ext uri="{FF2B5EF4-FFF2-40B4-BE49-F238E27FC236}">
                <a16:creationId xmlns:a16="http://schemas.microsoft.com/office/drawing/2014/main" id="{4FE7D87A-1CE1-ABFB-9D1D-B74218CDC8B3}"/>
              </a:ext>
            </a:extLst>
          </p:cNvPr>
          <p:cNvGraphicFramePr>
            <a:graphicFrameLocks noGrp="1"/>
          </p:cNvGraphicFramePr>
          <p:nvPr>
            <p:ph sz="quarter" idx="10"/>
            <p:extLst>
              <p:ext uri="{D42A27DB-BD31-4B8C-83A1-F6EECF244321}">
                <p14:modId xmlns:p14="http://schemas.microsoft.com/office/powerpoint/2010/main" val="2026274879"/>
              </p:ext>
            </p:extLst>
          </p:nvPr>
        </p:nvGraphicFramePr>
        <p:xfrm>
          <a:off x="906030" y="1871133"/>
          <a:ext cx="9217025" cy="3793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181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83736-C116-C8E8-3908-2255D9F941A5}"/>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23B5A16F-CC37-3C61-E929-2AA3A57876DC}"/>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FF073CD-DCE0-AD6B-C7B4-37239C6756C7}"/>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EE9DC618-4FB0-2355-A73F-84674B1A7C03}"/>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134931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ED3D-F567-DEAF-7E1E-567B68C3F3FE}"/>
              </a:ext>
            </a:extLst>
          </p:cNvPr>
          <p:cNvSpPr>
            <a:spLocks noGrp="1"/>
          </p:cNvSpPr>
          <p:nvPr>
            <p:ph type="title"/>
          </p:nvPr>
        </p:nvSpPr>
        <p:spPr/>
        <p:txBody>
          <a:bodyPr/>
          <a:lstStyle/>
          <a:p>
            <a:r>
              <a:rPr lang="en-GB"/>
              <a:t>Stakeholder engagement</a:t>
            </a:r>
          </a:p>
        </p:txBody>
      </p:sp>
      <p:sp>
        <p:nvSpPr>
          <p:cNvPr id="3" name="Text Placeholder 2">
            <a:extLst>
              <a:ext uri="{FF2B5EF4-FFF2-40B4-BE49-F238E27FC236}">
                <a16:creationId xmlns:a16="http://schemas.microsoft.com/office/drawing/2014/main" id="{8745A26B-DDA7-6D38-4965-DA729AB23A6C}"/>
              </a:ext>
            </a:extLst>
          </p:cNvPr>
          <p:cNvSpPr>
            <a:spLocks noGrp="1"/>
          </p:cNvSpPr>
          <p:nvPr>
            <p:ph type="body" sz="quarter" idx="10"/>
          </p:nvPr>
        </p:nvSpPr>
        <p:spPr/>
        <p:txBody>
          <a:bodyPr/>
          <a:lstStyle/>
          <a:p>
            <a:r>
              <a:rPr lang="en-GB"/>
              <a:t>Shelley rouse</a:t>
            </a:r>
          </a:p>
        </p:txBody>
      </p:sp>
    </p:spTree>
    <p:extLst>
      <p:ext uri="{BB962C8B-B14F-4D97-AF65-F5344CB8AC3E}">
        <p14:creationId xmlns:p14="http://schemas.microsoft.com/office/powerpoint/2010/main" val="1737287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690E-A2C7-2FB9-80F2-4C4FA533A0FD}"/>
              </a:ext>
            </a:extLst>
          </p:cNvPr>
          <p:cNvSpPr>
            <a:spLocks noGrp="1"/>
          </p:cNvSpPr>
          <p:nvPr>
            <p:ph type="title"/>
          </p:nvPr>
        </p:nvSpPr>
        <p:spPr/>
        <p:txBody>
          <a:bodyPr/>
          <a:lstStyle/>
          <a:p>
            <a:r>
              <a:rPr lang="en-GB">
                <a:latin typeface="Roboto"/>
                <a:ea typeface="Roboto"/>
                <a:cs typeface="Roboto"/>
              </a:rPr>
              <a:t>Stakeholder </a:t>
            </a:r>
            <a:r>
              <a:rPr lang="en-GB" err="1">
                <a:latin typeface="Roboto"/>
                <a:ea typeface="Roboto"/>
                <a:cs typeface="Roboto"/>
              </a:rPr>
              <a:t>ENgagement</a:t>
            </a:r>
            <a:endParaRPr lang="en-GB" err="1">
              <a:cs typeface="Roboto"/>
            </a:endParaRPr>
          </a:p>
        </p:txBody>
      </p:sp>
      <p:sp>
        <p:nvSpPr>
          <p:cNvPr id="25" name="Content Placeholder 2">
            <a:extLst>
              <a:ext uri="{FF2B5EF4-FFF2-40B4-BE49-F238E27FC236}">
                <a16:creationId xmlns:a16="http://schemas.microsoft.com/office/drawing/2014/main" id="{8C3C034A-E3ED-BCED-6BFC-A1FF538F8569}"/>
              </a:ext>
            </a:extLst>
          </p:cNvPr>
          <p:cNvSpPr txBox="1">
            <a:spLocks/>
          </p:cNvSpPr>
          <p:nvPr/>
        </p:nvSpPr>
        <p:spPr>
          <a:xfrm>
            <a:off x="580266" y="1608326"/>
            <a:ext cx="9814073" cy="22060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Arial" panose="020B0604020202020204" pitchFamily="34" charset="0"/>
                <a:ea typeface="Roboto"/>
                <a:cs typeface="Arial" panose="020B0604020202020204" pitchFamily="34" charset="0"/>
              </a:rPr>
              <a:t>Stakeholder Engagement under the REC is designed to give REC users a choice to enable them to work in a way which best suits their needs:</a:t>
            </a:r>
          </a:p>
          <a:p>
            <a:endParaRPr lang="en-GB" sz="1600">
              <a:latin typeface="Arial" panose="020B0604020202020204" pitchFamily="34" charset="0"/>
              <a:ea typeface="Roboto"/>
              <a:cs typeface="Arial" panose="020B0604020202020204" pitchFamily="34" charset="0"/>
            </a:endParaRPr>
          </a:p>
          <a:p>
            <a:pPr lvl="1">
              <a:buFont typeface="Courier New" panose="020B0604020202020204" pitchFamily="34" charset="0"/>
              <a:buChar char="o"/>
            </a:pPr>
            <a:r>
              <a:rPr lang="en-GB" b="1">
                <a:latin typeface="Arial" panose="020B0604020202020204" pitchFamily="34" charset="0"/>
                <a:ea typeface="Roboto"/>
                <a:cs typeface="Arial" panose="020B0604020202020204" pitchFamily="34" charset="0"/>
              </a:rPr>
              <a:t>Operational Account Manager</a:t>
            </a:r>
            <a:r>
              <a:rPr lang="en-GB">
                <a:latin typeface="Arial" panose="020B0604020202020204" pitchFamily="34" charset="0"/>
                <a:ea typeface="Roboto"/>
                <a:cs typeface="Arial" panose="020B0604020202020204" pitchFamily="34" charset="0"/>
              </a:rPr>
              <a:t> - All REC Parties, Non-Party REC Service Users and Voluntary Code of Practice TPIs have a dedicated contact or 'Operational Account Manager' (OAM)</a:t>
            </a:r>
          </a:p>
          <a:p>
            <a:pPr lvl="2">
              <a:buFont typeface="Wingdings" panose="020B0604020202020204" pitchFamily="34" charset="0"/>
              <a:buChar char="§"/>
            </a:pPr>
            <a:r>
              <a:rPr lang="en-GB" b="1">
                <a:latin typeface="Arial" panose="020B0604020202020204" pitchFamily="34" charset="0"/>
                <a:ea typeface="Roboto"/>
                <a:cs typeface="Arial" panose="020B0604020202020204" pitchFamily="34" charset="0"/>
              </a:rPr>
              <a:t>REC Issues Group</a:t>
            </a:r>
          </a:p>
          <a:p>
            <a:pPr lvl="1">
              <a:buFont typeface="Courier New" panose="020B0604020202020204" pitchFamily="34" charset="0"/>
              <a:buChar char="o"/>
            </a:pPr>
            <a:endParaRPr lang="en-GB">
              <a:latin typeface="Arial" panose="020B0604020202020204" pitchFamily="34" charset="0"/>
              <a:ea typeface="Roboto"/>
              <a:cs typeface="Arial" panose="020B0604020202020204" pitchFamily="34" charset="0"/>
            </a:endParaRPr>
          </a:p>
          <a:p>
            <a:pPr lvl="1">
              <a:buFont typeface="Courier New" panose="020B0604020202020204" pitchFamily="34" charset="0"/>
              <a:buChar char="o"/>
            </a:pPr>
            <a:r>
              <a:rPr lang="en-GB" b="1">
                <a:latin typeface="Arial" panose="020B0604020202020204" pitchFamily="34" charset="0"/>
                <a:ea typeface="Roboto"/>
                <a:cs typeface="Arial" panose="020B0604020202020204" pitchFamily="34" charset="0"/>
              </a:rPr>
              <a:t>REC Service desk (enquiries@recmanager.co.uk)</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Webchat</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Phone</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Service desk tickets</a:t>
            </a:r>
            <a:endParaRPr lang="en-GB" sz="1600">
              <a:latin typeface="Arial" panose="020B0604020202020204" pitchFamily="34" charset="0"/>
              <a:cs typeface="Arial" panose="020B0604020202020204" pitchFamily="34" charset="0"/>
            </a:endParaRPr>
          </a:p>
          <a:p>
            <a:pPr lvl="2">
              <a:buFont typeface="Wingdings" panose="020B0604020202020204" pitchFamily="34" charset="0"/>
              <a:buChar char="§"/>
            </a:pPr>
            <a:endParaRPr lang="en-GB" sz="1600">
              <a:latin typeface="Arial" panose="020B0604020202020204" pitchFamily="34" charset="0"/>
              <a:ea typeface="Roboto"/>
              <a:cs typeface="Arial" panose="020B0604020202020204" pitchFamily="34" charset="0"/>
            </a:endParaRPr>
          </a:p>
          <a:p>
            <a:pPr lvl="2">
              <a:buFont typeface="Wingdings" panose="020B0604020202020204" pitchFamily="34" charset="0"/>
              <a:buChar char="§"/>
            </a:pPr>
            <a:endParaRPr lang="en-GB" sz="1600">
              <a:latin typeface="Arial" panose="020B0604020202020204" pitchFamily="34" charset="0"/>
              <a:ea typeface="Roboto"/>
              <a:cs typeface="Arial" panose="020B0604020202020204" pitchFamily="34" charset="0"/>
            </a:endParaRPr>
          </a:p>
          <a:p>
            <a:pPr lvl="2">
              <a:buFont typeface="Wingdings" panose="020B0604020202020204" pitchFamily="34" charset="0"/>
              <a:buChar char="§"/>
            </a:pPr>
            <a:endParaRPr lang="en-GB" sz="1200">
              <a:latin typeface="Arial" panose="020B0604020202020204" pitchFamily="34" charset="0"/>
              <a:ea typeface="Roboto"/>
              <a:cs typeface="Arial" panose="020B0604020202020204" pitchFamily="34" charset="0"/>
            </a:endParaRPr>
          </a:p>
          <a:p>
            <a:pPr lvl="1">
              <a:buFont typeface="Courier New" panose="020B0604020202020204" pitchFamily="34" charset="0"/>
              <a:buChar char="o"/>
            </a:pPr>
            <a:endParaRPr lang="en-GB">
              <a:latin typeface="Arial" panose="020B0604020202020204" pitchFamily="34" charset="0"/>
              <a:ea typeface="Roboto"/>
              <a:cs typeface="Arial" panose="020B0604020202020204" pitchFamily="34" charset="0"/>
            </a:endParaRPr>
          </a:p>
          <a:p>
            <a:pPr lvl="3"/>
            <a:endParaRPr lang="en-GB">
              <a:latin typeface="Arial" panose="020B0604020202020204" pitchFamily="34" charset="0"/>
              <a:ea typeface="Roboto"/>
              <a:cs typeface="Arial" panose="020B0604020202020204" pitchFamily="34" charset="0"/>
            </a:endParaRPr>
          </a:p>
        </p:txBody>
      </p:sp>
      <p:pic>
        <p:nvPicPr>
          <p:cNvPr id="159" name="Picture 158" descr="Hand and five stars">
            <a:extLst>
              <a:ext uri="{FF2B5EF4-FFF2-40B4-BE49-F238E27FC236}">
                <a16:creationId xmlns:a16="http://schemas.microsoft.com/office/drawing/2014/main" id="{B642FA94-D55C-AC9F-16FA-E3304E052516}"/>
              </a:ext>
            </a:extLst>
          </p:cNvPr>
          <p:cNvPicPr>
            <a:picLocks noChangeAspect="1"/>
          </p:cNvPicPr>
          <p:nvPr/>
        </p:nvPicPr>
        <p:blipFill>
          <a:blip r:embed="rId2"/>
          <a:stretch>
            <a:fillRect/>
          </a:stretch>
        </p:blipFill>
        <p:spPr>
          <a:xfrm>
            <a:off x="7208107" y="3635227"/>
            <a:ext cx="3789407" cy="2532571"/>
          </a:xfrm>
          <a:prstGeom prst="rect">
            <a:avLst/>
          </a:prstGeom>
        </p:spPr>
      </p:pic>
      <p:sp>
        <p:nvSpPr>
          <p:cNvPr id="163" name="Content Placeholder 2">
            <a:extLst>
              <a:ext uri="{FF2B5EF4-FFF2-40B4-BE49-F238E27FC236}">
                <a16:creationId xmlns:a16="http://schemas.microsoft.com/office/drawing/2014/main" id="{1032CA9A-26DD-BF1B-DD62-28E5248F5BD3}"/>
              </a:ext>
            </a:extLst>
          </p:cNvPr>
          <p:cNvSpPr txBox="1">
            <a:spLocks/>
          </p:cNvSpPr>
          <p:nvPr/>
        </p:nvSpPr>
        <p:spPr>
          <a:xfrm>
            <a:off x="581168" y="4736884"/>
            <a:ext cx="4068992" cy="16746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ourier New" panose="020B0604020202020204" pitchFamily="34" charset="0"/>
              <a:buChar char="o"/>
            </a:pPr>
            <a:r>
              <a:rPr lang="en-GB" b="1">
                <a:latin typeface="Arial" panose="020B0604020202020204" pitchFamily="34" charset="0"/>
                <a:ea typeface="Roboto"/>
                <a:cs typeface="Arial" panose="020B0604020202020204" pitchFamily="34" charset="0"/>
              </a:rPr>
              <a:t>REC Portal</a:t>
            </a:r>
            <a:r>
              <a:rPr lang="en-GB">
                <a:latin typeface="Arial" panose="020B0604020202020204" pitchFamily="34" charset="0"/>
                <a:ea typeface="Roboto"/>
                <a:cs typeface="Arial" panose="020B0604020202020204" pitchFamily="34" charset="0"/>
              </a:rPr>
              <a:t> (https://recportal.co.uk)</a:t>
            </a:r>
            <a:endParaRPr lang="en-US">
              <a:latin typeface="Arial" panose="020B0604020202020204" pitchFamily="34" charset="0"/>
              <a:cs typeface="Arial" panose="020B0604020202020204" pitchFamily="34" charset="0"/>
            </a:endParaRP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Wiki</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User Guides</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ERIN</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Hubs (metering/Theft)</a:t>
            </a:r>
          </a:p>
          <a:p>
            <a:pPr lvl="1">
              <a:buFont typeface="Courier New" panose="020B0604020202020204" pitchFamily="34" charset="0"/>
              <a:buChar char="o"/>
            </a:pPr>
            <a:endParaRPr lang="en-GB" sz="1000">
              <a:latin typeface="Arial" panose="020B0604020202020204" pitchFamily="34" charset="0"/>
              <a:ea typeface="Roboto"/>
              <a:cs typeface="Arial" panose="020B0604020202020204" pitchFamily="34" charset="0"/>
            </a:endParaRPr>
          </a:p>
        </p:txBody>
      </p:sp>
      <p:sp>
        <p:nvSpPr>
          <p:cNvPr id="27" name="Content Placeholder 2">
            <a:extLst>
              <a:ext uri="{FF2B5EF4-FFF2-40B4-BE49-F238E27FC236}">
                <a16:creationId xmlns:a16="http://schemas.microsoft.com/office/drawing/2014/main" id="{AA56069B-921E-0E71-7C06-DB65C010FDF9}"/>
              </a:ext>
            </a:extLst>
          </p:cNvPr>
          <p:cNvSpPr txBox="1">
            <a:spLocks/>
          </p:cNvSpPr>
          <p:nvPr/>
        </p:nvSpPr>
        <p:spPr>
          <a:xfrm>
            <a:off x="4070244" y="4736884"/>
            <a:ext cx="3134905" cy="16746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ourier New" panose="020B0604020202020204" pitchFamily="34" charset="0"/>
              <a:buChar char="o"/>
            </a:pPr>
            <a:r>
              <a:rPr lang="en-GB" b="1">
                <a:latin typeface="Arial" panose="020B0604020202020204" pitchFamily="34" charset="0"/>
                <a:ea typeface="Roboto"/>
                <a:cs typeface="Arial" panose="020B0604020202020204" pitchFamily="34" charset="0"/>
              </a:rPr>
              <a:t>REC Communications</a:t>
            </a:r>
            <a:endParaRPr lang="en-US" b="1">
              <a:latin typeface="Arial" panose="020B0604020202020204" pitchFamily="34" charset="0"/>
              <a:cs typeface="Arial" panose="020B0604020202020204" pitchFamily="34" charset="0"/>
            </a:endParaRP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Bulletins</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User Guides</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Webinars</a:t>
            </a:r>
          </a:p>
          <a:p>
            <a:pPr lvl="2">
              <a:buFont typeface="Wingdings" panose="020B0604020202020204" pitchFamily="34" charset="0"/>
              <a:buChar char="§"/>
            </a:pPr>
            <a:r>
              <a:rPr lang="en-GB" sz="1600">
                <a:latin typeface="Arial" panose="020B0604020202020204" pitchFamily="34" charset="0"/>
                <a:ea typeface="Roboto"/>
                <a:cs typeface="Arial" panose="020B0604020202020204" pitchFamily="34" charset="0"/>
              </a:rPr>
              <a:t>Training</a:t>
            </a:r>
          </a:p>
          <a:p>
            <a:pPr lvl="1">
              <a:buFont typeface="Courier New" panose="020B0604020202020204" pitchFamily="34" charset="0"/>
              <a:buChar char="o"/>
            </a:pPr>
            <a:endParaRPr lang="en-GB" sz="12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0305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person, person, wall, standing&#10;&#10;Description automatically generated">
            <a:extLst>
              <a:ext uri="{FF2B5EF4-FFF2-40B4-BE49-F238E27FC236}">
                <a16:creationId xmlns:a16="http://schemas.microsoft.com/office/drawing/2014/main" id="{5F588982-1130-ECF0-2780-9985F01D97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413" r="12413"/>
          <a:stretch>
            <a:fillRect/>
          </a:stretch>
        </p:blipFill>
        <p:spPr>
          <a:xfrm>
            <a:off x="1325310" y="1278182"/>
            <a:ext cx="1212791" cy="1076770"/>
          </a:xfrm>
        </p:spPr>
      </p:pic>
      <p:sp>
        <p:nvSpPr>
          <p:cNvPr id="3" name="Text Placeholder 2">
            <a:extLst>
              <a:ext uri="{FF2B5EF4-FFF2-40B4-BE49-F238E27FC236}">
                <a16:creationId xmlns:a16="http://schemas.microsoft.com/office/drawing/2014/main" id="{F623B135-A1F7-10FB-C493-214A369691D9}"/>
              </a:ext>
            </a:extLst>
          </p:cNvPr>
          <p:cNvSpPr>
            <a:spLocks noGrp="1"/>
          </p:cNvSpPr>
          <p:nvPr>
            <p:ph type="body" sz="quarter" idx="12"/>
          </p:nvPr>
        </p:nvSpPr>
        <p:spPr>
          <a:xfrm>
            <a:off x="2538101" y="1278182"/>
            <a:ext cx="2546646" cy="1076770"/>
          </a:xfrm>
        </p:spPr>
        <p:txBody>
          <a:bodyPr/>
          <a:lstStyle/>
          <a:p>
            <a:r>
              <a:rPr lang="en-GB" sz="1600"/>
              <a:t>Paul Rocke</a:t>
            </a:r>
            <a:endParaRPr lang="en-GB"/>
          </a:p>
          <a:p>
            <a:r>
              <a:rPr lang="en-GB"/>
              <a:t>REC Code Manager</a:t>
            </a:r>
          </a:p>
          <a:p>
            <a:r>
              <a:rPr lang="en-GB"/>
              <a:t>Head of Communications</a:t>
            </a:r>
          </a:p>
        </p:txBody>
      </p:sp>
      <p:sp>
        <p:nvSpPr>
          <p:cNvPr id="4" name="Title 3">
            <a:extLst>
              <a:ext uri="{FF2B5EF4-FFF2-40B4-BE49-F238E27FC236}">
                <a16:creationId xmlns:a16="http://schemas.microsoft.com/office/drawing/2014/main" id="{69E3246D-B2DE-1A28-4D11-08220F01987E}"/>
              </a:ext>
            </a:extLst>
          </p:cNvPr>
          <p:cNvSpPr>
            <a:spLocks noGrp="1"/>
          </p:cNvSpPr>
          <p:nvPr>
            <p:ph type="title"/>
          </p:nvPr>
        </p:nvSpPr>
        <p:spPr/>
        <p:txBody>
          <a:bodyPr/>
          <a:lstStyle/>
          <a:p>
            <a:r>
              <a:rPr lang="en-GB"/>
              <a:t>Introducing Your presenters</a:t>
            </a:r>
          </a:p>
        </p:txBody>
      </p:sp>
      <p:pic>
        <p:nvPicPr>
          <p:cNvPr id="15" name="Picture Placeholder 14" descr="A person with curly hair wearing glasses&#10;&#10;Description automatically generated">
            <a:extLst>
              <a:ext uri="{FF2B5EF4-FFF2-40B4-BE49-F238E27FC236}">
                <a16:creationId xmlns:a16="http://schemas.microsoft.com/office/drawing/2014/main" id="{1FD7EB78-52F3-5EF6-821B-629824479F2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13" r="12413"/>
          <a:stretch>
            <a:fillRect/>
          </a:stretch>
        </p:blipFill>
        <p:spPr>
          <a:xfrm>
            <a:off x="1325310" y="2597005"/>
            <a:ext cx="1212791" cy="1076770"/>
          </a:xfrm>
        </p:spPr>
      </p:pic>
      <p:sp>
        <p:nvSpPr>
          <p:cNvPr id="6" name="Text Placeholder 5">
            <a:extLst>
              <a:ext uri="{FF2B5EF4-FFF2-40B4-BE49-F238E27FC236}">
                <a16:creationId xmlns:a16="http://schemas.microsoft.com/office/drawing/2014/main" id="{0EB5EE82-773E-0C10-7952-A505D74D3CA5}"/>
              </a:ext>
            </a:extLst>
          </p:cNvPr>
          <p:cNvSpPr>
            <a:spLocks noGrp="1"/>
          </p:cNvSpPr>
          <p:nvPr>
            <p:ph type="body" sz="quarter" idx="14"/>
          </p:nvPr>
        </p:nvSpPr>
        <p:spPr>
          <a:xfrm>
            <a:off x="2538101" y="2606650"/>
            <a:ext cx="2546646" cy="1076770"/>
          </a:xfrm>
        </p:spPr>
        <p:txBody>
          <a:bodyPr/>
          <a:lstStyle/>
          <a:p>
            <a:r>
              <a:rPr lang="en-GB" sz="1600"/>
              <a:t>Shelley Rouse</a:t>
            </a:r>
            <a:endParaRPr lang="en-GB"/>
          </a:p>
          <a:p>
            <a:r>
              <a:rPr lang="en-GB"/>
              <a:t>REC Code Manager</a:t>
            </a:r>
          </a:p>
          <a:p>
            <a:r>
              <a:rPr lang="en-GB"/>
              <a:t>Head of Stakeholder Engagement</a:t>
            </a:r>
          </a:p>
        </p:txBody>
      </p:sp>
      <p:pic>
        <p:nvPicPr>
          <p:cNvPr id="18" name="Picture Placeholder 17" descr="A person in a black suit&#10;&#10;Description automatically generated">
            <a:extLst>
              <a:ext uri="{FF2B5EF4-FFF2-40B4-BE49-F238E27FC236}">
                <a16:creationId xmlns:a16="http://schemas.microsoft.com/office/drawing/2014/main" id="{500EA353-6180-20A9-D0FC-DFA9D0761E7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t="-406" b="11663"/>
          <a:stretch/>
        </p:blipFill>
        <p:spPr>
          <a:xfrm>
            <a:off x="1334492" y="3981023"/>
            <a:ext cx="1212791" cy="1076770"/>
          </a:xfrm>
        </p:spPr>
      </p:pic>
      <p:sp>
        <p:nvSpPr>
          <p:cNvPr id="8" name="Text Placeholder 7">
            <a:extLst>
              <a:ext uri="{FF2B5EF4-FFF2-40B4-BE49-F238E27FC236}">
                <a16:creationId xmlns:a16="http://schemas.microsoft.com/office/drawing/2014/main" id="{3ADF2E00-8D0A-DB9B-6395-EC3A42FEC45B}"/>
              </a:ext>
            </a:extLst>
          </p:cNvPr>
          <p:cNvSpPr>
            <a:spLocks noGrp="1"/>
          </p:cNvSpPr>
          <p:nvPr>
            <p:ph type="body" sz="quarter" idx="16"/>
          </p:nvPr>
        </p:nvSpPr>
        <p:spPr>
          <a:xfrm>
            <a:off x="2547283" y="3982166"/>
            <a:ext cx="2546646" cy="1076770"/>
          </a:xfrm>
        </p:spPr>
        <p:txBody>
          <a:bodyPr/>
          <a:lstStyle/>
          <a:p>
            <a:r>
              <a:rPr lang="en-GB" sz="1600"/>
              <a:t>Elise Handy</a:t>
            </a:r>
            <a:endParaRPr lang="en-GB"/>
          </a:p>
          <a:p>
            <a:r>
              <a:rPr lang="en-GB"/>
              <a:t>REC Code Manager</a:t>
            </a:r>
          </a:p>
          <a:p>
            <a:r>
              <a:rPr lang="en-GB"/>
              <a:t>Change Analyst</a:t>
            </a:r>
          </a:p>
        </p:txBody>
      </p:sp>
      <p:pic>
        <p:nvPicPr>
          <p:cNvPr id="13" name="Picture Placeholder 12" descr="A person in a black suit&#10;&#10;Description automatically generated">
            <a:extLst>
              <a:ext uri="{FF2B5EF4-FFF2-40B4-BE49-F238E27FC236}">
                <a16:creationId xmlns:a16="http://schemas.microsoft.com/office/drawing/2014/main" id="{0C667B09-537E-9151-AF16-26D3CF095EE5}"/>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10724" r="10724"/>
          <a:stretch>
            <a:fillRect/>
          </a:stretch>
        </p:blipFill>
        <p:spPr>
          <a:xfrm>
            <a:off x="6096000" y="1246188"/>
            <a:ext cx="1212850" cy="1076325"/>
          </a:xfrm>
        </p:spPr>
      </p:pic>
      <p:sp>
        <p:nvSpPr>
          <p:cNvPr id="10" name="Text Placeholder 9">
            <a:extLst>
              <a:ext uri="{FF2B5EF4-FFF2-40B4-BE49-F238E27FC236}">
                <a16:creationId xmlns:a16="http://schemas.microsoft.com/office/drawing/2014/main" id="{425DF6DA-25BF-52B9-7033-6D031056BC1E}"/>
              </a:ext>
            </a:extLst>
          </p:cNvPr>
          <p:cNvSpPr>
            <a:spLocks noGrp="1"/>
          </p:cNvSpPr>
          <p:nvPr>
            <p:ph type="body" sz="quarter" idx="18"/>
          </p:nvPr>
        </p:nvSpPr>
        <p:spPr>
          <a:xfrm>
            <a:off x="7317336" y="1245460"/>
            <a:ext cx="2546646" cy="1076770"/>
          </a:xfrm>
        </p:spPr>
        <p:txBody>
          <a:bodyPr/>
          <a:lstStyle/>
          <a:p>
            <a:r>
              <a:rPr lang="en-GB" sz="1600"/>
              <a:t>James Hardy</a:t>
            </a:r>
            <a:endParaRPr lang="en-GB"/>
          </a:p>
          <a:p>
            <a:r>
              <a:rPr lang="en-GB"/>
              <a:t>REC Code Manager</a:t>
            </a:r>
          </a:p>
          <a:p>
            <a:r>
              <a:rPr lang="en-GB"/>
              <a:t>Change Analyst</a:t>
            </a:r>
          </a:p>
        </p:txBody>
      </p:sp>
      <p:sp>
        <p:nvSpPr>
          <p:cNvPr id="12" name="Text Placeholder 11">
            <a:extLst>
              <a:ext uri="{FF2B5EF4-FFF2-40B4-BE49-F238E27FC236}">
                <a16:creationId xmlns:a16="http://schemas.microsoft.com/office/drawing/2014/main" id="{C1C2E8B7-8A34-C000-9BAE-E11C66FDCB26}"/>
              </a:ext>
            </a:extLst>
          </p:cNvPr>
          <p:cNvSpPr>
            <a:spLocks noGrp="1"/>
          </p:cNvSpPr>
          <p:nvPr>
            <p:ph type="body" sz="quarter" idx="20"/>
          </p:nvPr>
        </p:nvSpPr>
        <p:spPr>
          <a:xfrm>
            <a:off x="7308790" y="2606650"/>
            <a:ext cx="2546646" cy="1076770"/>
          </a:xfrm>
        </p:spPr>
        <p:txBody>
          <a:bodyPr/>
          <a:lstStyle/>
          <a:p>
            <a:r>
              <a:rPr lang="en-GB" sz="1600"/>
              <a:t>Rosalind Timperley</a:t>
            </a:r>
            <a:endParaRPr lang="en-GB"/>
          </a:p>
          <a:p>
            <a:r>
              <a:rPr lang="en-GB"/>
              <a:t>REC Code Manager</a:t>
            </a:r>
          </a:p>
          <a:p>
            <a:r>
              <a:rPr lang="en-GB"/>
              <a:t>Technical Services</a:t>
            </a:r>
          </a:p>
        </p:txBody>
      </p:sp>
      <p:sp>
        <p:nvSpPr>
          <p:cNvPr id="14" name="Text Placeholder 13">
            <a:extLst>
              <a:ext uri="{FF2B5EF4-FFF2-40B4-BE49-F238E27FC236}">
                <a16:creationId xmlns:a16="http://schemas.microsoft.com/office/drawing/2014/main" id="{D9A6E2B5-D1A3-8205-2D0F-E7B0B8357412}"/>
              </a:ext>
            </a:extLst>
          </p:cNvPr>
          <p:cNvSpPr>
            <a:spLocks noGrp="1"/>
          </p:cNvSpPr>
          <p:nvPr>
            <p:ph type="body" sz="quarter" idx="22"/>
          </p:nvPr>
        </p:nvSpPr>
        <p:spPr>
          <a:xfrm>
            <a:off x="7308790" y="3967385"/>
            <a:ext cx="2546646" cy="1076770"/>
          </a:xfrm>
        </p:spPr>
        <p:txBody>
          <a:bodyPr/>
          <a:lstStyle/>
          <a:p>
            <a:r>
              <a:rPr lang="en-GB" sz="1600"/>
              <a:t>Amy Crowe-Lamont</a:t>
            </a:r>
            <a:endParaRPr lang="en-GB"/>
          </a:p>
          <a:p>
            <a:r>
              <a:rPr lang="en-GB"/>
              <a:t>REC Code Manager</a:t>
            </a:r>
          </a:p>
          <a:p>
            <a:r>
              <a:rPr lang="en-GB"/>
              <a:t>Performance Assurance</a:t>
            </a:r>
          </a:p>
        </p:txBody>
      </p:sp>
      <p:sp>
        <p:nvSpPr>
          <p:cNvPr id="2" name="Text Placeholder 13">
            <a:extLst>
              <a:ext uri="{FF2B5EF4-FFF2-40B4-BE49-F238E27FC236}">
                <a16:creationId xmlns:a16="http://schemas.microsoft.com/office/drawing/2014/main" id="{7DC07483-FCAD-CE63-0AF3-0BC691F8D707}"/>
              </a:ext>
            </a:extLst>
          </p:cNvPr>
          <p:cNvSpPr txBox="1">
            <a:spLocks/>
          </p:cNvSpPr>
          <p:nvPr/>
        </p:nvSpPr>
        <p:spPr>
          <a:xfrm>
            <a:off x="7308790" y="5323732"/>
            <a:ext cx="2546646" cy="1076770"/>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600"/>
              <a:t>Nirav Vyas</a:t>
            </a:r>
            <a:endParaRPr lang="en-GB"/>
          </a:p>
          <a:p>
            <a:r>
              <a:rPr lang="en-GB"/>
              <a:t>REC Code Manager</a:t>
            </a:r>
          </a:p>
          <a:p>
            <a:r>
              <a:rPr lang="en-GB"/>
              <a:t>Performance Assurance</a:t>
            </a:r>
          </a:p>
        </p:txBody>
      </p:sp>
      <p:pic>
        <p:nvPicPr>
          <p:cNvPr id="7" name="Picture 6">
            <a:extLst>
              <a:ext uri="{FF2B5EF4-FFF2-40B4-BE49-F238E27FC236}">
                <a16:creationId xmlns:a16="http://schemas.microsoft.com/office/drawing/2014/main" id="{E12313F5-507F-6F93-2681-167AF78CA7ED}"/>
              </a:ext>
            </a:extLst>
          </p:cNvPr>
          <p:cNvPicPr>
            <a:picLocks noChangeAspect="1"/>
          </p:cNvPicPr>
          <p:nvPr/>
        </p:nvPicPr>
        <p:blipFill rotWithShape="1">
          <a:blip r:embed="rId6"/>
          <a:srcRect b="10251"/>
          <a:stretch/>
        </p:blipFill>
        <p:spPr>
          <a:xfrm>
            <a:off x="6078213" y="5323732"/>
            <a:ext cx="1212850" cy="1088519"/>
          </a:xfrm>
          <a:prstGeom prst="rect">
            <a:avLst/>
          </a:prstGeom>
          <a:ln>
            <a:solidFill>
              <a:schemeClr val="accent3"/>
            </a:solidFill>
          </a:ln>
        </p:spPr>
      </p:pic>
      <p:pic>
        <p:nvPicPr>
          <p:cNvPr id="11" name="Picture Placeholder 10">
            <a:extLst>
              <a:ext uri="{FF2B5EF4-FFF2-40B4-BE49-F238E27FC236}">
                <a16:creationId xmlns:a16="http://schemas.microsoft.com/office/drawing/2014/main" id="{C01B3EB2-E495-18FC-F7E3-C2FDFF457A31}"/>
              </a:ext>
            </a:extLst>
          </p:cNvPr>
          <p:cNvPicPr>
            <a:picLocks noGrp="1" noChangeAspect="1"/>
          </p:cNvPicPr>
          <p:nvPr>
            <p:ph type="pic" sz="quarter" idx="21"/>
          </p:nvPr>
        </p:nvPicPr>
        <p:blipFill rotWithShape="1">
          <a:blip r:embed="rId7">
            <a:extLst>
              <a:ext uri="{BEBA8EAE-BF5A-486C-A8C5-ECC9F3942E4B}">
                <a14:imgProps xmlns:a14="http://schemas.microsoft.com/office/drawing/2010/main">
                  <a14:imgLayer r:embed="rId8">
                    <a14:imgEffect>
                      <a14:backgroundRemoval t="3118" b="88010" l="9647" r="89647">
                        <a14:foregroundMark x1="14824" y1="82254" x2="55294" y2="93765"/>
                        <a14:foregroundMark x1="55294" y1="93765" x2="91059" y2="75300"/>
                        <a14:foregroundMark x1="91059" y1="75300" x2="43059" y2="79137"/>
                        <a14:foregroundMark x1="43059" y1="79137" x2="82588" y2="86811"/>
                        <a14:foregroundMark x1="82588" y1="86811" x2="35765" y2="85612"/>
                        <a14:foregroundMark x1="35765" y1="85612" x2="80706" y2="88010"/>
                        <a14:foregroundMark x1="80706" y1="88010" x2="81882" y2="86091"/>
                        <a14:foregroundMark x1="42118" y1="5276" x2="36235" y2="3118"/>
                        <a14:backgroundMark x1="14118" y1="5276" x2="14118" y2="5276"/>
                        <a14:backgroundMark x1="13176" y1="9113" x2="13176" y2="9113"/>
                        <a14:backgroundMark x1="13176" y1="9113" x2="13176" y2="9113"/>
                        <a14:backgroundMark x1="90118" y1="9113" x2="94824" y2="32614"/>
                      </a14:backgroundRemoval>
                    </a14:imgEffect>
                    <a14:imgEffect>
                      <a14:brightnessContrast bright="20000" contrast="20000"/>
                    </a14:imgEffect>
                  </a14:imgLayer>
                </a14:imgProps>
              </a:ext>
            </a:extLst>
          </a:blip>
          <a:srcRect l="-2166" t="-1084" r="2166" b="10505"/>
          <a:stretch/>
        </p:blipFill>
        <p:spPr>
          <a:xfrm>
            <a:off x="6078213" y="3981023"/>
            <a:ext cx="1212850" cy="1077913"/>
          </a:xfrm>
          <a:prstGeom prst="rect">
            <a:avLst/>
          </a:prstGeom>
          <a:ln>
            <a:solidFill>
              <a:schemeClr val="accent3"/>
            </a:solidFill>
          </a:ln>
        </p:spPr>
      </p:pic>
      <p:sp>
        <p:nvSpPr>
          <p:cNvPr id="5" name="Text Placeholder 7">
            <a:extLst>
              <a:ext uri="{FF2B5EF4-FFF2-40B4-BE49-F238E27FC236}">
                <a16:creationId xmlns:a16="http://schemas.microsoft.com/office/drawing/2014/main" id="{0558297F-5232-8C55-BD80-A4F737AAAB0C}"/>
              </a:ext>
            </a:extLst>
          </p:cNvPr>
          <p:cNvSpPr txBox="1">
            <a:spLocks/>
          </p:cNvSpPr>
          <p:nvPr/>
        </p:nvSpPr>
        <p:spPr>
          <a:xfrm>
            <a:off x="2547282" y="5309491"/>
            <a:ext cx="2546646" cy="1076770"/>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600"/>
              <a:t>Harriet Truss</a:t>
            </a:r>
            <a:endParaRPr lang="en-GB"/>
          </a:p>
          <a:p>
            <a:r>
              <a:rPr lang="en-GB"/>
              <a:t>REC Code Manager</a:t>
            </a:r>
          </a:p>
          <a:p>
            <a:r>
              <a:rPr lang="en-GB"/>
              <a:t>Senior Change Lead</a:t>
            </a:r>
          </a:p>
        </p:txBody>
      </p:sp>
      <p:pic>
        <p:nvPicPr>
          <p:cNvPr id="9" name="Picture Placeholder 17">
            <a:extLst>
              <a:ext uri="{FF2B5EF4-FFF2-40B4-BE49-F238E27FC236}">
                <a16:creationId xmlns:a16="http://schemas.microsoft.com/office/drawing/2014/main" id="{7F5FA647-F8E1-445F-B132-F0F995A4A546}"/>
              </a:ext>
            </a:extLst>
          </p:cNvPr>
          <p:cNvPicPr>
            <a:picLocks noChangeAspect="1"/>
          </p:cNvPicPr>
          <p:nvPr/>
        </p:nvPicPr>
        <p:blipFill rotWithShape="1">
          <a:blip r:embed="rId9">
            <a:extLst>
              <a:ext uri="{28A0092B-C50C-407E-A947-70E740481C1C}">
                <a14:useLocalDpi xmlns:a14="http://schemas.microsoft.com/office/drawing/2010/main" val="0"/>
              </a:ext>
            </a:extLst>
          </a:blip>
          <a:srcRect t="3471" b="21491"/>
          <a:stretch/>
        </p:blipFill>
        <p:spPr>
          <a:xfrm>
            <a:off x="1334491" y="5299846"/>
            <a:ext cx="1212791" cy="1076770"/>
          </a:xfrm>
          <a:prstGeom prst="rect">
            <a:avLst/>
          </a:prstGeom>
          <a:ln>
            <a:solidFill>
              <a:schemeClr val="accent3"/>
            </a:solidFill>
          </a:ln>
        </p:spPr>
      </p:pic>
      <p:pic>
        <p:nvPicPr>
          <p:cNvPr id="22" name="Picture Placeholder 21" descr="A person in a red shirt&#10;&#10;Description automatically generated">
            <a:extLst>
              <a:ext uri="{FF2B5EF4-FFF2-40B4-BE49-F238E27FC236}">
                <a16:creationId xmlns:a16="http://schemas.microsoft.com/office/drawing/2014/main" id="{489B9519-8753-9856-1181-67E01D624822}"/>
              </a:ext>
            </a:extLst>
          </p:cNvPr>
          <p:cNvPicPr>
            <a:picLocks noGrp="1" noChangeAspect="1"/>
          </p:cNvPicPr>
          <p:nvPr>
            <p:ph type="pic" sz="quarter" idx="19"/>
          </p:nvPr>
        </p:nvPicPr>
        <p:blipFill>
          <a:blip r:embed="rId10">
            <a:extLst>
              <a:ext uri="{28A0092B-C50C-407E-A947-70E740481C1C}">
                <a14:useLocalDpi xmlns:a14="http://schemas.microsoft.com/office/drawing/2010/main" val="0"/>
              </a:ext>
            </a:extLst>
          </a:blip>
          <a:srcRect l="16721" r="16721"/>
          <a:stretch>
            <a:fillRect/>
          </a:stretch>
        </p:blipFill>
        <p:spPr>
          <a:xfrm rot="5400000">
            <a:off x="6172200" y="2519363"/>
            <a:ext cx="1076325" cy="1212850"/>
          </a:xfrm>
        </p:spPr>
      </p:pic>
    </p:spTree>
    <p:extLst>
      <p:ext uri="{BB962C8B-B14F-4D97-AF65-F5344CB8AC3E}">
        <p14:creationId xmlns:p14="http://schemas.microsoft.com/office/powerpoint/2010/main" val="3684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75" name="Straight Arrow Connector 3174">
            <a:extLst>
              <a:ext uri="{FF2B5EF4-FFF2-40B4-BE49-F238E27FC236}">
                <a16:creationId xmlns:a16="http://schemas.microsoft.com/office/drawing/2014/main" id="{7C2A94E2-AEFB-738E-4482-7AA1E9DB3C33}"/>
              </a:ext>
            </a:extLst>
          </p:cNvPr>
          <p:cNvCxnSpPr>
            <a:cxnSpLocks/>
          </p:cNvCxnSpPr>
          <p:nvPr/>
        </p:nvCxnSpPr>
        <p:spPr>
          <a:xfrm>
            <a:off x="6336628" y="1574133"/>
            <a:ext cx="30081" cy="59154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174" name="Straight Arrow Connector 3173">
            <a:extLst>
              <a:ext uri="{FF2B5EF4-FFF2-40B4-BE49-F238E27FC236}">
                <a16:creationId xmlns:a16="http://schemas.microsoft.com/office/drawing/2014/main" id="{F8507CC8-DF3B-B461-7DFE-72917C92AAE3}"/>
              </a:ext>
            </a:extLst>
          </p:cNvPr>
          <p:cNvCxnSpPr/>
          <p:nvPr/>
        </p:nvCxnSpPr>
        <p:spPr>
          <a:xfrm>
            <a:off x="5283869" y="3258553"/>
            <a:ext cx="10025" cy="136357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173" name="Straight Arrow Connector 3172">
            <a:extLst>
              <a:ext uri="{FF2B5EF4-FFF2-40B4-BE49-F238E27FC236}">
                <a16:creationId xmlns:a16="http://schemas.microsoft.com/office/drawing/2014/main" id="{97AB835B-CB7A-FE97-1F09-EF1CAEBD2AC6}"/>
              </a:ext>
            </a:extLst>
          </p:cNvPr>
          <p:cNvCxnSpPr/>
          <p:nvPr/>
        </p:nvCxnSpPr>
        <p:spPr>
          <a:xfrm>
            <a:off x="8552445" y="2847474"/>
            <a:ext cx="10028" cy="17746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172" name="Straight Arrow Connector 3171">
            <a:extLst>
              <a:ext uri="{FF2B5EF4-FFF2-40B4-BE49-F238E27FC236}">
                <a16:creationId xmlns:a16="http://schemas.microsoft.com/office/drawing/2014/main" id="{50CAB90E-8BD6-B49A-0958-14C90E1C9518}"/>
              </a:ext>
            </a:extLst>
          </p:cNvPr>
          <p:cNvCxnSpPr/>
          <p:nvPr/>
        </p:nvCxnSpPr>
        <p:spPr>
          <a:xfrm flipH="1">
            <a:off x="2205789" y="3128210"/>
            <a:ext cx="100263" cy="313823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1F690E-A2C7-2FB9-80F2-4C4FA533A0FD}"/>
              </a:ext>
            </a:extLst>
          </p:cNvPr>
          <p:cNvSpPr>
            <a:spLocks noGrp="1"/>
          </p:cNvSpPr>
          <p:nvPr>
            <p:ph type="title"/>
          </p:nvPr>
        </p:nvSpPr>
        <p:spPr/>
        <p:txBody>
          <a:bodyPr/>
          <a:lstStyle/>
          <a:p>
            <a:r>
              <a:rPr lang="en-GB">
                <a:latin typeface="Roboto"/>
                <a:ea typeface="Roboto"/>
                <a:cs typeface="Roboto"/>
              </a:rPr>
              <a:t>Stakeholder Engagement team</a:t>
            </a:r>
            <a:endParaRPr lang="en-GB"/>
          </a:p>
        </p:txBody>
      </p:sp>
      <p:sp>
        <p:nvSpPr>
          <p:cNvPr id="3148" name="Rectangle: Rounded Corners 3147">
            <a:extLst>
              <a:ext uri="{FF2B5EF4-FFF2-40B4-BE49-F238E27FC236}">
                <a16:creationId xmlns:a16="http://schemas.microsoft.com/office/drawing/2014/main" id="{E2996D1C-368C-2DEE-82F3-D5F8B38F7145}"/>
              </a:ext>
            </a:extLst>
          </p:cNvPr>
          <p:cNvSpPr/>
          <p:nvPr/>
        </p:nvSpPr>
        <p:spPr>
          <a:xfrm>
            <a:off x="4942974" y="1263315"/>
            <a:ext cx="2697078" cy="621631"/>
          </a:xfrm>
          <a:prstGeom prst="roundRect">
            <a:avLst/>
          </a:prstGeom>
          <a:solidFill>
            <a:schemeClr val="accent3">
              <a:lumMod val="75000"/>
            </a:schemeClr>
          </a:solidFill>
          <a:effectLst>
            <a:outerShdw blurRad="63500" dist="38100" dir="2700000">
              <a:srgbClr val="4D877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ea typeface="Calibri"/>
                <a:cs typeface="Arial" panose="020B0604020202020204" pitchFamily="34" charset="0"/>
              </a:rPr>
              <a:t>Stakeholder Engagement Team</a:t>
            </a:r>
            <a:endParaRPr lang="en-US">
              <a:latin typeface="Arial" panose="020B0604020202020204" pitchFamily="34" charset="0"/>
              <a:cs typeface="Arial" panose="020B0604020202020204" pitchFamily="34" charset="0"/>
            </a:endParaRPr>
          </a:p>
        </p:txBody>
      </p:sp>
      <p:sp>
        <p:nvSpPr>
          <p:cNvPr id="3149" name="Rectangle: Rounded Corners 3148">
            <a:extLst>
              <a:ext uri="{FF2B5EF4-FFF2-40B4-BE49-F238E27FC236}">
                <a16:creationId xmlns:a16="http://schemas.microsoft.com/office/drawing/2014/main" id="{30E3C8F6-2EEF-B329-80F9-F5D01EFEE254}"/>
              </a:ext>
            </a:extLst>
          </p:cNvPr>
          <p:cNvSpPr/>
          <p:nvPr/>
        </p:nvSpPr>
        <p:spPr>
          <a:xfrm>
            <a:off x="2536658" y="2225841"/>
            <a:ext cx="2697078" cy="62163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panose="020B0604020202020204" pitchFamily="34" charset="0"/>
                <a:ea typeface="Calibri"/>
                <a:cs typeface="Arial" panose="020B0604020202020204" pitchFamily="34" charset="0"/>
              </a:rPr>
              <a:t>Operational Account Management</a:t>
            </a:r>
            <a:endParaRPr lang="en-US">
              <a:latin typeface="Arial" panose="020B0604020202020204" pitchFamily="34" charset="0"/>
              <a:cs typeface="Arial" panose="020B0604020202020204" pitchFamily="34" charset="0"/>
            </a:endParaRPr>
          </a:p>
        </p:txBody>
      </p:sp>
      <p:sp>
        <p:nvSpPr>
          <p:cNvPr id="3150" name="Rectangle: Rounded Corners 3149">
            <a:extLst>
              <a:ext uri="{FF2B5EF4-FFF2-40B4-BE49-F238E27FC236}">
                <a16:creationId xmlns:a16="http://schemas.microsoft.com/office/drawing/2014/main" id="{0E93E0EC-333C-04D3-2528-A0F3C400CC55}"/>
              </a:ext>
            </a:extLst>
          </p:cNvPr>
          <p:cNvSpPr/>
          <p:nvPr/>
        </p:nvSpPr>
        <p:spPr>
          <a:xfrm>
            <a:off x="7158789" y="2225841"/>
            <a:ext cx="2697078" cy="62163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panose="020B0604020202020204" pitchFamily="34" charset="0"/>
                <a:ea typeface="Calibri"/>
                <a:cs typeface="Arial" panose="020B0604020202020204" pitchFamily="34" charset="0"/>
              </a:rPr>
              <a:t>REC Service Desk</a:t>
            </a:r>
            <a:endParaRPr lang="en-US">
              <a:latin typeface="Arial" panose="020B0604020202020204" pitchFamily="34" charset="0"/>
              <a:cs typeface="Arial" panose="020B0604020202020204" pitchFamily="34" charset="0"/>
            </a:endParaRPr>
          </a:p>
        </p:txBody>
      </p:sp>
      <p:sp>
        <p:nvSpPr>
          <p:cNvPr id="3151" name="Rectangle: Rounded Corners 3150">
            <a:extLst>
              <a:ext uri="{FF2B5EF4-FFF2-40B4-BE49-F238E27FC236}">
                <a16:creationId xmlns:a16="http://schemas.microsoft.com/office/drawing/2014/main" id="{2169C37B-1030-BE58-0279-6970765F5B47}"/>
              </a:ext>
            </a:extLst>
          </p:cNvPr>
          <p:cNvSpPr/>
          <p:nvPr/>
        </p:nvSpPr>
        <p:spPr>
          <a:xfrm>
            <a:off x="1012657" y="3258550"/>
            <a:ext cx="2486526" cy="481263"/>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panose="020B0604020202020204" pitchFamily="34" charset="0"/>
                <a:ea typeface="Calibri"/>
                <a:cs typeface="Arial" panose="020B0604020202020204" pitchFamily="34" charset="0"/>
              </a:rPr>
              <a:t>REC Party OAMs</a:t>
            </a:r>
          </a:p>
        </p:txBody>
      </p:sp>
      <p:sp>
        <p:nvSpPr>
          <p:cNvPr id="3152" name="Rectangle: Rounded Corners 3151">
            <a:extLst>
              <a:ext uri="{FF2B5EF4-FFF2-40B4-BE49-F238E27FC236}">
                <a16:creationId xmlns:a16="http://schemas.microsoft.com/office/drawing/2014/main" id="{2ABA68D9-879C-CD7F-D91C-8FA014B616DA}"/>
              </a:ext>
            </a:extLst>
          </p:cNvPr>
          <p:cNvSpPr/>
          <p:nvPr/>
        </p:nvSpPr>
        <p:spPr>
          <a:xfrm>
            <a:off x="3930315" y="3258550"/>
            <a:ext cx="2606842" cy="481263"/>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latin typeface="Arial" panose="020B0604020202020204" pitchFamily="34" charset="0"/>
                <a:ea typeface="Calibri"/>
                <a:cs typeface="Arial" panose="020B0604020202020204" pitchFamily="34" charset="0"/>
              </a:rPr>
              <a:t>REC Service User OAMs</a:t>
            </a:r>
          </a:p>
        </p:txBody>
      </p:sp>
      <p:sp>
        <p:nvSpPr>
          <p:cNvPr id="3153" name="Rectangle: Rounded Corners 3152">
            <a:extLst>
              <a:ext uri="{FF2B5EF4-FFF2-40B4-BE49-F238E27FC236}">
                <a16:creationId xmlns:a16="http://schemas.microsoft.com/office/drawing/2014/main" id="{6D217ECA-E8B0-8D15-E125-69BB5858E0EA}"/>
              </a:ext>
            </a:extLst>
          </p:cNvPr>
          <p:cNvSpPr/>
          <p:nvPr/>
        </p:nvSpPr>
        <p:spPr>
          <a:xfrm>
            <a:off x="1443787" y="3830050"/>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Shelley Rouse</a:t>
            </a:r>
          </a:p>
        </p:txBody>
      </p:sp>
      <p:sp>
        <p:nvSpPr>
          <p:cNvPr id="3154" name="Rectangle: Rounded Corners 3153">
            <a:extLst>
              <a:ext uri="{FF2B5EF4-FFF2-40B4-BE49-F238E27FC236}">
                <a16:creationId xmlns:a16="http://schemas.microsoft.com/office/drawing/2014/main" id="{FF4F2966-D418-0B82-FC16-A48C2701782F}"/>
              </a:ext>
            </a:extLst>
          </p:cNvPr>
          <p:cNvSpPr/>
          <p:nvPr/>
        </p:nvSpPr>
        <p:spPr>
          <a:xfrm>
            <a:off x="1443787" y="4271208"/>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350">
                <a:latin typeface="Arial" panose="020B0604020202020204" pitchFamily="34" charset="0"/>
                <a:ea typeface="Calibri"/>
                <a:cs typeface="Arial" panose="020B0604020202020204" pitchFamily="34" charset="0"/>
              </a:rPr>
              <a:t>Paul Witton-Dauris</a:t>
            </a:r>
          </a:p>
        </p:txBody>
      </p:sp>
      <p:sp>
        <p:nvSpPr>
          <p:cNvPr id="3155" name="Rectangle: Rounded Corners 3154">
            <a:extLst>
              <a:ext uri="{FF2B5EF4-FFF2-40B4-BE49-F238E27FC236}">
                <a16:creationId xmlns:a16="http://schemas.microsoft.com/office/drawing/2014/main" id="{8626B18E-F150-CA2C-2B4C-5F31B711413E}"/>
              </a:ext>
            </a:extLst>
          </p:cNvPr>
          <p:cNvSpPr/>
          <p:nvPr/>
        </p:nvSpPr>
        <p:spPr>
          <a:xfrm>
            <a:off x="1443787" y="4702339"/>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Shane Denny</a:t>
            </a:r>
          </a:p>
        </p:txBody>
      </p:sp>
      <p:sp>
        <p:nvSpPr>
          <p:cNvPr id="3156" name="Rectangle: Rounded Corners 3155">
            <a:extLst>
              <a:ext uri="{FF2B5EF4-FFF2-40B4-BE49-F238E27FC236}">
                <a16:creationId xmlns:a16="http://schemas.microsoft.com/office/drawing/2014/main" id="{4D2B74B1-38A6-614E-ABF3-7DEEC5BE0ECB}"/>
              </a:ext>
            </a:extLst>
          </p:cNvPr>
          <p:cNvSpPr/>
          <p:nvPr/>
        </p:nvSpPr>
        <p:spPr>
          <a:xfrm>
            <a:off x="1443786" y="5123444"/>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Eve Marriner</a:t>
            </a:r>
          </a:p>
        </p:txBody>
      </p:sp>
      <p:sp>
        <p:nvSpPr>
          <p:cNvPr id="3157" name="Rectangle: Rounded Corners 3156">
            <a:extLst>
              <a:ext uri="{FF2B5EF4-FFF2-40B4-BE49-F238E27FC236}">
                <a16:creationId xmlns:a16="http://schemas.microsoft.com/office/drawing/2014/main" id="{310E7809-A7AA-6137-EF11-E05F0167ED74}"/>
              </a:ext>
            </a:extLst>
          </p:cNvPr>
          <p:cNvSpPr/>
          <p:nvPr/>
        </p:nvSpPr>
        <p:spPr>
          <a:xfrm>
            <a:off x="1443787" y="5554576"/>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Carl Dennis</a:t>
            </a:r>
          </a:p>
        </p:txBody>
      </p:sp>
      <p:sp>
        <p:nvSpPr>
          <p:cNvPr id="3158" name="Rectangle: Rounded Corners 3157">
            <a:extLst>
              <a:ext uri="{FF2B5EF4-FFF2-40B4-BE49-F238E27FC236}">
                <a16:creationId xmlns:a16="http://schemas.microsoft.com/office/drawing/2014/main" id="{48DED27F-075F-F9C8-32E6-D0E0762F0FC6}"/>
              </a:ext>
            </a:extLst>
          </p:cNvPr>
          <p:cNvSpPr/>
          <p:nvPr/>
        </p:nvSpPr>
        <p:spPr>
          <a:xfrm>
            <a:off x="1443786" y="5975681"/>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Marcello Cecchini</a:t>
            </a:r>
          </a:p>
        </p:txBody>
      </p:sp>
      <p:sp>
        <p:nvSpPr>
          <p:cNvPr id="3159" name="Rectangle: Rounded Corners 3158">
            <a:extLst>
              <a:ext uri="{FF2B5EF4-FFF2-40B4-BE49-F238E27FC236}">
                <a16:creationId xmlns:a16="http://schemas.microsoft.com/office/drawing/2014/main" id="{364F0960-91B8-465F-570C-54D057371C25}"/>
              </a:ext>
            </a:extLst>
          </p:cNvPr>
          <p:cNvSpPr/>
          <p:nvPr/>
        </p:nvSpPr>
        <p:spPr>
          <a:xfrm>
            <a:off x="4371471" y="3830050"/>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Isaac Moore</a:t>
            </a:r>
            <a:endParaRPr lang="en-US">
              <a:latin typeface="Arial" panose="020B0604020202020204" pitchFamily="34" charset="0"/>
              <a:cs typeface="Arial" panose="020B0604020202020204" pitchFamily="34" charset="0"/>
            </a:endParaRPr>
          </a:p>
        </p:txBody>
      </p:sp>
      <p:sp>
        <p:nvSpPr>
          <p:cNvPr id="3160" name="Rectangle: Rounded Corners 3159">
            <a:extLst>
              <a:ext uri="{FF2B5EF4-FFF2-40B4-BE49-F238E27FC236}">
                <a16:creationId xmlns:a16="http://schemas.microsoft.com/office/drawing/2014/main" id="{648B70FF-6BD6-0DC8-A7BB-0D447393F11C}"/>
              </a:ext>
            </a:extLst>
          </p:cNvPr>
          <p:cNvSpPr/>
          <p:nvPr/>
        </p:nvSpPr>
        <p:spPr>
          <a:xfrm>
            <a:off x="4371471" y="4271208"/>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Steve Brennan</a:t>
            </a:r>
            <a:endParaRPr lang="en-US">
              <a:latin typeface="Arial" panose="020B0604020202020204" pitchFamily="34" charset="0"/>
              <a:cs typeface="Arial" panose="020B0604020202020204" pitchFamily="34" charset="0"/>
            </a:endParaRPr>
          </a:p>
        </p:txBody>
      </p:sp>
      <p:sp>
        <p:nvSpPr>
          <p:cNvPr id="3161" name="Rectangle: Rounded Corners 3160">
            <a:extLst>
              <a:ext uri="{FF2B5EF4-FFF2-40B4-BE49-F238E27FC236}">
                <a16:creationId xmlns:a16="http://schemas.microsoft.com/office/drawing/2014/main" id="{565E1287-BC34-2F43-8A28-DC507AE872D6}"/>
              </a:ext>
            </a:extLst>
          </p:cNvPr>
          <p:cNvSpPr/>
          <p:nvPr/>
        </p:nvSpPr>
        <p:spPr>
          <a:xfrm>
            <a:off x="7670128" y="3830049"/>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Laura Venturini</a:t>
            </a:r>
            <a:endParaRPr lang="en-US">
              <a:latin typeface="Arial" panose="020B0604020202020204" pitchFamily="34" charset="0"/>
              <a:cs typeface="Arial" panose="020B0604020202020204" pitchFamily="34" charset="0"/>
            </a:endParaRPr>
          </a:p>
        </p:txBody>
      </p:sp>
      <p:sp>
        <p:nvSpPr>
          <p:cNvPr id="3162" name="Rectangle: Rounded Corners 3161">
            <a:extLst>
              <a:ext uri="{FF2B5EF4-FFF2-40B4-BE49-F238E27FC236}">
                <a16:creationId xmlns:a16="http://schemas.microsoft.com/office/drawing/2014/main" id="{4A89E5ED-9F5E-FEAD-62CA-2786175B9B22}"/>
              </a:ext>
            </a:extLst>
          </p:cNvPr>
          <p:cNvSpPr/>
          <p:nvPr/>
        </p:nvSpPr>
        <p:spPr>
          <a:xfrm>
            <a:off x="7670128" y="4271207"/>
            <a:ext cx="1694447" cy="350921"/>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Arial" panose="020B0604020202020204" pitchFamily="34" charset="0"/>
                <a:ea typeface="Calibri"/>
                <a:cs typeface="Arial" panose="020B0604020202020204" pitchFamily="34" charset="0"/>
              </a:rPr>
              <a:t>Laura Delargy</a:t>
            </a:r>
            <a:endParaRPr lang="en-US">
              <a:latin typeface="Arial" panose="020B0604020202020204" pitchFamily="34" charset="0"/>
              <a:cs typeface="Arial" panose="020B0604020202020204" pitchFamily="34" charset="0"/>
            </a:endParaRPr>
          </a:p>
        </p:txBody>
      </p:sp>
      <p:sp>
        <p:nvSpPr>
          <p:cNvPr id="3165" name="Left Bracket 3164">
            <a:extLst>
              <a:ext uri="{FF2B5EF4-FFF2-40B4-BE49-F238E27FC236}">
                <a16:creationId xmlns:a16="http://schemas.microsoft.com/office/drawing/2014/main" id="{523703F2-8189-F8B2-F0E9-B625F62AE115}"/>
              </a:ext>
            </a:extLst>
          </p:cNvPr>
          <p:cNvSpPr/>
          <p:nvPr/>
        </p:nvSpPr>
        <p:spPr>
          <a:xfrm rot="5400000">
            <a:off x="6035842" y="-200525"/>
            <a:ext cx="90238" cy="474244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66" name="Left Bracket 3165">
            <a:extLst>
              <a:ext uri="{FF2B5EF4-FFF2-40B4-BE49-F238E27FC236}">
                <a16:creationId xmlns:a16="http://schemas.microsoft.com/office/drawing/2014/main" id="{2D08C915-CB64-DA55-4854-0F25CC06A020}"/>
              </a:ext>
            </a:extLst>
          </p:cNvPr>
          <p:cNvSpPr/>
          <p:nvPr/>
        </p:nvSpPr>
        <p:spPr>
          <a:xfrm rot="5400000">
            <a:off x="3694697" y="1679411"/>
            <a:ext cx="150394" cy="300789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171" name="Straight Arrow Connector 3170">
            <a:extLst>
              <a:ext uri="{FF2B5EF4-FFF2-40B4-BE49-F238E27FC236}">
                <a16:creationId xmlns:a16="http://schemas.microsoft.com/office/drawing/2014/main" id="{358285A0-3134-086C-6BB4-84A5C9B13C5A}"/>
              </a:ext>
            </a:extLst>
          </p:cNvPr>
          <p:cNvCxnSpPr/>
          <p:nvPr/>
        </p:nvCxnSpPr>
        <p:spPr>
          <a:xfrm>
            <a:off x="3719761" y="2847475"/>
            <a:ext cx="10028" cy="260681"/>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91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CC22-BF00-9A88-61A9-3738DE645523}"/>
              </a:ext>
            </a:extLst>
          </p:cNvPr>
          <p:cNvSpPr>
            <a:spLocks noGrp="1"/>
          </p:cNvSpPr>
          <p:nvPr>
            <p:ph type="title"/>
          </p:nvPr>
        </p:nvSpPr>
        <p:spPr>
          <a:xfrm>
            <a:off x="838200" y="365125"/>
            <a:ext cx="9284855" cy="660111"/>
          </a:xfrm>
        </p:spPr>
        <p:txBody>
          <a:bodyPr anchor="ctr">
            <a:normAutofit/>
          </a:bodyPr>
          <a:lstStyle/>
          <a:p>
            <a:r>
              <a:rPr lang="en-GB">
                <a:latin typeface="Roboto"/>
                <a:ea typeface="Roboto"/>
                <a:cs typeface="Roboto"/>
              </a:rPr>
              <a:t>Operational Account Management</a:t>
            </a:r>
            <a:endParaRPr lang="en-US"/>
          </a:p>
        </p:txBody>
      </p:sp>
      <p:pic>
        <p:nvPicPr>
          <p:cNvPr id="4" name="Picture 3" descr="Business people giving thumbs up">
            <a:extLst>
              <a:ext uri="{FF2B5EF4-FFF2-40B4-BE49-F238E27FC236}">
                <a16:creationId xmlns:a16="http://schemas.microsoft.com/office/drawing/2014/main" id="{0AB259D3-8EDF-B109-D60C-584A49E802EC}"/>
              </a:ext>
            </a:extLst>
          </p:cNvPr>
          <p:cNvPicPr>
            <a:picLocks noChangeAspect="1"/>
          </p:cNvPicPr>
          <p:nvPr/>
        </p:nvPicPr>
        <p:blipFill rotWithShape="1">
          <a:blip r:embed="rId2"/>
          <a:srcRect l="41798" r="30011" b="-2"/>
          <a:stretch/>
        </p:blipFill>
        <p:spPr>
          <a:xfrm>
            <a:off x="8451921" y="1822360"/>
            <a:ext cx="2554396" cy="4460875"/>
          </a:xfrm>
          <a:prstGeom prst="rect">
            <a:avLst/>
          </a:prstGeom>
          <a:noFill/>
        </p:spPr>
      </p:pic>
      <p:sp>
        <p:nvSpPr>
          <p:cNvPr id="3" name="Content Placeholder 2">
            <a:extLst>
              <a:ext uri="{FF2B5EF4-FFF2-40B4-BE49-F238E27FC236}">
                <a16:creationId xmlns:a16="http://schemas.microsoft.com/office/drawing/2014/main" id="{A0805E01-D386-D637-70CB-D059F1D32384}"/>
              </a:ext>
            </a:extLst>
          </p:cNvPr>
          <p:cNvSpPr>
            <a:spLocks noGrp="1"/>
          </p:cNvSpPr>
          <p:nvPr>
            <p:ph type="body" sz="quarter" idx="11"/>
          </p:nvPr>
        </p:nvSpPr>
        <p:spPr>
          <a:xfrm>
            <a:off x="744570" y="1584557"/>
            <a:ext cx="7516964" cy="4701506"/>
          </a:xfrm>
        </p:spPr>
        <p:txBody>
          <a:bodyPr vert="horz" lIns="91440" tIns="45720" rIns="91440" bIns="45720" rtlCol="0" anchor="t">
            <a:normAutofit/>
          </a:bodyPr>
          <a:lstStyle/>
          <a:p>
            <a:r>
              <a:rPr lang="en-GB">
                <a:latin typeface="Roboto"/>
                <a:ea typeface="Roboto"/>
                <a:cs typeface="Roboto"/>
              </a:rPr>
              <a:t>All REC Parties, Non-Party REC Service Users and Voluntary Code of Practice TPIs have an 'Operational Account Manager' (OAM)</a:t>
            </a:r>
            <a:endParaRPr lang="en-US">
              <a:latin typeface="Roboto"/>
              <a:ea typeface="Roboto"/>
              <a:cs typeface="Roboto"/>
            </a:endParaRPr>
          </a:p>
          <a:p>
            <a:endParaRPr lang="en-GB">
              <a:latin typeface="Roboto"/>
              <a:ea typeface="Roboto"/>
              <a:cs typeface="Roboto"/>
            </a:endParaRPr>
          </a:p>
          <a:p>
            <a:r>
              <a:rPr lang="en-GB">
                <a:latin typeface="Roboto"/>
                <a:ea typeface="Roboto"/>
                <a:cs typeface="Roboto"/>
              </a:rPr>
              <a:t>OAM is appointed at the point of application</a:t>
            </a:r>
            <a:endParaRPr lang="en-GB"/>
          </a:p>
          <a:p>
            <a:pPr lvl="1">
              <a:buFont typeface="Courier New" panose="020B0604020202020204" pitchFamily="34" charset="0"/>
              <a:buChar char="o"/>
            </a:pPr>
            <a:r>
              <a:rPr lang="en-GB" sz="1800">
                <a:latin typeface="Roboto"/>
                <a:ea typeface="Roboto"/>
                <a:cs typeface="Roboto"/>
              </a:rPr>
              <a:t>Welcome meeting </a:t>
            </a:r>
            <a:endParaRPr lang="en-GB" sz="1800">
              <a:cs typeface="Roboto"/>
            </a:endParaRPr>
          </a:p>
          <a:p>
            <a:pPr lvl="1">
              <a:buFont typeface="Courier New" panose="020B0604020202020204" pitchFamily="34" charset="0"/>
              <a:buChar char="o"/>
            </a:pPr>
            <a:r>
              <a:rPr lang="en-GB" sz="1800">
                <a:latin typeface="Roboto"/>
                <a:ea typeface="Roboto"/>
                <a:cs typeface="Roboto"/>
              </a:rPr>
              <a:t>REC portal Navigation</a:t>
            </a:r>
          </a:p>
          <a:p>
            <a:pPr lvl="1">
              <a:buFont typeface="Courier New" panose="020B0604020202020204" pitchFamily="34" charset="0"/>
              <a:buChar char="o"/>
            </a:pPr>
            <a:r>
              <a:rPr lang="en-GB" sz="1800">
                <a:latin typeface="Roboto"/>
                <a:ea typeface="Roboto"/>
                <a:cs typeface="Roboto"/>
              </a:rPr>
              <a:t>Market entry/qualification discussion</a:t>
            </a:r>
            <a:endParaRPr lang="en-GB" sz="1800">
              <a:cs typeface="Roboto"/>
            </a:endParaRPr>
          </a:p>
          <a:p>
            <a:pPr lvl="1">
              <a:buFont typeface="Courier New" panose="020B0604020202020204" pitchFamily="34" charset="0"/>
              <a:buChar char="o"/>
            </a:pPr>
            <a:r>
              <a:rPr lang="en-GB" sz="1800">
                <a:latin typeface="Roboto"/>
                <a:ea typeface="Roboto"/>
                <a:cs typeface="Roboto"/>
              </a:rPr>
              <a:t>Offer of regular 'catch ups'</a:t>
            </a:r>
          </a:p>
          <a:p>
            <a:pPr lvl="1">
              <a:buFont typeface="Courier New" panose="020B0604020202020204" pitchFamily="34" charset="0"/>
              <a:buChar char="o"/>
            </a:pPr>
            <a:r>
              <a:rPr lang="en-GB" sz="1800">
                <a:latin typeface="Roboto"/>
                <a:ea typeface="Roboto"/>
                <a:cs typeface="Roboto"/>
              </a:rPr>
              <a:t>REC Portal set up</a:t>
            </a:r>
            <a:endParaRPr lang="en-GB" sz="1800">
              <a:cs typeface="Roboto"/>
            </a:endParaRPr>
          </a:p>
          <a:p>
            <a:pPr lvl="1">
              <a:buFont typeface="Courier New" panose="020B0604020202020204" pitchFamily="34" charset="0"/>
              <a:buChar char="o"/>
            </a:pPr>
            <a:r>
              <a:rPr lang="en-GB" sz="1800">
                <a:latin typeface="Roboto"/>
                <a:ea typeface="Roboto"/>
                <a:cs typeface="Roboto"/>
              </a:rPr>
              <a:t>Operational Contacts</a:t>
            </a:r>
            <a:endParaRPr lang="en-GB" sz="1800">
              <a:cs typeface="Roboto"/>
            </a:endParaRPr>
          </a:p>
          <a:p>
            <a:pPr lvl="1">
              <a:buFont typeface="Courier New" panose="020B0604020202020204" pitchFamily="34" charset="0"/>
              <a:buChar char="o"/>
            </a:pPr>
            <a:r>
              <a:rPr lang="en-GB" sz="1800">
                <a:latin typeface="Roboto"/>
                <a:ea typeface="Roboto"/>
                <a:cs typeface="Roboto"/>
              </a:rPr>
              <a:t>Performance assurance reporting requirements</a:t>
            </a:r>
            <a:endParaRPr lang="en-GB" sz="1800">
              <a:cs typeface="Roboto"/>
            </a:endParaRPr>
          </a:p>
          <a:p>
            <a:pPr lvl="1">
              <a:buFont typeface="Courier New" panose="020B0604020202020204" pitchFamily="34" charset="0"/>
              <a:buChar char="o"/>
            </a:pPr>
            <a:endParaRPr lang="en-GB" sz="1800">
              <a:cs typeface="Roboto"/>
            </a:endParaRPr>
          </a:p>
          <a:p>
            <a:pPr lvl="1">
              <a:buFont typeface="Courier New" panose="020B0604020202020204" pitchFamily="34" charset="0"/>
              <a:buChar char="o"/>
            </a:pPr>
            <a:endParaRPr lang="en-GB" sz="1800">
              <a:cs typeface="Roboto"/>
            </a:endParaRPr>
          </a:p>
        </p:txBody>
      </p:sp>
    </p:spTree>
    <p:extLst>
      <p:ext uri="{BB962C8B-B14F-4D97-AF65-F5344CB8AC3E}">
        <p14:creationId xmlns:p14="http://schemas.microsoft.com/office/powerpoint/2010/main" val="2810472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172B9-0677-583E-34A8-9753CFDB791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6E7400B6-6958-CB8E-801F-B47392AFA77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B140C102-61DF-4DB4-A368-97CFC11815B7}"/>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EF5F4065-66E2-DD9E-41BF-74369EE21257}"/>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347130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B776-0893-3676-BAA7-1B53C334CC27}"/>
              </a:ext>
            </a:extLst>
          </p:cNvPr>
          <p:cNvSpPr>
            <a:spLocks noGrp="1"/>
          </p:cNvSpPr>
          <p:nvPr>
            <p:ph type="title"/>
          </p:nvPr>
        </p:nvSpPr>
        <p:spPr/>
        <p:txBody>
          <a:bodyPr/>
          <a:lstStyle/>
          <a:p>
            <a:r>
              <a:rPr lang="en-GB"/>
              <a:t>Performance assurance</a:t>
            </a:r>
          </a:p>
        </p:txBody>
      </p:sp>
      <p:sp>
        <p:nvSpPr>
          <p:cNvPr id="3" name="Text Placeholder 2">
            <a:extLst>
              <a:ext uri="{FF2B5EF4-FFF2-40B4-BE49-F238E27FC236}">
                <a16:creationId xmlns:a16="http://schemas.microsoft.com/office/drawing/2014/main" id="{1E9DCE47-36EF-D68E-79B6-7112424CBE65}"/>
              </a:ext>
            </a:extLst>
          </p:cNvPr>
          <p:cNvSpPr>
            <a:spLocks noGrp="1"/>
          </p:cNvSpPr>
          <p:nvPr>
            <p:ph type="body" sz="quarter" idx="10"/>
          </p:nvPr>
        </p:nvSpPr>
        <p:spPr/>
        <p:txBody>
          <a:bodyPr/>
          <a:lstStyle/>
          <a:p>
            <a:r>
              <a:rPr lang="en-GB"/>
              <a:t>Amy </a:t>
            </a:r>
            <a:r>
              <a:rPr lang="en-GB" err="1"/>
              <a:t>crowe-lamont</a:t>
            </a:r>
            <a:r>
              <a:rPr lang="en-GB"/>
              <a:t> &amp; Nirav </a:t>
            </a:r>
            <a:r>
              <a:rPr lang="en-GB" err="1"/>
              <a:t>vyas</a:t>
            </a:r>
            <a:endParaRPr lang="en-GB"/>
          </a:p>
        </p:txBody>
      </p:sp>
    </p:spTree>
    <p:extLst>
      <p:ext uri="{BB962C8B-B14F-4D97-AF65-F5344CB8AC3E}">
        <p14:creationId xmlns:p14="http://schemas.microsoft.com/office/powerpoint/2010/main" val="1352819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normAutofit fontScale="90000"/>
          </a:bodyPr>
          <a:lstStyle/>
          <a:p>
            <a:r>
              <a:rPr lang="en-GB"/>
              <a:t>What is performance assurance and how does the approach interact with my organisation? </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a:t>Amy Crowe-Lamont</a:t>
            </a:r>
          </a:p>
        </p:txBody>
      </p:sp>
    </p:spTree>
    <p:extLst>
      <p:ext uri="{BB962C8B-B14F-4D97-AF65-F5344CB8AC3E}">
        <p14:creationId xmlns:p14="http://schemas.microsoft.com/office/powerpoint/2010/main" val="72353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normAutofit/>
          </a:bodyPr>
          <a:lstStyle/>
          <a:p>
            <a:r>
              <a:rPr lang="en-GB"/>
              <a:t>What is party assurance?</a:t>
            </a:r>
          </a:p>
        </p:txBody>
      </p:sp>
      <p:sp>
        <p:nvSpPr>
          <p:cNvPr id="4" name="Content Placeholder 2">
            <a:extLst>
              <a:ext uri="{FF2B5EF4-FFF2-40B4-BE49-F238E27FC236}">
                <a16:creationId xmlns:a16="http://schemas.microsoft.com/office/drawing/2014/main" id="{268A01BA-FC8D-673A-021D-E270416E8D97}"/>
              </a:ext>
            </a:extLst>
          </p:cNvPr>
          <p:cNvSpPr txBox="1">
            <a:spLocks/>
          </p:cNvSpPr>
          <p:nvPr/>
        </p:nvSpPr>
        <p:spPr>
          <a:xfrm>
            <a:off x="528274" y="1506212"/>
            <a:ext cx="11135452" cy="49866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Background: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2017, Ofgem decided to merge and strengthen pre-existing retail codes into the REC.  One of the key parts of this was establishing a Code Manager to drive improvements, with a Performance Assurance service that brings credibility and trust to the arrangements.</a:t>
            </a: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Purpose: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 Performance Assurance exists to understand which of the bits are working and why.  It can then intervene to drive improvements.  </a:t>
            </a: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Performance Assurance follows a risk management framework and can act to drive improvements in how market participants act, in the performance of Service Providers or to address Code issues.</a:t>
            </a: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7882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normAutofit/>
          </a:bodyPr>
          <a:lstStyle/>
          <a:p>
            <a:r>
              <a:rPr lang="en-GB"/>
              <a:t>The methodology </a:t>
            </a:r>
          </a:p>
        </p:txBody>
      </p:sp>
      <p:grpSp>
        <p:nvGrpSpPr>
          <p:cNvPr id="7" name="Group 6">
            <a:extLst>
              <a:ext uri="{FF2B5EF4-FFF2-40B4-BE49-F238E27FC236}">
                <a16:creationId xmlns:a16="http://schemas.microsoft.com/office/drawing/2014/main" id="{32A549EA-00D6-55AF-3A81-7479F9564E81}"/>
              </a:ext>
            </a:extLst>
          </p:cNvPr>
          <p:cNvGrpSpPr/>
          <p:nvPr/>
        </p:nvGrpSpPr>
        <p:grpSpPr>
          <a:xfrm>
            <a:off x="759771" y="1072277"/>
            <a:ext cx="9441711" cy="5609479"/>
            <a:chOff x="78837" y="2599361"/>
            <a:chExt cx="6648544" cy="4141965"/>
          </a:xfrm>
        </p:grpSpPr>
        <p:sp>
          <p:nvSpPr>
            <p:cNvPr id="8" name="Freeform 26">
              <a:extLst>
                <a:ext uri="{FF2B5EF4-FFF2-40B4-BE49-F238E27FC236}">
                  <a16:creationId xmlns:a16="http://schemas.microsoft.com/office/drawing/2014/main" id="{A5F38BA1-F278-2CA9-C7A3-CFEE18FE2C45}"/>
                </a:ext>
              </a:extLst>
            </p:cNvPr>
            <p:cNvSpPr>
              <a:spLocks noEditPoints="1"/>
            </p:cNvSpPr>
            <p:nvPr/>
          </p:nvSpPr>
          <p:spPr bwMode="auto">
            <a:xfrm>
              <a:off x="78837" y="2599361"/>
              <a:ext cx="6648544" cy="4141965"/>
            </a:xfrm>
            <a:prstGeom prst="round2DiagRect">
              <a:avLst>
                <a:gd name="adj1" fmla="val 4955"/>
                <a:gd name="adj2" fmla="val 0"/>
              </a:avLst>
            </a:prstGeom>
            <a:solidFill>
              <a:srgbClr val="FFFFFF"/>
            </a:solidFill>
            <a:ln>
              <a:solidFill>
                <a:srgbClr val="43B02A"/>
              </a:solidFill>
            </a:ln>
            <a:effectLst>
              <a:outerShdw blurRad="50800" dist="38100" dir="2700000" algn="tl" rotWithShape="0">
                <a:prstClr val="black">
                  <a:alpha val="40000"/>
                </a:prstClr>
              </a:outerShdw>
            </a:effectLst>
          </p:spPr>
          <p:txBody>
            <a:bodyPr vert="horz" wrap="square" lIns="108000" tIns="108000" rIns="108000" bIns="10800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3">
              <a:extLst>
                <a:ext uri="{FF2B5EF4-FFF2-40B4-BE49-F238E27FC236}">
                  <a16:creationId xmlns:a16="http://schemas.microsoft.com/office/drawing/2014/main" id="{0C2CD850-08E8-2FDB-91A2-C40BBEF8CEF4}"/>
                </a:ext>
              </a:extLst>
            </p:cNvPr>
            <p:cNvSpPr txBox="1">
              <a:spLocks/>
            </p:cNvSpPr>
            <p:nvPr/>
          </p:nvSpPr>
          <p:spPr>
            <a:xfrm>
              <a:off x="191179" y="2729109"/>
              <a:ext cx="6428331" cy="279482"/>
            </a:xfrm>
            <a:prstGeom prst="rect">
              <a:avLst/>
            </a:prstGeom>
          </p:spPr>
          <p:style>
            <a:lnRef idx="2">
              <a:schemeClr val="accent1"/>
            </a:lnRef>
            <a:fillRef idx="1">
              <a:schemeClr val="lt1"/>
            </a:fillRef>
            <a:effectRef idx="0">
              <a:schemeClr val="accent1"/>
            </a:effectRef>
            <a:fontRef idx="minor">
              <a:schemeClr val="dk1"/>
            </a:fontRef>
          </p:style>
          <p:txBody>
            <a:bodyPr lIns="0" tIns="0" rIns="0" bIns="0" anchor="ctr"/>
            <a:lstStyle>
              <a:lvl1pPr algn="ctr" defTabSz="914400" rtl="0" eaLnBrk="1" latinLnBrk="0" hangingPunct="1">
                <a:lnSpc>
                  <a:spcPct val="90000"/>
                </a:lnSpc>
                <a:spcBef>
                  <a:spcPct val="0"/>
                </a:spcBef>
                <a:buNone/>
                <a:defRPr sz="4800" kern="1200">
                  <a:solidFill>
                    <a:schemeClr val="bg1">
                      <a:lumMod val="50000"/>
                    </a:schemeClr>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Our Methodology </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E17E530C-79A0-72A6-CC64-B716ACD73C51}"/>
                </a:ext>
              </a:extLst>
            </p:cNvPr>
            <p:cNvSpPr txBox="1"/>
            <p:nvPr/>
          </p:nvSpPr>
          <p:spPr>
            <a:xfrm>
              <a:off x="149343" y="5633330"/>
              <a:ext cx="6527904" cy="86358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Performance assurance focuses on risks to retail energy consumer outcomes and the effectiveness of the retail market. This will be provided through a Performance Assurance Framework (PAF) underpinned by a comprehensive Risk Register and associated interventions (Performance Assurance Techniques or PATs).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Understanding the causes of and solutions to issues in the market is key to gaining confidence in performance and providing transparency.</a:t>
              </a:r>
              <a:endPar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A22C548-51D0-7F2A-5254-B6AFEEFE51C5}"/>
                </a:ext>
              </a:extLst>
            </p:cNvPr>
            <p:cNvGrpSpPr/>
            <p:nvPr/>
          </p:nvGrpSpPr>
          <p:grpSpPr>
            <a:xfrm>
              <a:off x="189150" y="3049672"/>
              <a:ext cx="6498922" cy="2447825"/>
              <a:chOff x="508001" y="1930399"/>
              <a:chExt cx="11157817" cy="4374164"/>
            </a:xfrm>
          </p:grpSpPr>
          <p:cxnSp>
            <p:nvCxnSpPr>
              <p:cNvPr id="12" name="Elbow Connector 57">
                <a:extLst>
                  <a:ext uri="{FF2B5EF4-FFF2-40B4-BE49-F238E27FC236}">
                    <a16:creationId xmlns:a16="http://schemas.microsoft.com/office/drawing/2014/main" id="{F27144BD-F880-A77D-5595-B4B69D350E47}"/>
                  </a:ext>
                </a:extLst>
              </p:cNvPr>
              <p:cNvCxnSpPr/>
              <p:nvPr/>
            </p:nvCxnSpPr>
            <p:spPr>
              <a:xfrm flipV="1">
                <a:off x="7163065" y="5493458"/>
                <a:ext cx="1846293" cy="550863"/>
              </a:xfrm>
              <a:prstGeom prst="bentConnector3">
                <a:avLst>
                  <a:gd name="adj1" fmla="val 69531"/>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3" name="Elbow Connector 59">
                <a:extLst>
                  <a:ext uri="{FF2B5EF4-FFF2-40B4-BE49-F238E27FC236}">
                    <a16:creationId xmlns:a16="http://schemas.microsoft.com/office/drawing/2014/main" id="{4A656F7D-6FB2-997A-049F-67AAD1F97B2E}"/>
                  </a:ext>
                </a:extLst>
              </p:cNvPr>
              <p:cNvCxnSpPr/>
              <p:nvPr/>
            </p:nvCxnSpPr>
            <p:spPr>
              <a:xfrm rot="10800000">
                <a:off x="3747398" y="5489103"/>
                <a:ext cx="1399796" cy="555221"/>
              </a:xfrm>
              <a:prstGeom prst="bentConnector3">
                <a:avLst>
                  <a:gd name="adj1" fmla="val 68146"/>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Freeform 5">
                <a:extLst>
                  <a:ext uri="{FF2B5EF4-FFF2-40B4-BE49-F238E27FC236}">
                    <a16:creationId xmlns:a16="http://schemas.microsoft.com/office/drawing/2014/main" id="{3D212B06-8B6C-C438-03E0-5D6ACB02CB3E}"/>
                  </a:ext>
                </a:extLst>
              </p:cNvPr>
              <p:cNvSpPr>
                <a:spLocks/>
              </p:cNvSpPr>
              <p:nvPr/>
            </p:nvSpPr>
            <p:spPr bwMode="auto">
              <a:xfrm>
                <a:off x="4076359" y="4229109"/>
                <a:ext cx="1201724" cy="1442896"/>
              </a:xfrm>
              <a:custGeom>
                <a:avLst/>
                <a:gdLst>
                  <a:gd name="T0" fmla="*/ 721 w 721"/>
                  <a:gd name="T1" fmla="*/ 504 h 866"/>
                  <a:gd name="T2" fmla="*/ 511 w 721"/>
                  <a:gd name="T3" fmla="*/ 0 h 866"/>
                  <a:gd name="T4" fmla="*/ 0 w 721"/>
                  <a:gd name="T5" fmla="*/ 0 h 866"/>
                  <a:gd name="T6" fmla="*/ 359 w 721"/>
                  <a:gd name="T7" fmla="*/ 866 h 866"/>
                  <a:gd name="T8" fmla="*/ 721 w 721"/>
                  <a:gd name="T9" fmla="*/ 504 h 866"/>
                </a:gdLst>
                <a:ahLst/>
                <a:cxnLst>
                  <a:cxn ang="0">
                    <a:pos x="T0" y="T1"/>
                  </a:cxn>
                  <a:cxn ang="0">
                    <a:pos x="T2" y="T3"/>
                  </a:cxn>
                  <a:cxn ang="0">
                    <a:pos x="T4" y="T5"/>
                  </a:cxn>
                  <a:cxn ang="0">
                    <a:pos x="T6" y="T7"/>
                  </a:cxn>
                  <a:cxn ang="0">
                    <a:pos x="T8" y="T9"/>
                  </a:cxn>
                </a:cxnLst>
                <a:rect l="0" t="0" r="r" b="b"/>
                <a:pathLst>
                  <a:path w="721" h="866">
                    <a:moveTo>
                      <a:pt x="721" y="504"/>
                    </a:moveTo>
                    <a:cubicBezTo>
                      <a:pt x="594" y="373"/>
                      <a:pt x="515" y="196"/>
                      <a:pt x="511" y="0"/>
                    </a:cubicBezTo>
                    <a:cubicBezTo>
                      <a:pt x="0" y="0"/>
                      <a:pt x="0" y="0"/>
                      <a:pt x="0" y="0"/>
                    </a:cubicBezTo>
                    <a:cubicBezTo>
                      <a:pt x="4" y="336"/>
                      <a:pt x="140" y="642"/>
                      <a:pt x="359" y="866"/>
                    </a:cubicBezTo>
                    <a:lnTo>
                      <a:pt x="721" y="50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15" name="Freeform 6">
                <a:extLst>
                  <a:ext uri="{FF2B5EF4-FFF2-40B4-BE49-F238E27FC236}">
                    <a16:creationId xmlns:a16="http://schemas.microsoft.com/office/drawing/2014/main" id="{0D255DD5-3E42-AB93-6F18-3292A2816BC6}"/>
                  </a:ext>
                </a:extLst>
              </p:cNvPr>
              <p:cNvSpPr>
                <a:spLocks/>
              </p:cNvSpPr>
              <p:nvPr/>
            </p:nvSpPr>
            <p:spPr bwMode="auto">
              <a:xfrm>
                <a:off x="6211073" y="2099908"/>
                <a:ext cx="1436005" cy="1201724"/>
              </a:xfrm>
              <a:custGeom>
                <a:avLst/>
                <a:gdLst>
                  <a:gd name="T0" fmla="*/ 0 w 862"/>
                  <a:gd name="T1" fmla="*/ 0 h 721"/>
                  <a:gd name="T2" fmla="*/ 0 w 862"/>
                  <a:gd name="T3" fmla="*/ 512 h 721"/>
                  <a:gd name="T4" fmla="*/ 501 w 862"/>
                  <a:gd name="T5" fmla="*/ 721 h 721"/>
                  <a:gd name="T6" fmla="*/ 862 w 862"/>
                  <a:gd name="T7" fmla="*/ 359 h 721"/>
                  <a:gd name="T8" fmla="*/ 0 w 862"/>
                  <a:gd name="T9" fmla="*/ 0 h 721"/>
                </a:gdLst>
                <a:ahLst/>
                <a:cxnLst>
                  <a:cxn ang="0">
                    <a:pos x="T0" y="T1"/>
                  </a:cxn>
                  <a:cxn ang="0">
                    <a:pos x="T2" y="T3"/>
                  </a:cxn>
                  <a:cxn ang="0">
                    <a:pos x="T4" y="T5"/>
                  </a:cxn>
                  <a:cxn ang="0">
                    <a:pos x="T6" y="T7"/>
                  </a:cxn>
                  <a:cxn ang="0">
                    <a:pos x="T8" y="T9"/>
                  </a:cxn>
                </a:cxnLst>
                <a:rect l="0" t="0" r="r" b="b"/>
                <a:pathLst>
                  <a:path w="862" h="721">
                    <a:moveTo>
                      <a:pt x="0" y="0"/>
                    </a:moveTo>
                    <a:cubicBezTo>
                      <a:pt x="0" y="512"/>
                      <a:pt x="0" y="512"/>
                      <a:pt x="0" y="512"/>
                    </a:cubicBezTo>
                    <a:cubicBezTo>
                      <a:pt x="196" y="517"/>
                      <a:pt x="370" y="596"/>
                      <a:pt x="501" y="721"/>
                    </a:cubicBezTo>
                    <a:cubicBezTo>
                      <a:pt x="862" y="359"/>
                      <a:pt x="862" y="359"/>
                      <a:pt x="862" y="359"/>
                    </a:cubicBezTo>
                    <a:cubicBezTo>
                      <a:pt x="639" y="141"/>
                      <a:pt x="336" y="6"/>
                      <a:pt x="0"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16" name="Freeform 7">
                <a:extLst>
                  <a:ext uri="{FF2B5EF4-FFF2-40B4-BE49-F238E27FC236}">
                    <a16:creationId xmlns:a16="http://schemas.microsoft.com/office/drawing/2014/main" id="{698DA971-D9A9-F63B-E692-CE82710D66C1}"/>
                  </a:ext>
                </a:extLst>
              </p:cNvPr>
              <p:cNvSpPr>
                <a:spLocks/>
              </p:cNvSpPr>
              <p:nvPr/>
            </p:nvSpPr>
            <p:spPr bwMode="auto">
              <a:xfrm>
                <a:off x="6211073" y="5102839"/>
                <a:ext cx="1436005" cy="1201724"/>
              </a:xfrm>
              <a:custGeom>
                <a:avLst/>
                <a:gdLst>
                  <a:gd name="T0" fmla="*/ 501 w 862"/>
                  <a:gd name="T1" fmla="*/ 0 h 721"/>
                  <a:gd name="T2" fmla="*/ 0 w 862"/>
                  <a:gd name="T3" fmla="*/ 210 h 721"/>
                  <a:gd name="T4" fmla="*/ 0 w 862"/>
                  <a:gd name="T5" fmla="*/ 721 h 721"/>
                  <a:gd name="T6" fmla="*/ 862 w 862"/>
                  <a:gd name="T7" fmla="*/ 362 h 721"/>
                  <a:gd name="T8" fmla="*/ 501 w 862"/>
                  <a:gd name="T9" fmla="*/ 0 h 721"/>
                </a:gdLst>
                <a:ahLst/>
                <a:cxnLst>
                  <a:cxn ang="0">
                    <a:pos x="T0" y="T1"/>
                  </a:cxn>
                  <a:cxn ang="0">
                    <a:pos x="T2" y="T3"/>
                  </a:cxn>
                  <a:cxn ang="0">
                    <a:pos x="T4" y="T5"/>
                  </a:cxn>
                  <a:cxn ang="0">
                    <a:pos x="T6" y="T7"/>
                  </a:cxn>
                  <a:cxn ang="0">
                    <a:pos x="T8" y="T9"/>
                  </a:cxn>
                </a:cxnLst>
                <a:rect l="0" t="0" r="r" b="b"/>
                <a:pathLst>
                  <a:path w="862" h="721">
                    <a:moveTo>
                      <a:pt x="501" y="0"/>
                    </a:moveTo>
                    <a:cubicBezTo>
                      <a:pt x="370" y="126"/>
                      <a:pt x="196" y="205"/>
                      <a:pt x="0" y="210"/>
                    </a:cubicBezTo>
                    <a:cubicBezTo>
                      <a:pt x="0" y="721"/>
                      <a:pt x="0" y="721"/>
                      <a:pt x="0" y="721"/>
                    </a:cubicBezTo>
                    <a:cubicBezTo>
                      <a:pt x="336" y="716"/>
                      <a:pt x="639" y="580"/>
                      <a:pt x="862" y="362"/>
                    </a:cubicBezTo>
                    <a:lnTo>
                      <a:pt x="50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17" name="Freeform 8">
                <a:extLst>
                  <a:ext uri="{FF2B5EF4-FFF2-40B4-BE49-F238E27FC236}">
                    <a16:creationId xmlns:a16="http://schemas.microsoft.com/office/drawing/2014/main" id="{A5A76EF9-A808-8C69-E574-CB9F3282916E}"/>
                  </a:ext>
                </a:extLst>
              </p:cNvPr>
              <p:cNvSpPr>
                <a:spLocks/>
              </p:cNvSpPr>
              <p:nvPr/>
            </p:nvSpPr>
            <p:spPr bwMode="auto">
              <a:xfrm>
                <a:off x="4711674" y="5105596"/>
                <a:ext cx="1445653" cy="1198967"/>
              </a:xfrm>
              <a:custGeom>
                <a:avLst/>
                <a:gdLst>
                  <a:gd name="T0" fmla="*/ 867 w 867"/>
                  <a:gd name="T1" fmla="*/ 208 h 719"/>
                  <a:gd name="T2" fmla="*/ 362 w 867"/>
                  <a:gd name="T3" fmla="*/ 0 h 719"/>
                  <a:gd name="T4" fmla="*/ 0 w 867"/>
                  <a:gd name="T5" fmla="*/ 362 h 719"/>
                  <a:gd name="T6" fmla="*/ 867 w 867"/>
                  <a:gd name="T7" fmla="*/ 719 h 719"/>
                  <a:gd name="T8" fmla="*/ 867 w 867"/>
                  <a:gd name="T9" fmla="*/ 208 h 719"/>
                </a:gdLst>
                <a:ahLst/>
                <a:cxnLst>
                  <a:cxn ang="0">
                    <a:pos x="T0" y="T1"/>
                  </a:cxn>
                  <a:cxn ang="0">
                    <a:pos x="T2" y="T3"/>
                  </a:cxn>
                  <a:cxn ang="0">
                    <a:pos x="T4" y="T5"/>
                  </a:cxn>
                  <a:cxn ang="0">
                    <a:pos x="T6" y="T7"/>
                  </a:cxn>
                  <a:cxn ang="0">
                    <a:pos x="T8" y="T9"/>
                  </a:cxn>
                </a:cxnLst>
                <a:rect l="0" t="0" r="r" b="b"/>
                <a:pathLst>
                  <a:path w="867" h="719">
                    <a:moveTo>
                      <a:pt x="867" y="208"/>
                    </a:moveTo>
                    <a:cubicBezTo>
                      <a:pt x="671" y="205"/>
                      <a:pt x="494" y="126"/>
                      <a:pt x="362" y="0"/>
                    </a:cubicBezTo>
                    <a:cubicBezTo>
                      <a:pt x="0" y="362"/>
                      <a:pt x="0" y="362"/>
                      <a:pt x="0" y="362"/>
                    </a:cubicBezTo>
                    <a:cubicBezTo>
                      <a:pt x="224" y="581"/>
                      <a:pt x="531" y="716"/>
                      <a:pt x="867" y="719"/>
                    </a:cubicBezTo>
                    <a:lnTo>
                      <a:pt x="867" y="2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18" name="Freeform 9">
                <a:extLst>
                  <a:ext uri="{FF2B5EF4-FFF2-40B4-BE49-F238E27FC236}">
                    <a16:creationId xmlns:a16="http://schemas.microsoft.com/office/drawing/2014/main" id="{9697BCD1-AB2E-3D80-134A-1A7B16F70B6D}"/>
                  </a:ext>
                </a:extLst>
              </p:cNvPr>
              <p:cNvSpPr>
                <a:spLocks/>
              </p:cNvSpPr>
              <p:nvPr/>
            </p:nvSpPr>
            <p:spPr bwMode="auto">
              <a:xfrm>
                <a:off x="7083426" y="2737979"/>
                <a:ext cx="1198968" cy="1438761"/>
              </a:xfrm>
              <a:custGeom>
                <a:avLst/>
                <a:gdLst>
                  <a:gd name="T0" fmla="*/ 0 w 719"/>
                  <a:gd name="T1" fmla="*/ 361 h 863"/>
                  <a:gd name="T2" fmla="*/ 207 w 719"/>
                  <a:gd name="T3" fmla="*/ 863 h 863"/>
                  <a:gd name="T4" fmla="*/ 719 w 719"/>
                  <a:gd name="T5" fmla="*/ 863 h 863"/>
                  <a:gd name="T6" fmla="*/ 361 w 719"/>
                  <a:gd name="T7" fmla="*/ 0 h 863"/>
                  <a:gd name="T8" fmla="*/ 0 w 719"/>
                  <a:gd name="T9" fmla="*/ 361 h 863"/>
                </a:gdLst>
                <a:ahLst/>
                <a:cxnLst>
                  <a:cxn ang="0">
                    <a:pos x="T0" y="T1"/>
                  </a:cxn>
                  <a:cxn ang="0">
                    <a:pos x="T2" y="T3"/>
                  </a:cxn>
                  <a:cxn ang="0">
                    <a:pos x="T4" y="T5"/>
                  </a:cxn>
                  <a:cxn ang="0">
                    <a:pos x="T6" y="T7"/>
                  </a:cxn>
                  <a:cxn ang="0">
                    <a:pos x="T8" y="T9"/>
                  </a:cxn>
                </a:cxnLst>
                <a:rect l="0" t="0" r="r" b="b"/>
                <a:pathLst>
                  <a:path w="719" h="863">
                    <a:moveTo>
                      <a:pt x="0" y="361"/>
                    </a:moveTo>
                    <a:cubicBezTo>
                      <a:pt x="125" y="492"/>
                      <a:pt x="203" y="667"/>
                      <a:pt x="207" y="863"/>
                    </a:cubicBezTo>
                    <a:cubicBezTo>
                      <a:pt x="719" y="863"/>
                      <a:pt x="719" y="863"/>
                      <a:pt x="719" y="863"/>
                    </a:cubicBezTo>
                    <a:cubicBezTo>
                      <a:pt x="714" y="527"/>
                      <a:pt x="579" y="223"/>
                      <a:pt x="361" y="0"/>
                    </a:cubicBezTo>
                    <a:lnTo>
                      <a:pt x="0" y="36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19" name="Freeform 10">
                <a:extLst>
                  <a:ext uri="{FF2B5EF4-FFF2-40B4-BE49-F238E27FC236}">
                    <a16:creationId xmlns:a16="http://schemas.microsoft.com/office/drawing/2014/main" id="{9EAED27F-E64C-0F66-0D13-1792C5561198}"/>
                  </a:ext>
                </a:extLst>
              </p:cNvPr>
              <p:cNvSpPr>
                <a:spLocks/>
              </p:cNvSpPr>
              <p:nvPr/>
            </p:nvSpPr>
            <p:spPr bwMode="auto">
              <a:xfrm>
                <a:off x="7083426" y="4229109"/>
                <a:ext cx="1198968" cy="1440139"/>
              </a:xfrm>
              <a:custGeom>
                <a:avLst/>
                <a:gdLst>
                  <a:gd name="T0" fmla="*/ 207 w 719"/>
                  <a:gd name="T1" fmla="*/ 0 h 864"/>
                  <a:gd name="T2" fmla="*/ 0 w 719"/>
                  <a:gd name="T3" fmla="*/ 502 h 864"/>
                  <a:gd name="T4" fmla="*/ 362 w 719"/>
                  <a:gd name="T5" fmla="*/ 864 h 864"/>
                  <a:gd name="T6" fmla="*/ 719 w 719"/>
                  <a:gd name="T7" fmla="*/ 0 h 864"/>
                  <a:gd name="T8" fmla="*/ 207 w 719"/>
                  <a:gd name="T9" fmla="*/ 0 h 864"/>
                </a:gdLst>
                <a:ahLst/>
                <a:cxnLst>
                  <a:cxn ang="0">
                    <a:pos x="T0" y="T1"/>
                  </a:cxn>
                  <a:cxn ang="0">
                    <a:pos x="T2" y="T3"/>
                  </a:cxn>
                  <a:cxn ang="0">
                    <a:pos x="T4" y="T5"/>
                  </a:cxn>
                  <a:cxn ang="0">
                    <a:pos x="T6" y="T7"/>
                  </a:cxn>
                  <a:cxn ang="0">
                    <a:pos x="T8" y="T9"/>
                  </a:cxn>
                </a:cxnLst>
                <a:rect l="0" t="0" r="r" b="b"/>
                <a:pathLst>
                  <a:path w="719" h="864">
                    <a:moveTo>
                      <a:pt x="207" y="0"/>
                    </a:moveTo>
                    <a:cubicBezTo>
                      <a:pt x="203" y="192"/>
                      <a:pt x="125" y="371"/>
                      <a:pt x="0" y="502"/>
                    </a:cubicBezTo>
                    <a:cubicBezTo>
                      <a:pt x="362" y="864"/>
                      <a:pt x="362" y="864"/>
                      <a:pt x="362" y="864"/>
                    </a:cubicBezTo>
                    <a:cubicBezTo>
                      <a:pt x="579" y="640"/>
                      <a:pt x="715" y="336"/>
                      <a:pt x="719" y="0"/>
                    </a:cubicBezTo>
                    <a:lnTo>
                      <a:pt x="20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20" name="Rectangle 11">
                <a:extLst>
                  <a:ext uri="{FF2B5EF4-FFF2-40B4-BE49-F238E27FC236}">
                    <a16:creationId xmlns:a16="http://schemas.microsoft.com/office/drawing/2014/main" id="{724C4A84-650D-3B02-2F27-B1E1DDD97D0F}"/>
                  </a:ext>
                </a:extLst>
              </p:cNvPr>
              <p:cNvSpPr>
                <a:spLocks noChangeArrowheads="1"/>
              </p:cNvSpPr>
              <p:nvPr/>
            </p:nvSpPr>
            <p:spPr bwMode="auto">
              <a:xfrm>
                <a:off x="6103579" y="1930399"/>
                <a:ext cx="159862" cy="1179674"/>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21" name="Rectangle 12">
                <a:extLst>
                  <a:ext uri="{FF2B5EF4-FFF2-40B4-BE49-F238E27FC236}">
                    <a16:creationId xmlns:a16="http://schemas.microsoft.com/office/drawing/2014/main" id="{0DC7D8E2-7699-EB36-74AC-30361C5DA9FE}"/>
                  </a:ext>
                </a:extLst>
              </p:cNvPr>
              <p:cNvSpPr>
                <a:spLocks noChangeArrowheads="1"/>
              </p:cNvSpPr>
              <p:nvPr/>
            </p:nvSpPr>
            <p:spPr bwMode="auto">
              <a:xfrm>
                <a:off x="3909606" y="4083028"/>
                <a:ext cx="1181053" cy="159862"/>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22" name="Inhaltsplatzhalter 4">
                <a:extLst>
                  <a:ext uri="{FF2B5EF4-FFF2-40B4-BE49-F238E27FC236}">
                    <a16:creationId xmlns:a16="http://schemas.microsoft.com/office/drawing/2014/main" id="{0A5FF011-8882-86A4-4F07-A6FBD3EFB889}"/>
                  </a:ext>
                </a:extLst>
              </p:cNvPr>
              <p:cNvSpPr txBox="1">
                <a:spLocks/>
              </p:cNvSpPr>
              <p:nvPr/>
            </p:nvSpPr>
            <p:spPr>
              <a:xfrm>
                <a:off x="508001" y="2698303"/>
                <a:ext cx="3033688" cy="15181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a:ln>
                      <a:noFill/>
                    </a:ln>
                    <a:solidFill>
                      <a:srgbClr val="86BC25"/>
                    </a:solidFill>
                    <a:effectLst/>
                    <a:uLnTx/>
                    <a:uFillTx/>
                    <a:latin typeface="Calibri"/>
                    <a:ea typeface="+mn-ea"/>
                    <a:cs typeface="+mn-cs"/>
                  </a:rPr>
                  <a:t>Assurance Outputs and Improved Performance</a:t>
                </a:r>
                <a:br>
                  <a:rPr kumimoji="0" lang="en-US" sz="1050" b="1" i="0" u="none" strike="noStrike" kern="1200" cap="none" spc="0" normalizeH="0" baseline="0" noProof="0">
                    <a:ln>
                      <a:noFill/>
                    </a:ln>
                    <a:solidFill>
                      <a:prstClr val="white">
                        <a:lumMod val="50000"/>
                      </a:prstClr>
                    </a:solidFill>
                    <a:effectLst/>
                    <a:uLnTx/>
                    <a:uFillTx/>
                    <a:latin typeface="Calibri"/>
                    <a:ea typeface="+mn-ea"/>
                    <a:cs typeface="+mn-cs"/>
                  </a:rPr>
                </a:br>
                <a:endParaRPr kumimoji="0" lang="en-US" sz="900" b="0" i="0" u="none" strike="noStrike" kern="1200" cap="none" spc="0" normalizeH="0" baseline="0" noProof="0">
                  <a:ln>
                    <a:noFill/>
                  </a:ln>
                  <a:solidFill>
                    <a:prstClr val="white">
                      <a:lumMod val="50000"/>
                    </a:prstClr>
                  </a:solidFill>
                  <a:effectLst/>
                  <a:uLnTx/>
                  <a:uFillTx/>
                  <a:latin typeface="Calibri Light"/>
                  <a:ea typeface="+mn-ea"/>
                  <a:cs typeface="+mn-cs"/>
                </a:endParaRPr>
              </a:p>
            </p:txBody>
          </p:sp>
          <p:sp>
            <p:nvSpPr>
              <p:cNvPr id="23" name="Inhaltsplatzhalter 4">
                <a:extLst>
                  <a:ext uri="{FF2B5EF4-FFF2-40B4-BE49-F238E27FC236}">
                    <a16:creationId xmlns:a16="http://schemas.microsoft.com/office/drawing/2014/main" id="{47EFE355-7777-13B6-1919-58168B97017D}"/>
                  </a:ext>
                </a:extLst>
              </p:cNvPr>
              <p:cNvSpPr txBox="1">
                <a:spLocks/>
              </p:cNvSpPr>
              <p:nvPr/>
            </p:nvSpPr>
            <p:spPr>
              <a:xfrm>
                <a:off x="2815868" y="2169099"/>
                <a:ext cx="3033689" cy="71265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a:ln>
                      <a:noFill/>
                    </a:ln>
                    <a:solidFill>
                      <a:prstClr val="white">
                        <a:lumMod val="50000"/>
                      </a:prstClr>
                    </a:solidFill>
                    <a:effectLst/>
                    <a:uLnTx/>
                    <a:uFillTx/>
                    <a:latin typeface="Calibri"/>
                    <a:ea typeface="+mn-ea"/>
                    <a:cs typeface="+mn-cs"/>
                  </a:rPr>
                  <a:t>Performance Assurance Method</a:t>
                </a:r>
                <a:endParaRPr kumimoji="0" lang="en-US" sz="900" b="0" i="0" u="none" strike="noStrike" kern="1200" cap="none" spc="0" normalizeH="0" baseline="0" noProof="0">
                  <a:ln>
                    <a:noFill/>
                  </a:ln>
                  <a:solidFill>
                    <a:prstClr val="white">
                      <a:lumMod val="50000"/>
                    </a:prstClr>
                  </a:solidFill>
                  <a:effectLst/>
                  <a:uLnTx/>
                  <a:uFillTx/>
                  <a:latin typeface="Calibri Light"/>
                  <a:ea typeface="+mn-ea"/>
                  <a:cs typeface="+mn-cs"/>
                </a:endParaRPr>
              </a:p>
            </p:txBody>
          </p:sp>
          <p:sp>
            <p:nvSpPr>
              <p:cNvPr id="24" name="Inhaltsplatzhalter 4">
                <a:extLst>
                  <a:ext uri="{FF2B5EF4-FFF2-40B4-BE49-F238E27FC236}">
                    <a16:creationId xmlns:a16="http://schemas.microsoft.com/office/drawing/2014/main" id="{6A4821C8-852F-82A1-67B2-292E604E75E5}"/>
                  </a:ext>
                </a:extLst>
              </p:cNvPr>
              <p:cNvSpPr txBox="1">
                <a:spLocks/>
              </p:cNvSpPr>
              <p:nvPr/>
            </p:nvSpPr>
            <p:spPr>
              <a:xfrm>
                <a:off x="9156878" y="2279711"/>
                <a:ext cx="2508940" cy="11205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a:ln>
                      <a:noFill/>
                    </a:ln>
                    <a:solidFill>
                      <a:srgbClr val="0D8390"/>
                    </a:solidFill>
                    <a:effectLst/>
                    <a:uLnTx/>
                    <a:uFillTx/>
                    <a:latin typeface="Calibri"/>
                    <a:ea typeface="+mn-ea"/>
                    <a:cs typeface="+mn-cs"/>
                  </a:rPr>
                  <a:t>Risk Identification </a:t>
                </a:r>
                <a:br>
                  <a:rPr kumimoji="0" lang="en-US" sz="1050" b="1" i="0" u="none" strike="noStrike" kern="1200" cap="none" spc="0" normalizeH="0" baseline="0" noProof="0">
                    <a:ln>
                      <a:noFill/>
                    </a:ln>
                    <a:solidFill>
                      <a:prstClr val="white">
                        <a:lumMod val="50000"/>
                      </a:prstClr>
                    </a:solidFill>
                    <a:effectLst/>
                    <a:uLnTx/>
                    <a:uFillTx/>
                    <a:latin typeface="Calibri"/>
                    <a:ea typeface="+mn-ea"/>
                    <a:cs typeface="+mn-cs"/>
                  </a:rPr>
                </a:br>
                <a:endParaRPr kumimoji="0" lang="en-US" sz="900" b="0" i="0" u="none" strike="noStrike" kern="1200" cap="none" spc="0" normalizeH="0" baseline="0" noProof="0">
                  <a:ln>
                    <a:noFill/>
                  </a:ln>
                  <a:solidFill>
                    <a:prstClr val="white">
                      <a:lumMod val="50000"/>
                    </a:prstClr>
                  </a:solidFill>
                  <a:effectLst/>
                  <a:uLnTx/>
                  <a:uFillTx/>
                  <a:latin typeface="Calibri Light"/>
                  <a:ea typeface="+mn-ea"/>
                  <a:cs typeface="+mn-cs"/>
                </a:endParaRPr>
              </a:p>
            </p:txBody>
          </p:sp>
          <p:sp>
            <p:nvSpPr>
              <p:cNvPr id="25" name="Inhaltsplatzhalter 4">
                <a:extLst>
                  <a:ext uri="{FF2B5EF4-FFF2-40B4-BE49-F238E27FC236}">
                    <a16:creationId xmlns:a16="http://schemas.microsoft.com/office/drawing/2014/main" id="{A70F02DA-5FA6-5F42-D52A-2E8D329AFCF1}"/>
                  </a:ext>
                </a:extLst>
              </p:cNvPr>
              <p:cNvSpPr txBox="1">
                <a:spLocks/>
              </p:cNvSpPr>
              <p:nvPr/>
            </p:nvSpPr>
            <p:spPr>
              <a:xfrm>
                <a:off x="9156878" y="3762282"/>
                <a:ext cx="2508940" cy="7229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a:ln>
                      <a:noFill/>
                    </a:ln>
                    <a:solidFill>
                      <a:srgbClr val="046A38"/>
                    </a:solidFill>
                    <a:effectLst/>
                    <a:uLnTx/>
                    <a:uFillTx/>
                    <a:latin typeface="Calibri"/>
                    <a:ea typeface="+mn-ea"/>
                    <a:cs typeface="+mn-cs"/>
                  </a:rPr>
                  <a:t>Risk Analysis</a:t>
                </a:r>
                <a:br>
                  <a:rPr kumimoji="0" lang="en-US" sz="1050" b="1" i="0" u="none" strike="noStrike" kern="1200" cap="none" spc="0" normalizeH="0" baseline="0" noProof="0">
                    <a:ln>
                      <a:noFill/>
                    </a:ln>
                    <a:solidFill>
                      <a:prstClr val="white">
                        <a:lumMod val="50000"/>
                      </a:prstClr>
                    </a:solidFill>
                    <a:effectLst/>
                    <a:uLnTx/>
                    <a:uFillTx/>
                    <a:latin typeface="Calibri"/>
                    <a:ea typeface="+mn-ea"/>
                    <a:cs typeface="+mn-cs"/>
                  </a:rPr>
                </a:br>
                <a:endParaRPr kumimoji="0" lang="en-US" sz="900" b="0" i="0" u="none" strike="noStrike" kern="1200" cap="none" spc="0" normalizeH="0" baseline="0" noProof="0">
                  <a:ln>
                    <a:noFill/>
                  </a:ln>
                  <a:solidFill>
                    <a:prstClr val="white">
                      <a:lumMod val="50000"/>
                    </a:prstClr>
                  </a:solidFill>
                  <a:effectLst/>
                  <a:uLnTx/>
                  <a:uFillTx/>
                  <a:latin typeface="Calibri Light"/>
                  <a:ea typeface="+mn-ea"/>
                  <a:cs typeface="+mn-cs"/>
                </a:endParaRPr>
              </a:p>
            </p:txBody>
          </p:sp>
          <p:sp>
            <p:nvSpPr>
              <p:cNvPr id="26" name="Inhaltsplatzhalter 4">
                <a:extLst>
                  <a:ext uri="{FF2B5EF4-FFF2-40B4-BE49-F238E27FC236}">
                    <a16:creationId xmlns:a16="http://schemas.microsoft.com/office/drawing/2014/main" id="{8850D956-F8BF-BF3F-DCC7-9B459E27272B}"/>
                  </a:ext>
                </a:extLst>
              </p:cNvPr>
              <p:cNvSpPr txBox="1">
                <a:spLocks/>
              </p:cNvSpPr>
              <p:nvPr/>
            </p:nvSpPr>
            <p:spPr>
              <a:xfrm>
                <a:off x="9156878" y="5046055"/>
                <a:ext cx="2508940" cy="7229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a:ln>
                      <a:noFill/>
                    </a:ln>
                    <a:solidFill>
                      <a:srgbClr val="26890D"/>
                    </a:solidFill>
                    <a:effectLst/>
                    <a:uLnTx/>
                    <a:uFillTx/>
                    <a:latin typeface="Calibri"/>
                    <a:ea typeface="+mn-ea"/>
                    <a:cs typeface="+mn-cs"/>
                  </a:rPr>
                  <a:t>Risk Evaluation</a:t>
                </a:r>
                <a:br>
                  <a:rPr kumimoji="0" lang="en-US" sz="1050" b="1" i="0" u="none" strike="noStrike" kern="1200" cap="none" spc="0" normalizeH="0" baseline="0" noProof="0">
                    <a:ln>
                      <a:noFill/>
                    </a:ln>
                    <a:solidFill>
                      <a:prstClr val="white">
                        <a:lumMod val="50000"/>
                      </a:prstClr>
                    </a:solidFill>
                    <a:effectLst/>
                    <a:uLnTx/>
                    <a:uFillTx/>
                    <a:latin typeface="Calibri"/>
                    <a:ea typeface="+mn-ea"/>
                    <a:cs typeface="+mn-cs"/>
                  </a:rPr>
                </a:br>
                <a:endParaRPr kumimoji="0" lang="en-US" sz="900" b="0" i="0" u="none" strike="noStrike" kern="1200" cap="none" spc="0" normalizeH="0" baseline="0" noProof="0">
                  <a:ln>
                    <a:noFill/>
                  </a:ln>
                  <a:solidFill>
                    <a:prstClr val="white">
                      <a:lumMod val="50000"/>
                    </a:prstClr>
                  </a:solidFill>
                  <a:effectLst/>
                  <a:uLnTx/>
                  <a:uFillTx/>
                  <a:latin typeface="Calibri Light"/>
                  <a:ea typeface="+mn-ea"/>
                  <a:cs typeface="+mn-cs"/>
                </a:endParaRPr>
              </a:p>
            </p:txBody>
          </p:sp>
          <p:grpSp>
            <p:nvGrpSpPr>
              <p:cNvPr id="27" name="Group 26">
                <a:extLst>
                  <a:ext uri="{FF2B5EF4-FFF2-40B4-BE49-F238E27FC236}">
                    <a16:creationId xmlns:a16="http://schemas.microsoft.com/office/drawing/2014/main" id="{7AFAD0AE-BF78-C1CA-A323-544CA22B321E}"/>
                  </a:ext>
                </a:extLst>
              </p:cNvPr>
              <p:cNvGrpSpPr/>
              <p:nvPr/>
            </p:nvGrpSpPr>
            <p:grpSpPr>
              <a:xfrm>
                <a:off x="5226833" y="5458244"/>
                <a:ext cx="550863" cy="547688"/>
                <a:chOff x="3411538" y="3463925"/>
                <a:chExt cx="550863" cy="547688"/>
              </a:xfrm>
              <a:solidFill>
                <a:schemeClr val="bg1"/>
              </a:solidFill>
            </p:grpSpPr>
            <p:sp>
              <p:nvSpPr>
                <p:cNvPr id="53" name="Freeform 250">
                  <a:extLst>
                    <a:ext uri="{FF2B5EF4-FFF2-40B4-BE49-F238E27FC236}">
                      <a16:creationId xmlns:a16="http://schemas.microsoft.com/office/drawing/2014/main" id="{48E1F531-3EB7-2B4A-6247-3E8A8AC26FC5}"/>
                    </a:ext>
                  </a:extLst>
                </p:cNvPr>
                <p:cNvSpPr>
                  <a:spLocks/>
                </p:cNvSpPr>
                <p:nvPr/>
              </p:nvSpPr>
              <p:spPr bwMode="auto">
                <a:xfrm>
                  <a:off x="3411538" y="3589338"/>
                  <a:ext cx="422275" cy="422275"/>
                </a:xfrm>
                <a:custGeom>
                  <a:avLst/>
                  <a:gdLst>
                    <a:gd name="T0" fmla="*/ 1095 w 2659"/>
                    <a:gd name="T1" fmla="*/ 64 h 2665"/>
                    <a:gd name="T2" fmla="*/ 1191 w 2659"/>
                    <a:gd name="T3" fmla="*/ 326 h 2665"/>
                    <a:gd name="T4" fmla="*/ 1099 w 2659"/>
                    <a:gd name="T5" fmla="*/ 364 h 2665"/>
                    <a:gd name="T6" fmla="*/ 982 w 2659"/>
                    <a:gd name="T7" fmla="*/ 148 h 2665"/>
                    <a:gd name="T8" fmla="*/ 757 w 2659"/>
                    <a:gd name="T9" fmla="*/ 220 h 2665"/>
                    <a:gd name="T10" fmla="*/ 810 w 2659"/>
                    <a:gd name="T11" fmla="*/ 429 h 2665"/>
                    <a:gd name="T12" fmla="*/ 732 w 2659"/>
                    <a:gd name="T13" fmla="*/ 552 h 2665"/>
                    <a:gd name="T14" fmla="*/ 501 w 2659"/>
                    <a:gd name="T15" fmla="*/ 799 h 2665"/>
                    <a:gd name="T16" fmla="*/ 256 w 2659"/>
                    <a:gd name="T17" fmla="*/ 741 h 2665"/>
                    <a:gd name="T18" fmla="*/ 140 w 2659"/>
                    <a:gd name="T19" fmla="*/ 955 h 2665"/>
                    <a:gd name="T20" fmla="*/ 342 w 2659"/>
                    <a:gd name="T21" fmla="*/ 1072 h 2665"/>
                    <a:gd name="T22" fmla="*/ 349 w 2659"/>
                    <a:gd name="T23" fmla="*/ 1294 h 2665"/>
                    <a:gd name="T24" fmla="*/ 354 w 2659"/>
                    <a:gd name="T25" fmla="*/ 1578 h 2665"/>
                    <a:gd name="T26" fmla="*/ 142 w 2659"/>
                    <a:gd name="T27" fmla="*/ 1690 h 2665"/>
                    <a:gd name="T28" fmla="*/ 228 w 2659"/>
                    <a:gd name="T29" fmla="*/ 1913 h 2665"/>
                    <a:gd name="T30" fmla="*/ 466 w 2659"/>
                    <a:gd name="T31" fmla="*/ 1849 h 2665"/>
                    <a:gd name="T32" fmla="*/ 635 w 2659"/>
                    <a:gd name="T33" fmla="*/ 2028 h 2665"/>
                    <a:gd name="T34" fmla="*/ 813 w 2659"/>
                    <a:gd name="T35" fmla="*/ 2196 h 2665"/>
                    <a:gd name="T36" fmla="*/ 742 w 2659"/>
                    <a:gd name="T37" fmla="*/ 2427 h 2665"/>
                    <a:gd name="T38" fmla="*/ 965 w 2659"/>
                    <a:gd name="T39" fmla="*/ 2523 h 2665"/>
                    <a:gd name="T40" fmla="*/ 1083 w 2659"/>
                    <a:gd name="T41" fmla="*/ 2309 h 2665"/>
                    <a:gd name="T42" fmla="*/ 1367 w 2659"/>
                    <a:gd name="T43" fmla="*/ 2316 h 2665"/>
                    <a:gd name="T44" fmla="*/ 1588 w 2659"/>
                    <a:gd name="T45" fmla="*/ 2322 h 2665"/>
                    <a:gd name="T46" fmla="*/ 1697 w 2659"/>
                    <a:gd name="T47" fmla="*/ 2524 h 2665"/>
                    <a:gd name="T48" fmla="*/ 1916 w 2659"/>
                    <a:gd name="T49" fmla="*/ 2420 h 2665"/>
                    <a:gd name="T50" fmla="*/ 1850 w 2659"/>
                    <a:gd name="T51" fmla="*/ 2179 h 2665"/>
                    <a:gd name="T52" fmla="*/ 2067 w 2659"/>
                    <a:gd name="T53" fmla="*/ 1982 h 2665"/>
                    <a:gd name="T54" fmla="*/ 2210 w 2659"/>
                    <a:gd name="T55" fmla="*/ 1850 h 2665"/>
                    <a:gd name="T56" fmla="*/ 2431 w 2659"/>
                    <a:gd name="T57" fmla="*/ 1914 h 2665"/>
                    <a:gd name="T58" fmla="*/ 2513 w 2659"/>
                    <a:gd name="T59" fmla="*/ 1686 h 2665"/>
                    <a:gd name="T60" fmla="*/ 2296 w 2659"/>
                    <a:gd name="T61" fmla="*/ 1565 h 2665"/>
                    <a:gd name="T62" fmla="*/ 2334 w 2659"/>
                    <a:gd name="T63" fmla="*/ 1472 h 2665"/>
                    <a:gd name="T64" fmla="*/ 2596 w 2659"/>
                    <a:gd name="T65" fmla="*/ 1570 h 2665"/>
                    <a:gd name="T66" fmla="*/ 2659 w 2659"/>
                    <a:gd name="T67" fmla="*/ 1720 h 2665"/>
                    <a:gd name="T68" fmla="*/ 2522 w 2659"/>
                    <a:gd name="T69" fmla="*/ 2020 h 2665"/>
                    <a:gd name="T70" fmla="*/ 2362 w 2659"/>
                    <a:gd name="T71" fmla="*/ 2058 h 2665"/>
                    <a:gd name="T72" fmla="*/ 2050 w 2659"/>
                    <a:gd name="T73" fmla="*/ 2193 h 2665"/>
                    <a:gd name="T74" fmla="*/ 2052 w 2659"/>
                    <a:gd name="T75" fmla="*/ 2454 h 2665"/>
                    <a:gd name="T76" fmla="*/ 1946 w 2659"/>
                    <a:gd name="T77" fmla="*/ 2579 h 2665"/>
                    <a:gd name="T78" fmla="*/ 1633 w 2659"/>
                    <a:gd name="T79" fmla="*/ 2651 h 2665"/>
                    <a:gd name="T80" fmla="*/ 1490 w 2659"/>
                    <a:gd name="T81" fmla="*/ 2444 h 2665"/>
                    <a:gd name="T82" fmla="*/ 1109 w 2659"/>
                    <a:gd name="T83" fmla="*/ 2579 h 2665"/>
                    <a:gd name="T84" fmla="*/ 971 w 2659"/>
                    <a:gd name="T85" fmla="*/ 2663 h 2665"/>
                    <a:gd name="T86" fmla="*/ 663 w 2659"/>
                    <a:gd name="T87" fmla="*/ 2548 h 2665"/>
                    <a:gd name="T88" fmla="*/ 600 w 2659"/>
                    <a:gd name="T89" fmla="*/ 2396 h 2665"/>
                    <a:gd name="T90" fmla="*/ 514 w 2659"/>
                    <a:gd name="T91" fmla="*/ 2103 h 2665"/>
                    <a:gd name="T92" fmla="*/ 239 w 2659"/>
                    <a:gd name="T93" fmla="*/ 2062 h 2665"/>
                    <a:gd name="T94" fmla="*/ 98 w 2659"/>
                    <a:gd name="T95" fmla="*/ 1976 h 2665"/>
                    <a:gd name="T96" fmla="*/ 5 w 2659"/>
                    <a:gd name="T97" fmla="*/ 1665 h 2665"/>
                    <a:gd name="T98" fmla="*/ 112 w 2659"/>
                    <a:gd name="T99" fmla="*/ 1538 h 2665"/>
                    <a:gd name="T100" fmla="*/ 112 w 2659"/>
                    <a:gd name="T101" fmla="*/ 1126 h 2665"/>
                    <a:gd name="T102" fmla="*/ 5 w 2659"/>
                    <a:gd name="T103" fmla="*/ 1001 h 2665"/>
                    <a:gd name="T104" fmla="*/ 100 w 2659"/>
                    <a:gd name="T105" fmla="*/ 687 h 2665"/>
                    <a:gd name="T106" fmla="*/ 239 w 2659"/>
                    <a:gd name="T107" fmla="*/ 603 h 2665"/>
                    <a:gd name="T108" fmla="*/ 515 w 2659"/>
                    <a:gd name="T109" fmla="*/ 560 h 2665"/>
                    <a:gd name="T110" fmla="*/ 602 w 2659"/>
                    <a:gd name="T111" fmla="*/ 268 h 2665"/>
                    <a:gd name="T112" fmla="*/ 665 w 2659"/>
                    <a:gd name="T113" fmla="*/ 116 h 2665"/>
                    <a:gd name="T114" fmla="*/ 956 w 2659"/>
                    <a:gd name="T115" fmla="*/ 0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59" h="2665">
                      <a:moveTo>
                        <a:pt x="956" y="0"/>
                      </a:moveTo>
                      <a:lnTo>
                        <a:pt x="991" y="3"/>
                      </a:lnTo>
                      <a:lnTo>
                        <a:pt x="1026" y="14"/>
                      </a:lnTo>
                      <a:lnTo>
                        <a:pt x="1051" y="27"/>
                      </a:lnTo>
                      <a:lnTo>
                        <a:pt x="1075" y="44"/>
                      </a:lnTo>
                      <a:lnTo>
                        <a:pt x="1095" y="64"/>
                      </a:lnTo>
                      <a:lnTo>
                        <a:pt x="1111" y="87"/>
                      </a:lnTo>
                      <a:lnTo>
                        <a:pt x="1124" y="112"/>
                      </a:lnTo>
                      <a:lnTo>
                        <a:pt x="1191" y="273"/>
                      </a:lnTo>
                      <a:lnTo>
                        <a:pt x="1195" y="291"/>
                      </a:lnTo>
                      <a:lnTo>
                        <a:pt x="1195" y="309"/>
                      </a:lnTo>
                      <a:lnTo>
                        <a:pt x="1191" y="326"/>
                      </a:lnTo>
                      <a:lnTo>
                        <a:pt x="1181" y="342"/>
                      </a:lnTo>
                      <a:lnTo>
                        <a:pt x="1168" y="354"/>
                      </a:lnTo>
                      <a:lnTo>
                        <a:pt x="1153" y="364"/>
                      </a:lnTo>
                      <a:lnTo>
                        <a:pt x="1135" y="369"/>
                      </a:lnTo>
                      <a:lnTo>
                        <a:pt x="1116" y="369"/>
                      </a:lnTo>
                      <a:lnTo>
                        <a:pt x="1099" y="364"/>
                      </a:lnTo>
                      <a:lnTo>
                        <a:pt x="1083" y="355"/>
                      </a:lnTo>
                      <a:lnTo>
                        <a:pt x="1070" y="342"/>
                      </a:lnTo>
                      <a:lnTo>
                        <a:pt x="1061" y="326"/>
                      </a:lnTo>
                      <a:lnTo>
                        <a:pt x="994" y="166"/>
                      </a:lnTo>
                      <a:lnTo>
                        <a:pt x="989" y="157"/>
                      </a:lnTo>
                      <a:lnTo>
                        <a:pt x="982" y="148"/>
                      </a:lnTo>
                      <a:lnTo>
                        <a:pt x="972" y="143"/>
                      </a:lnTo>
                      <a:lnTo>
                        <a:pt x="962" y="141"/>
                      </a:lnTo>
                      <a:lnTo>
                        <a:pt x="951" y="141"/>
                      </a:lnTo>
                      <a:lnTo>
                        <a:pt x="941" y="143"/>
                      </a:lnTo>
                      <a:lnTo>
                        <a:pt x="767" y="215"/>
                      </a:lnTo>
                      <a:lnTo>
                        <a:pt x="757" y="220"/>
                      </a:lnTo>
                      <a:lnTo>
                        <a:pt x="750" y="229"/>
                      </a:lnTo>
                      <a:lnTo>
                        <a:pt x="745" y="238"/>
                      </a:lnTo>
                      <a:lnTo>
                        <a:pt x="741" y="249"/>
                      </a:lnTo>
                      <a:lnTo>
                        <a:pt x="741" y="259"/>
                      </a:lnTo>
                      <a:lnTo>
                        <a:pt x="745" y="270"/>
                      </a:lnTo>
                      <a:lnTo>
                        <a:pt x="810" y="429"/>
                      </a:lnTo>
                      <a:lnTo>
                        <a:pt x="815" y="448"/>
                      </a:lnTo>
                      <a:lnTo>
                        <a:pt x="814" y="467"/>
                      </a:lnTo>
                      <a:lnTo>
                        <a:pt x="809" y="485"/>
                      </a:lnTo>
                      <a:lnTo>
                        <a:pt x="798" y="501"/>
                      </a:lnTo>
                      <a:lnTo>
                        <a:pt x="784" y="515"/>
                      </a:lnTo>
                      <a:lnTo>
                        <a:pt x="732" y="552"/>
                      </a:lnTo>
                      <a:lnTo>
                        <a:pt x="682" y="592"/>
                      </a:lnTo>
                      <a:lnTo>
                        <a:pt x="635" y="637"/>
                      </a:lnTo>
                      <a:lnTo>
                        <a:pt x="592" y="683"/>
                      </a:lnTo>
                      <a:lnTo>
                        <a:pt x="552" y="733"/>
                      </a:lnTo>
                      <a:lnTo>
                        <a:pt x="514" y="786"/>
                      </a:lnTo>
                      <a:lnTo>
                        <a:pt x="501" y="799"/>
                      </a:lnTo>
                      <a:lnTo>
                        <a:pt x="485" y="810"/>
                      </a:lnTo>
                      <a:lnTo>
                        <a:pt x="467" y="815"/>
                      </a:lnTo>
                      <a:lnTo>
                        <a:pt x="448" y="815"/>
                      </a:lnTo>
                      <a:lnTo>
                        <a:pt x="429" y="811"/>
                      </a:lnTo>
                      <a:lnTo>
                        <a:pt x="270" y="744"/>
                      </a:lnTo>
                      <a:lnTo>
                        <a:pt x="256" y="741"/>
                      </a:lnTo>
                      <a:lnTo>
                        <a:pt x="244" y="743"/>
                      </a:lnTo>
                      <a:lnTo>
                        <a:pt x="232" y="747"/>
                      </a:lnTo>
                      <a:lnTo>
                        <a:pt x="221" y="756"/>
                      </a:lnTo>
                      <a:lnTo>
                        <a:pt x="215" y="768"/>
                      </a:lnTo>
                      <a:lnTo>
                        <a:pt x="142" y="941"/>
                      </a:lnTo>
                      <a:lnTo>
                        <a:pt x="140" y="955"/>
                      </a:lnTo>
                      <a:lnTo>
                        <a:pt x="141" y="967"/>
                      </a:lnTo>
                      <a:lnTo>
                        <a:pt x="146" y="979"/>
                      </a:lnTo>
                      <a:lnTo>
                        <a:pt x="154" y="989"/>
                      </a:lnTo>
                      <a:lnTo>
                        <a:pt x="166" y="996"/>
                      </a:lnTo>
                      <a:lnTo>
                        <a:pt x="325" y="1062"/>
                      </a:lnTo>
                      <a:lnTo>
                        <a:pt x="342" y="1072"/>
                      </a:lnTo>
                      <a:lnTo>
                        <a:pt x="354" y="1086"/>
                      </a:lnTo>
                      <a:lnTo>
                        <a:pt x="364" y="1103"/>
                      </a:lnTo>
                      <a:lnTo>
                        <a:pt x="368" y="1122"/>
                      </a:lnTo>
                      <a:lnTo>
                        <a:pt x="367" y="1141"/>
                      </a:lnTo>
                      <a:lnTo>
                        <a:pt x="354" y="1217"/>
                      </a:lnTo>
                      <a:lnTo>
                        <a:pt x="349" y="1294"/>
                      </a:lnTo>
                      <a:lnTo>
                        <a:pt x="348" y="1370"/>
                      </a:lnTo>
                      <a:lnTo>
                        <a:pt x="354" y="1446"/>
                      </a:lnTo>
                      <a:lnTo>
                        <a:pt x="367" y="1523"/>
                      </a:lnTo>
                      <a:lnTo>
                        <a:pt x="368" y="1542"/>
                      </a:lnTo>
                      <a:lnTo>
                        <a:pt x="364" y="1561"/>
                      </a:lnTo>
                      <a:lnTo>
                        <a:pt x="354" y="1578"/>
                      </a:lnTo>
                      <a:lnTo>
                        <a:pt x="342" y="1592"/>
                      </a:lnTo>
                      <a:lnTo>
                        <a:pt x="325" y="1601"/>
                      </a:lnTo>
                      <a:lnTo>
                        <a:pt x="166" y="1668"/>
                      </a:lnTo>
                      <a:lnTo>
                        <a:pt x="156" y="1673"/>
                      </a:lnTo>
                      <a:lnTo>
                        <a:pt x="148" y="1681"/>
                      </a:lnTo>
                      <a:lnTo>
                        <a:pt x="142" y="1690"/>
                      </a:lnTo>
                      <a:lnTo>
                        <a:pt x="140" y="1701"/>
                      </a:lnTo>
                      <a:lnTo>
                        <a:pt x="140" y="1711"/>
                      </a:lnTo>
                      <a:lnTo>
                        <a:pt x="142" y="1722"/>
                      </a:lnTo>
                      <a:lnTo>
                        <a:pt x="214" y="1896"/>
                      </a:lnTo>
                      <a:lnTo>
                        <a:pt x="219" y="1906"/>
                      </a:lnTo>
                      <a:lnTo>
                        <a:pt x="228" y="1913"/>
                      </a:lnTo>
                      <a:lnTo>
                        <a:pt x="237" y="1918"/>
                      </a:lnTo>
                      <a:lnTo>
                        <a:pt x="253" y="1922"/>
                      </a:lnTo>
                      <a:lnTo>
                        <a:pt x="269" y="1918"/>
                      </a:lnTo>
                      <a:lnTo>
                        <a:pt x="428" y="1853"/>
                      </a:lnTo>
                      <a:lnTo>
                        <a:pt x="447" y="1848"/>
                      </a:lnTo>
                      <a:lnTo>
                        <a:pt x="466" y="1849"/>
                      </a:lnTo>
                      <a:lnTo>
                        <a:pt x="484" y="1854"/>
                      </a:lnTo>
                      <a:lnTo>
                        <a:pt x="500" y="1865"/>
                      </a:lnTo>
                      <a:lnTo>
                        <a:pt x="514" y="1879"/>
                      </a:lnTo>
                      <a:lnTo>
                        <a:pt x="550" y="1931"/>
                      </a:lnTo>
                      <a:lnTo>
                        <a:pt x="592" y="1981"/>
                      </a:lnTo>
                      <a:lnTo>
                        <a:pt x="635" y="2028"/>
                      </a:lnTo>
                      <a:lnTo>
                        <a:pt x="681" y="2072"/>
                      </a:lnTo>
                      <a:lnTo>
                        <a:pt x="731" y="2112"/>
                      </a:lnTo>
                      <a:lnTo>
                        <a:pt x="784" y="2150"/>
                      </a:lnTo>
                      <a:lnTo>
                        <a:pt x="797" y="2163"/>
                      </a:lnTo>
                      <a:lnTo>
                        <a:pt x="808" y="2178"/>
                      </a:lnTo>
                      <a:lnTo>
                        <a:pt x="813" y="2196"/>
                      </a:lnTo>
                      <a:lnTo>
                        <a:pt x="813" y="2215"/>
                      </a:lnTo>
                      <a:lnTo>
                        <a:pt x="809" y="2234"/>
                      </a:lnTo>
                      <a:lnTo>
                        <a:pt x="742" y="2394"/>
                      </a:lnTo>
                      <a:lnTo>
                        <a:pt x="740" y="2406"/>
                      </a:lnTo>
                      <a:lnTo>
                        <a:pt x="740" y="2416"/>
                      </a:lnTo>
                      <a:lnTo>
                        <a:pt x="742" y="2427"/>
                      </a:lnTo>
                      <a:lnTo>
                        <a:pt x="749" y="2436"/>
                      </a:lnTo>
                      <a:lnTo>
                        <a:pt x="756" y="2444"/>
                      </a:lnTo>
                      <a:lnTo>
                        <a:pt x="766" y="2449"/>
                      </a:lnTo>
                      <a:lnTo>
                        <a:pt x="939" y="2522"/>
                      </a:lnTo>
                      <a:lnTo>
                        <a:pt x="952" y="2524"/>
                      </a:lnTo>
                      <a:lnTo>
                        <a:pt x="965" y="2523"/>
                      </a:lnTo>
                      <a:lnTo>
                        <a:pt x="977" y="2519"/>
                      </a:lnTo>
                      <a:lnTo>
                        <a:pt x="987" y="2510"/>
                      </a:lnTo>
                      <a:lnTo>
                        <a:pt x="993" y="2499"/>
                      </a:lnTo>
                      <a:lnTo>
                        <a:pt x="1060" y="2339"/>
                      </a:lnTo>
                      <a:lnTo>
                        <a:pt x="1069" y="2322"/>
                      </a:lnTo>
                      <a:lnTo>
                        <a:pt x="1083" y="2309"/>
                      </a:lnTo>
                      <a:lnTo>
                        <a:pt x="1100" y="2300"/>
                      </a:lnTo>
                      <a:lnTo>
                        <a:pt x="1119" y="2296"/>
                      </a:lnTo>
                      <a:lnTo>
                        <a:pt x="1138" y="2297"/>
                      </a:lnTo>
                      <a:lnTo>
                        <a:pt x="1214" y="2309"/>
                      </a:lnTo>
                      <a:lnTo>
                        <a:pt x="1291" y="2315"/>
                      </a:lnTo>
                      <a:lnTo>
                        <a:pt x="1367" y="2316"/>
                      </a:lnTo>
                      <a:lnTo>
                        <a:pt x="1444" y="2309"/>
                      </a:lnTo>
                      <a:lnTo>
                        <a:pt x="1520" y="2297"/>
                      </a:lnTo>
                      <a:lnTo>
                        <a:pt x="1539" y="2296"/>
                      </a:lnTo>
                      <a:lnTo>
                        <a:pt x="1558" y="2300"/>
                      </a:lnTo>
                      <a:lnTo>
                        <a:pt x="1574" y="2308"/>
                      </a:lnTo>
                      <a:lnTo>
                        <a:pt x="1588" y="2322"/>
                      </a:lnTo>
                      <a:lnTo>
                        <a:pt x="1598" y="2339"/>
                      </a:lnTo>
                      <a:lnTo>
                        <a:pt x="1664" y="2499"/>
                      </a:lnTo>
                      <a:lnTo>
                        <a:pt x="1669" y="2508"/>
                      </a:lnTo>
                      <a:lnTo>
                        <a:pt x="1677" y="2517"/>
                      </a:lnTo>
                      <a:lnTo>
                        <a:pt x="1686" y="2522"/>
                      </a:lnTo>
                      <a:lnTo>
                        <a:pt x="1697" y="2524"/>
                      </a:lnTo>
                      <a:lnTo>
                        <a:pt x="1708" y="2524"/>
                      </a:lnTo>
                      <a:lnTo>
                        <a:pt x="1718" y="2522"/>
                      </a:lnTo>
                      <a:lnTo>
                        <a:pt x="1892" y="2450"/>
                      </a:lnTo>
                      <a:lnTo>
                        <a:pt x="1903" y="2443"/>
                      </a:lnTo>
                      <a:lnTo>
                        <a:pt x="1912" y="2433"/>
                      </a:lnTo>
                      <a:lnTo>
                        <a:pt x="1916" y="2420"/>
                      </a:lnTo>
                      <a:lnTo>
                        <a:pt x="1917" y="2408"/>
                      </a:lnTo>
                      <a:lnTo>
                        <a:pt x="1914" y="2395"/>
                      </a:lnTo>
                      <a:lnTo>
                        <a:pt x="1849" y="2235"/>
                      </a:lnTo>
                      <a:lnTo>
                        <a:pt x="1843" y="2216"/>
                      </a:lnTo>
                      <a:lnTo>
                        <a:pt x="1844" y="2197"/>
                      </a:lnTo>
                      <a:lnTo>
                        <a:pt x="1850" y="2179"/>
                      </a:lnTo>
                      <a:lnTo>
                        <a:pt x="1860" y="2164"/>
                      </a:lnTo>
                      <a:lnTo>
                        <a:pt x="1875" y="2150"/>
                      </a:lnTo>
                      <a:lnTo>
                        <a:pt x="1927" y="2113"/>
                      </a:lnTo>
                      <a:lnTo>
                        <a:pt x="1976" y="2072"/>
                      </a:lnTo>
                      <a:lnTo>
                        <a:pt x="2024" y="2028"/>
                      </a:lnTo>
                      <a:lnTo>
                        <a:pt x="2067" y="1982"/>
                      </a:lnTo>
                      <a:lnTo>
                        <a:pt x="2107" y="1932"/>
                      </a:lnTo>
                      <a:lnTo>
                        <a:pt x="2145" y="1879"/>
                      </a:lnTo>
                      <a:lnTo>
                        <a:pt x="2158" y="1866"/>
                      </a:lnTo>
                      <a:lnTo>
                        <a:pt x="2173" y="1855"/>
                      </a:lnTo>
                      <a:lnTo>
                        <a:pt x="2191" y="1850"/>
                      </a:lnTo>
                      <a:lnTo>
                        <a:pt x="2210" y="1850"/>
                      </a:lnTo>
                      <a:lnTo>
                        <a:pt x="2229" y="1854"/>
                      </a:lnTo>
                      <a:lnTo>
                        <a:pt x="2390" y="1921"/>
                      </a:lnTo>
                      <a:lnTo>
                        <a:pt x="2400" y="1923"/>
                      </a:lnTo>
                      <a:lnTo>
                        <a:pt x="2411" y="1923"/>
                      </a:lnTo>
                      <a:lnTo>
                        <a:pt x="2421" y="1921"/>
                      </a:lnTo>
                      <a:lnTo>
                        <a:pt x="2431" y="1914"/>
                      </a:lnTo>
                      <a:lnTo>
                        <a:pt x="2438" y="1907"/>
                      </a:lnTo>
                      <a:lnTo>
                        <a:pt x="2443" y="1897"/>
                      </a:lnTo>
                      <a:lnTo>
                        <a:pt x="2516" y="1724"/>
                      </a:lnTo>
                      <a:lnTo>
                        <a:pt x="2519" y="1710"/>
                      </a:lnTo>
                      <a:lnTo>
                        <a:pt x="2517" y="1698"/>
                      </a:lnTo>
                      <a:lnTo>
                        <a:pt x="2513" y="1686"/>
                      </a:lnTo>
                      <a:lnTo>
                        <a:pt x="2505" y="1675"/>
                      </a:lnTo>
                      <a:lnTo>
                        <a:pt x="2493" y="1669"/>
                      </a:lnTo>
                      <a:lnTo>
                        <a:pt x="2334" y="1602"/>
                      </a:lnTo>
                      <a:lnTo>
                        <a:pt x="2318" y="1593"/>
                      </a:lnTo>
                      <a:lnTo>
                        <a:pt x="2304" y="1580"/>
                      </a:lnTo>
                      <a:lnTo>
                        <a:pt x="2296" y="1565"/>
                      </a:lnTo>
                      <a:lnTo>
                        <a:pt x="2290" y="1547"/>
                      </a:lnTo>
                      <a:lnTo>
                        <a:pt x="2290" y="1530"/>
                      </a:lnTo>
                      <a:lnTo>
                        <a:pt x="2296" y="1512"/>
                      </a:lnTo>
                      <a:lnTo>
                        <a:pt x="2305" y="1495"/>
                      </a:lnTo>
                      <a:lnTo>
                        <a:pt x="2318" y="1482"/>
                      </a:lnTo>
                      <a:lnTo>
                        <a:pt x="2334" y="1472"/>
                      </a:lnTo>
                      <a:lnTo>
                        <a:pt x="2351" y="1468"/>
                      </a:lnTo>
                      <a:lnTo>
                        <a:pt x="2369" y="1468"/>
                      </a:lnTo>
                      <a:lnTo>
                        <a:pt x="2386" y="1472"/>
                      </a:lnTo>
                      <a:lnTo>
                        <a:pt x="2547" y="1539"/>
                      </a:lnTo>
                      <a:lnTo>
                        <a:pt x="2573" y="1553"/>
                      </a:lnTo>
                      <a:lnTo>
                        <a:pt x="2596" y="1570"/>
                      </a:lnTo>
                      <a:lnTo>
                        <a:pt x="2615" y="1590"/>
                      </a:lnTo>
                      <a:lnTo>
                        <a:pt x="2632" y="1612"/>
                      </a:lnTo>
                      <a:lnTo>
                        <a:pt x="2645" y="1637"/>
                      </a:lnTo>
                      <a:lnTo>
                        <a:pt x="2653" y="1664"/>
                      </a:lnTo>
                      <a:lnTo>
                        <a:pt x="2657" y="1691"/>
                      </a:lnTo>
                      <a:lnTo>
                        <a:pt x="2659" y="1720"/>
                      </a:lnTo>
                      <a:lnTo>
                        <a:pt x="2654" y="1748"/>
                      </a:lnTo>
                      <a:lnTo>
                        <a:pt x="2645" y="1777"/>
                      </a:lnTo>
                      <a:lnTo>
                        <a:pt x="2572" y="1951"/>
                      </a:lnTo>
                      <a:lnTo>
                        <a:pt x="2559" y="1977"/>
                      </a:lnTo>
                      <a:lnTo>
                        <a:pt x="2543" y="2000"/>
                      </a:lnTo>
                      <a:lnTo>
                        <a:pt x="2522" y="2020"/>
                      </a:lnTo>
                      <a:lnTo>
                        <a:pt x="2499" y="2037"/>
                      </a:lnTo>
                      <a:lnTo>
                        <a:pt x="2474" y="2049"/>
                      </a:lnTo>
                      <a:lnTo>
                        <a:pt x="2447" y="2058"/>
                      </a:lnTo>
                      <a:lnTo>
                        <a:pt x="2419" y="2063"/>
                      </a:lnTo>
                      <a:lnTo>
                        <a:pt x="2391" y="2063"/>
                      </a:lnTo>
                      <a:lnTo>
                        <a:pt x="2362" y="2058"/>
                      </a:lnTo>
                      <a:lnTo>
                        <a:pt x="2335" y="2049"/>
                      </a:lnTo>
                      <a:lnTo>
                        <a:pt x="2227" y="2005"/>
                      </a:lnTo>
                      <a:lnTo>
                        <a:pt x="2187" y="2056"/>
                      </a:lnTo>
                      <a:lnTo>
                        <a:pt x="2144" y="2104"/>
                      </a:lnTo>
                      <a:lnTo>
                        <a:pt x="2099" y="2150"/>
                      </a:lnTo>
                      <a:lnTo>
                        <a:pt x="2050" y="2193"/>
                      </a:lnTo>
                      <a:lnTo>
                        <a:pt x="1999" y="2233"/>
                      </a:lnTo>
                      <a:lnTo>
                        <a:pt x="2044" y="2341"/>
                      </a:lnTo>
                      <a:lnTo>
                        <a:pt x="2053" y="2370"/>
                      </a:lnTo>
                      <a:lnTo>
                        <a:pt x="2057" y="2397"/>
                      </a:lnTo>
                      <a:lnTo>
                        <a:pt x="2057" y="2426"/>
                      </a:lnTo>
                      <a:lnTo>
                        <a:pt x="2052" y="2454"/>
                      </a:lnTo>
                      <a:lnTo>
                        <a:pt x="2044" y="2481"/>
                      </a:lnTo>
                      <a:lnTo>
                        <a:pt x="2031" y="2505"/>
                      </a:lnTo>
                      <a:lnTo>
                        <a:pt x="2015" y="2528"/>
                      </a:lnTo>
                      <a:lnTo>
                        <a:pt x="1995" y="2548"/>
                      </a:lnTo>
                      <a:lnTo>
                        <a:pt x="1972" y="2565"/>
                      </a:lnTo>
                      <a:lnTo>
                        <a:pt x="1946" y="2579"/>
                      </a:lnTo>
                      <a:lnTo>
                        <a:pt x="1772" y="2651"/>
                      </a:lnTo>
                      <a:lnTo>
                        <a:pt x="1745" y="2659"/>
                      </a:lnTo>
                      <a:lnTo>
                        <a:pt x="1717" y="2663"/>
                      </a:lnTo>
                      <a:lnTo>
                        <a:pt x="1688" y="2663"/>
                      </a:lnTo>
                      <a:lnTo>
                        <a:pt x="1661" y="2659"/>
                      </a:lnTo>
                      <a:lnTo>
                        <a:pt x="1633" y="2651"/>
                      </a:lnTo>
                      <a:lnTo>
                        <a:pt x="1607" y="2638"/>
                      </a:lnTo>
                      <a:lnTo>
                        <a:pt x="1585" y="2621"/>
                      </a:lnTo>
                      <a:lnTo>
                        <a:pt x="1565" y="2601"/>
                      </a:lnTo>
                      <a:lnTo>
                        <a:pt x="1548" y="2578"/>
                      </a:lnTo>
                      <a:lnTo>
                        <a:pt x="1534" y="2553"/>
                      </a:lnTo>
                      <a:lnTo>
                        <a:pt x="1490" y="2444"/>
                      </a:lnTo>
                      <a:lnTo>
                        <a:pt x="1410" y="2453"/>
                      </a:lnTo>
                      <a:lnTo>
                        <a:pt x="1329" y="2456"/>
                      </a:lnTo>
                      <a:lnTo>
                        <a:pt x="1249" y="2453"/>
                      </a:lnTo>
                      <a:lnTo>
                        <a:pt x="1167" y="2444"/>
                      </a:lnTo>
                      <a:lnTo>
                        <a:pt x="1123" y="2553"/>
                      </a:lnTo>
                      <a:lnTo>
                        <a:pt x="1109" y="2579"/>
                      </a:lnTo>
                      <a:lnTo>
                        <a:pt x="1093" y="2602"/>
                      </a:lnTo>
                      <a:lnTo>
                        <a:pt x="1072" y="2621"/>
                      </a:lnTo>
                      <a:lnTo>
                        <a:pt x="1050" y="2638"/>
                      </a:lnTo>
                      <a:lnTo>
                        <a:pt x="1025" y="2651"/>
                      </a:lnTo>
                      <a:lnTo>
                        <a:pt x="999" y="2659"/>
                      </a:lnTo>
                      <a:lnTo>
                        <a:pt x="971" y="2663"/>
                      </a:lnTo>
                      <a:lnTo>
                        <a:pt x="943" y="2665"/>
                      </a:lnTo>
                      <a:lnTo>
                        <a:pt x="914" y="2659"/>
                      </a:lnTo>
                      <a:lnTo>
                        <a:pt x="886" y="2651"/>
                      </a:lnTo>
                      <a:lnTo>
                        <a:pt x="712" y="2578"/>
                      </a:lnTo>
                      <a:lnTo>
                        <a:pt x="687" y="2565"/>
                      </a:lnTo>
                      <a:lnTo>
                        <a:pt x="663" y="2548"/>
                      </a:lnTo>
                      <a:lnTo>
                        <a:pt x="643" y="2528"/>
                      </a:lnTo>
                      <a:lnTo>
                        <a:pt x="626" y="2505"/>
                      </a:lnTo>
                      <a:lnTo>
                        <a:pt x="614" y="2480"/>
                      </a:lnTo>
                      <a:lnTo>
                        <a:pt x="605" y="2452"/>
                      </a:lnTo>
                      <a:lnTo>
                        <a:pt x="600" y="2425"/>
                      </a:lnTo>
                      <a:lnTo>
                        <a:pt x="600" y="2396"/>
                      </a:lnTo>
                      <a:lnTo>
                        <a:pt x="605" y="2368"/>
                      </a:lnTo>
                      <a:lnTo>
                        <a:pt x="614" y="2340"/>
                      </a:lnTo>
                      <a:lnTo>
                        <a:pt x="658" y="2232"/>
                      </a:lnTo>
                      <a:lnTo>
                        <a:pt x="607" y="2192"/>
                      </a:lnTo>
                      <a:lnTo>
                        <a:pt x="559" y="2149"/>
                      </a:lnTo>
                      <a:lnTo>
                        <a:pt x="514" y="2103"/>
                      </a:lnTo>
                      <a:lnTo>
                        <a:pt x="470" y="2055"/>
                      </a:lnTo>
                      <a:lnTo>
                        <a:pt x="430" y="2004"/>
                      </a:lnTo>
                      <a:lnTo>
                        <a:pt x="323" y="2048"/>
                      </a:lnTo>
                      <a:lnTo>
                        <a:pt x="295" y="2058"/>
                      </a:lnTo>
                      <a:lnTo>
                        <a:pt x="268" y="2062"/>
                      </a:lnTo>
                      <a:lnTo>
                        <a:pt x="239" y="2062"/>
                      </a:lnTo>
                      <a:lnTo>
                        <a:pt x="211" y="2058"/>
                      </a:lnTo>
                      <a:lnTo>
                        <a:pt x="183" y="2048"/>
                      </a:lnTo>
                      <a:lnTo>
                        <a:pt x="158" y="2036"/>
                      </a:lnTo>
                      <a:lnTo>
                        <a:pt x="135" y="2019"/>
                      </a:lnTo>
                      <a:lnTo>
                        <a:pt x="115" y="1999"/>
                      </a:lnTo>
                      <a:lnTo>
                        <a:pt x="98" y="1976"/>
                      </a:lnTo>
                      <a:lnTo>
                        <a:pt x="85" y="1950"/>
                      </a:lnTo>
                      <a:lnTo>
                        <a:pt x="14" y="1776"/>
                      </a:lnTo>
                      <a:lnTo>
                        <a:pt x="5" y="1748"/>
                      </a:lnTo>
                      <a:lnTo>
                        <a:pt x="1" y="1721"/>
                      </a:lnTo>
                      <a:lnTo>
                        <a:pt x="1" y="1692"/>
                      </a:lnTo>
                      <a:lnTo>
                        <a:pt x="5" y="1665"/>
                      </a:lnTo>
                      <a:lnTo>
                        <a:pt x="14" y="1637"/>
                      </a:lnTo>
                      <a:lnTo>
                        <a:pt x="26" y="1611"/>
                      </a:lnTo>
                      <a:lnTo>
                        <a:pt x="43" y="1589"/>
                      </a:lnTo>
                      <a:lnTo>
                        <a:pt x="63" y="1569"/>
                      </a:lnTo>
                      <a:lnTo>
                        <a:pt x="86" y="1552"/>
                      </a:lnTo>
                      <a:lnTo>
                        <a:pt x="112" y="1538"/>
                      </a:lnTo>
                      <a:lnTo>
                        <a:pt x="220" y="1494"/>
                      </a:lnTo>
                      <a:lnTo>
                        <a:pt x="211" y="1413"/>
                      </a:lnTo>
                      <a:lnTo>
                        <a:pt x="208" y="1332"/>
                      </a:lnTo>
                      <a:lnTo>
                        <a:pt x="211" y="1252"/>
                      </a:lnTo>
                      <a:lnTo>
                        <a:pt x="220" y="1170"/>
                      </a:lnTo>
                      <a:lnTo>
                        <a:pt x="112" y="1126"/>
                      </a:lnTo>
                      <a:lnTo>
                        <a:pt x="85" y="1112"/>
                      </a:lnTo>
                      <a:lnTo>
                        <a:pt x="62" y="1095"/>
                      </a:lnTo>
                      <a:lnTo>
                        <a:pt x="43" y="1075"/>
                      </a:lnTo>
                      <a:lnTo>
                        <a:pt x="26" y="1052"/>
                      </a:lnTo>
                      <a:lnTo>
                        <a:pt x="14" y="1028"/>
                      </a:lnTo>
                      <a:lnTo>
                        <a:pt x="5" y="1001"/>
                      </a:lnTo>
                      <a:lnTo>
                        <a:pt x="1" y="973"/>
                      </a:lnTo>
                      <a:lnTo>
                        <a:pt x="0" y="945"/>
                      </a:lnTo>
                      <a:lnTo>
                        <a:pt x="5" y="917"/>
                      </a:lnTo>
                      <a:lnTo>
                        <a:pt x="14" y="888"/>
                      </a:lnTo>
                      <a:lnTo>
                        <a:pt x="86" y="714"/>
                      </a:lnTo>
                      <a:lnTo>
                        <a:pt x="100" y="687"/>
                      </a:lnTo>
                      <a:lnTo>
                        <a:pt x="117" y="664"/>
                      </a:lnTo>
                      <a:lnTo>
                        <a:pt x="137" y="645"/>
                      </a:lnTo>
                      <a:lnTo>
                        <a:pt x="160" y="628"/>
                      </a:lnTo>
                      <a:lnTo>
                        <a:pt x="185" y="615"/>
                      </a:lnTo>
                      <a:lnTo>
                        <a:pt x="212" y="607"/>
                      </a:lnTo>
                      <a:lnTo>
                        <a:pt x="239" y="603"/>
                      </a:lnTo>
                      <a:lnTo>
                        <a:pt x="268" y="602"/>
                      </a:lnTo>
                      <a:lnTo>
                        <a:pt x="296" y="606"/>
                      </a:lnTo>
                      <a:lnTo>
                        <a:pt x="324" y="615"/>
                      </a:lnTo>
                      <a:lnTo>
                        <a:pt x="431" y="660"/>
                      </a:lnTo>
                      <a:lnTo>
                        <a:pt x="472" y="609"/>
                      </a:lnTo>
                      <a:lnTo>
                        <a:pt x="515" y="560"/>
                      </a:lnTo>
                      <a:lnTo>
                        <a:pt x="561" y="515"/>
                      </a:lnTo>
                      <a:lnTo>
                        <a:pt x="608" y="472"/>
                      </a:lnTo>
                      <a:lnTo>
                        <a:pt x="660" y="432"/>
                      </a:lnTo>
                      <a:lnTo>
                        <a:pt x="615" y="324"/>
                      </a:lnTo>
                      <a:lnTo>
                        <a:pt x="606" y="296"/>
                      </a:lnTo>
                      <a:lnTo>
                        <a:pt x="602" y="268"/>
                      </a:lnTo>
                      <a:lnTo>
                        <a:pt x="602" y="240"/>
                      </a:lnTo>
                      <a:lnTo>
                        <a:pt x="606" y="212"/>
                      </a:lnTo>
                      <a:lnTo>
                        <a:pt x="615" y="184"/>
                      </a:lnTo>
                      <a:lnTo>
                        <a:pt x="629" y="159"/>
                      </a:lnTo>
                      <a:lnTo>
                        <a:pt x="645" y="136"/>
                      </a:lnTo>
                      <a:lnTo>
                        <a:pt x="665" y="116"/>
                      </a:lnTo>
                      <a:lnTo>
                        <a:pt x="689" y="99"/>
                      </a:lnTo>
                      <a:lnTo>
                        <a:pt x="714" y="86"/>
                      </a:lnTo>
                      <a:lnTo>
                        <a:pt x="887" y="14"/>
                      </a:lnTo>
                      <a:lnTo>
                        <a:pt x="910" y="7"/>
                      </a:lnTo>
                      <a:lnTo>
                        <a:pt x="933" y="1"/>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54" name="Freeform 251">
                  <a:extLst>
                    <a:ext uri="{FF2B5EF4-FFF2-40B4-BE49-F238E27FC236}">
                      <a16:creationId xmlns:a16="http://schemas.microsoft.com/office/drawing/2014/main" id="{E8D2E819-B35D-597D-CA0D-AE981C0D8710}"/>
                    </a:ext>
                  </a:extLst>
                </p:cNvPr>
                <p:cNvSpPr>
                  <a:spLocks/>
                </p:cNvSpPr>
                <p:nvPr/>
              </p:nvSpPr>
              <p:spPr bwMode="auto">
                <a:xfrm>
                  <a:off x="3532188" y="3709988"/>
                  <a:ext cx="180975" cy="180975"/>
                </a:xfrm>
                <a:custGeom>
                  <a:avLst/>
                  <a:gdLst>
                    <a:gd name="T0" fmla="*/ 568 w 1141"/>
                    <a:gd name="T1" fmla="*/ 0 h 1143"/>
                    <a:gd name="T2" fmla="*/ 602 w 1141"/>
                    <a:gd name="T3" fmla="*/ 10 h 1143"/>
                    <a:gd name="T4" fmla="*/ 628 w 1141"/>
                    <a:gd name="T5" fmla="*/ 34 h 1143"/>
                    <a:gd name="T6" fmla="*/ 637 w 1141"/>
                    <a:gd name="T7" fmla="*/ 70 h 1143"/>
                    <a:gd name="T8" fmla="*/ 629 w 1141"/>
                    <a:gd name="T9" fmla="*/ 105 h 1143"/>
                    <a:gd name="T10" fmla="*/ 603 w 1141"/>
                    <a:gd name="T11" fmla="*/ 131 h 1143"/>
                    <a:gd name="T12" fmla="*/ 569 w 1141"/>
                    <a:gd name="T13" fmla="*/ 141 h 1143"/>
                    <a:gd name="T14" fmla="*/ 470 w 1141"/>
                    <a:gd name="T15" fmla="*/ 152 h 1143"/>
                    <a:gd name="T16" fmla="*/ 380 w 1141"/>
                    <a:gd name="T17" fmla="*/ 186 h 1143"/>
                    <a:gd name="T18" fmla="*/ 300 w 1141"/>
                    <a:gd name="T19" fmla="*/ 238 h 1143"/>
                    <a:gd name="T20" fmla="*/ 233 w 1141"/>
                    <a:gd name="T21" fmla="*/ 305 h 1143"/>
                    <a:gd name="T22" fmla="*/ 184 w 1141"/>
                    <a:gd name="T23" fmla="*/ 385 h 1143"/>
                    <a:gd name="T24" fmla="*/ 152 w 1141"/>
                    <a:gd name="T25" fmla="*/ 476 h 1143"/>
                    <a:gd name="T26" fmla="*/ 141 w 1141"/>
                    <a:gd name="T27" fmla="*/ 575 h 1143"/>
                    <a:gd name="T28" fmla="*/ 154 w 1141"/>
                    <a:gd name="T29" fmla="*/ 681 h 1143"/>
                    <a:gd name="T30" fmla="*/ 192 w 1141"/>
                    <a:gd name="T31" fmla="*/ 776 h 1143"/>
                    <a:gd name="T32" fmla="*/ 250 w 1141"/>
                    <a:gd name="T33" fmla="*/ 859 h 1143"/>
                    <a:gd name="T34" fmla="*/ 326 w 1141"/>
                    <a:gd name="T35" fmla="*/ 926 h 1143"/>
                    <a:gd name="T36" fmla="*/ 417 w 1141"/>
                    <a:gd name="T37" fmla="*/ 975 h 1143"/>
                    <a:gd name="T38" fmla="*/ 517 w 1141"/>
                    <a:gd name="T39" fmla="*/ 1000 h 1143"/>
                    <a:gd name="T40" fmla="*/ 574 w 1141"/>
                    <a:gd name="T41" fmla="*/ 1003 h 1143"/>
                    <a:gd name="T42" fmla="*/ 670 w 1141"/>
                    <a:gd name="T43" fmla="*/ 992 h 1143"/>
                    <a:gd name="T44" fmla="*/ 760 w 1141"/>
                    <a:gd name="T45" fmla="*/ 960 h 1143"/>
                    <a:gd name="T46" fmla="*/ 841 w 1141"/>
                    <a:gd name="T47" fmla="*/ 908 h 1143"/>
                    <a:gd name="T48" fmla="*/ 909 w 1141"/>
                    <a:gd name="T49" fmla="*/ 837 h 1143"/>
                    <a:gd name="T50" fmla="*/ 960 w 1141"/>
                    <a:gd name="T51" fmla="*/ 756 h 1143"/>
                    <a:gd name="T52" fmla="*/ 990 w 1141"/>
                    <a:gd name="T53" fmla="*/ 665 h 1143"/>
                    <a:gd name="T54" fmla="*/ 1001 w 1141"/>
                    <a:gd name="T55" fmla="*/ 569 h 1143"/>
                    <a:gd name="T56" fmla="*/ 1011 w 1141"/>
                    <a:gd name="T57" fmla="*/ 533 h 1143"/>
                    <a:gd name="T58" fmla="*/ 1035 w 1141"/>
                    <a:gd name="T59" fmla="*/ 507 h 1143"/>
                    <a:gd name="T60" fmla="*/ 1071 w 1141"/>
                    <a:gd name="T61" fmla="*/ 498 h 1143"/>
                    <a:gd name="T62" fmla="*/ 1090 w 1141"/>
                    <a:gd name="T63" fmla="*/ 500 h 1143"/>
                    <a:gd name="T64" fmla="*/ 1120 w 1141"/>
                    <a:gd name="T65" fmla="*/ 518 h 1143"/>
                    <a:gd name="T66" fmla="*/ 1139 w 1141"/>
                    <a:gd name="T67" fmla="*/ 549 h 1143"/>
                    <a:gd name="T68" fmla="*/ 1139 w 1141"/>
                    <a:gd name="T69" fmla="*/ 624 h 1143"/>
                    <a:gd name="T70" fmla="*/ 1118 w 1141"/>
                    <a:gd name="T71" fmla="*/ 734 h 1143"/>
                    <a:gd name="T72" fmla="*/ 1076 w 1141"/>
                    <a:gd name="T73" fmla="*/ 837 h 1143"/>
                    <a:gd name="T74" fmla="*/ 1015 w 1141"/>
                    <a:gd name="T75" fmla="*/ 930 h 1143"/>
                    <a:gd name="T76" fmla="*/ 936 w 1141"/>
                    <a:gd name="T77" fmla="*/ 1011 h 1143"/>
                    <a:gd name="T78" fmla="*/ 843 w 1141"/>
                    <a:gd name="T79" fmla="*/ 1074 h 1143"/>
                    <a:gd name="T80" fmla="*/ 741 w 1141"/>
                    <a:gd name="T81" fmla="*/ 1117 h 1143"/>
                    <a:gd name="T82" fmla="*/ 631 w 1141"/>
                    <a:gd name="T83" fmla="*/ 1139 h 1143"/>
                    <a:gd name="T84" fmla="*/ 571 w 1141"/>
                    <a:gd name="T85" fmla="*/ 1143 h 1143"/>
                    <a:gd name="T86" fmla="*/ 448 w 1141"/>
                    <a:gd name="T87" fmla="*/ 1130 h 1143"/>
                    <a:gd name="T88" fmla="*/ 337 w 1141"/>
                    <a:gd name="T89" fmla="*/ 1093 h 1143"/>
                    <a:gd name="T90" fmla="*/ 235 w 1141"/>
                    <a:gd name="T91" fmla="*/ 1034 h 1143"/>
                    <a:gd name="T92" fmla="*/ 149 w 1141"/>
                    <a:gd name="T93" fmla="*/ 956 h 1143"/>
                    <a:gd name="T94" fmla="*/ 79 w 1141"/>
                    <a:gd name="T95" fmla="*/ 863 h 1143"/>
                    <a:gd name="T96" fmla="*/ 30 w 1141"/>
                    <a:gd name="T97" fmla="*/ 755 h 1143"/>
                    <a:gd name="T98" fmla="*/ 3 w 1141"/>
                    <a:gd name="T99" fmla="*/ 637 h 1143"/>
                    <a:gd name="T100" fmla="*/ 2 w 1141"/>
                    <a:gd name="T101" fmla="*/ 517 h 1143"/>
                    <a:gd name="T102" fmla="*/ 25 w 1141"/>
                    <a:gd name="T103" fmla="*/ 406 h 1143"/>
                    <a:gd name="T104" fmla="*/ 67 w 1141"/>
                    <a:gd name="T105" fmla="*/ 302 h 1143"/>
                    <a:gd name="T106" fmla="*/ 128 w 1141"/>
                    <a:gd name="T107" fmla="*/ 212 h 1143"/>
                    <a:gd name="T108" fmla="*/ 205 w 1141"/>
                    <a:gd name="T109" fmla="*/ 133 h 1143"/>
                    <a:gd name="T110" fmla="*/ 296 w 1141"/>
                    <a:gd name="T111" fmla="*/ 71 h 1143"/>
                    <a:gd name="T112" fmla="*/ 397 w 1141"/>
                    <a:gd name="T113" fmla="*/ 27 h 1143"/>
                    <a:gd name="T114" fmla="*/ 509 w 1141"/>
                    <a:gd name="T115" fmla="*/ 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1" h="1143">
                      <a:moveTo>
                        <a:pt x="567" y="0"/>
                      </a:moveTo>
                      <a:lnTo>
                        <a:pt x="568" y="0"/>
                      </a:lnTo>
                      <a:lnTo>
                        <a:pt x="586" y="2"/>
                      </a:lnTo>
                      <a:lnTo>
                        <a:pt x="602" y="10"/>
                      </a:lnTo>
                      <a:lnTo>
                        <a:pt x="617" y="20"/>
                      </a:lnTo>
                      <a:lnTo>
                        <a:pt x="628" y="34"/>
                      </a:lnTo>
                      <a:lnTo>
                        <a:pt x="635" y="51"/>
                      </a:lnTo>
                      <a:lnTo>
                        <a:pt x="637" y="70"/>
                      </a:lnTo>
                      <a:lnTo>
                        <a:pt x="635" y="88"/>
                      </a:lnTo>
                      <a:lnTo>
                        <a:pt x="629" y="105"/>
                      </a:lnTo>
                      <a:lnTo>
                        <a:pt x="618" y="120"/>
                      </a:lnTo>
                      <a:lnTo>
                        <a:pt x="603" y="131"/>
                      </a:lnTo>
                      <a:lnTo>
                        <a:pt x="587" y="138"/>
                      </a:lnTo>
                      <a:lnTo>
                        <a:pt x="569" y="141"/>
                      </a:lnTo>
                      <a:lnTo>
                        <a:pt x="518" y="144"/>
                      </a:lnTo>
                      <a:lnTo>
                        <a:pt x="470" y="152"/>
                      </a:lnTo>
                      <a:lnTo>
                        <a:pt x="423" y="167"/>
                      </a:lnTo>
                      <a:lnTo>
                        <a:pt x="380" y="186"/>
                      </a:lnTo>
                      <a:lnTo>
                        <a:pt x="338" y="209"/>
                      </a:lnTo>
                      <a:lnTo>
                        <a:pt x="300" y="238"/>
                      </a:lnTo>
                      <a:lnTo>
                        <a:pt x="265" y="270"/>
                      </a:lnTo>
                      <a:lnTo>
                        <a:pt x="233" y="305"/>
                      </a:lnTo>
                      <a:lnTo>
                        <a:pt x="207" y="344"/>
                      </a:lnTo>
                      <a:lnTo>
                        <a:pt x="184" y="385"/>
                      </a:lnTo>
                      <a:lnTo>
                        <a:pt x="165" y="429"/>
                      </a:lnTo>
                      <a:lnTo>
                        <a:pt x="152" y="476"/>
                      </a:lnTo>
                      <a:lnTo>
                        <a:pt x="144" y="524"/>
                      </a:lnTo>
                      <a:lnTo>
                        <a:pt x="141" y="575"/>
                      </a:lnTo>
                      <a:lnTo>
                        <a:pt x="145" y="629"/>
                      </a:lnTo>
                      <a:lnTo>
                        <a:pt x="154" y="681"/>
                      </a:lnTo>
                      <a:lnTo>
                        <a:pt x="171" y="729"/>
                      </a:lnTo>
                      <a:lnTo>
                        <a:pt x="192" y="776"/>
                      </a:lnTo>
                      <a:lnTo>
                        <a:pt x="220" y="819"/>
                      </a:lnTo>
                      <a:lnTo>
                        <a:pt x="250" y="859"/>
                      </a:lnTo>
                      <a:lnTo>
                        <a:pt x="286" y="895"/>
                      </a:lnTo>
                      <a:lnTo>
                        <a:pt x="326" y="926"/>
                      </a:lnTo>
                      <a:lnTo>
                        <a:pt x="369" y="952"/>
                      </a:lnTo>
                      <a:lnTo>
                        <a:pt x="417" y="975"/>
                      </a:lnTo>
                      <a:lnTo>
                        <a:pt x="465" y="990"/>
                      </a:lnTo>
                      <a:lnTo>
                        <a:pt x="517" y="1000"/>
                      </a:lnTo>
                      <a:lnTo>
                        <a:pt x="571" y="1003"/>
                      </a:lnTo>
                      <a:lnTo>
                        <a:pt x="574" y="1003"/>
                      </a:lnTo>
                      <a:lnTo>
                        <a:pt x="622" y="1000"/>
                      </a:lnTo>
                      <a:lnTo>
                        <a:pt x="670" y="992"/>
                      </a:lnTo>
                      <a:lnTo>
                        <a:pt x="716" y="978"/>
                      </a:lnTo>
                      <a:lnTo>
                        <a:pt x="760" y="960"/>
                      </a:lnTo>
                      <a:lnTo>
                        <a:pt x="802" y="936"/>
                      </a:lnTo>
                      <a:lnTo>
                        <a:pt x="841" y="908"/>
                      </a:lnTo>
                      <a:lnTo>
                        <a:pt x="877" y="874"/>
                      </a:lnTo>
                      <a:lnTo>
                        <a:pt x="909" y="837"/>
                      </a:lnTo>
                      <a:lnTo>
                        <a:pt x="937" y="798"/>
                      </a:lnTo>
                      <a:lnTo>
                        <a:pt x="960" y="756"/>
                      </a:lnTo>
                      <a:lnTo>
                        <a:pt x="978" y="711"/>
                      </a:lnTo>
                      <a:lnTo>
                        <a:pt x="990" y="665"/>
                      </a:lnTo>
                      <a:lnTo>
                        <a:pt x="999" y="617"/>
                      </a:lnTo>
                      <a:lnTo>
                        <a:pt x="1001" y="569"/>
                      </a:lnTo>
                      <a:lnTo>
                        <a:pt x="1003" y="550"/>
                      </a:lnTo>
                      <a:lnTo>
                        <a:pt x="1011" y="533"/>
                      </a:lnTo>
                      <a:lnTo>
                        <a:pt x="1021" y="518"/>
                      </a:lnTo>
                      <a:lnTo>
                        <a:pt x="1035" y="507"/>
                      </a:lnTo>
                      <a:lnTo>
                        <a:pt x="1052" y="500"/>
                      </a:lnTo>
                      <a:lnTo>
                        <a:pt x="1071" y="498"/>
                      </a:lnTo>
                      <a:lnTo>
                        <a:pt x="1071" y="498"/>
                      </a:lnTo>
                      <a:lnTo>
                        <a:pt x="1090" y="500"/>
                      </a:lnTo>
                      <a:lnTo>
                        <a:pt x="1106" y="507"/>
                      </a:lnTo>
                      <a:lnTo>
                        <a:pt x="1120" y="518"/>
                      </a:lnTo>
                      <a:lnTo>
                        <a:pt x="1132" y="532"/>
                      </a:lnTo>
                      <a:lnTo>
                        <a:pt x="1139" y="549"/>
                      </a:lnTo>
                      <a:lnTo>
                        <a:pt x="1141" y="567"/>
                      </a:lnTo>
                      <a:lnTo>
                        <a:pt x="1139" y="624"/>
                      </a:lnTo>
                      <a:lnTo>
                        <a:pt x="1131" y="680"/>
                      </a:lnTo>
                      <a:lnTo>
                        <a:pt x="1118" y="734"/>
                      </a:lnTo>
                      <a:lnTo>
                        <a:pt x="1099" y="786"/>
                      </a:lnTo>
                      <a:lnTo>
                        <a:pt x="1076" y="837"/>
                      </a:lnTo>
                      <a:lnTo>
                        <a:pt x="1047" y="885"/>
                      </a:lnTo>
                      <a:lnTo>
                        <a:pt x="1015" y="930"/>
                      </a:lnTo>
                      <a:lnTo>
                        <a:pt x="977" y="972"/>
                      </a:lnTo>
                      <a:lnTo>
                        <a:pt x="936" y="1011"/>
                      </a:lnTo>
                      <a:lnTo>
                        <a:pt x="890" y="1044"/>
                      </a:lnTo>
                      <a:lnTo>
                        <a:pt x="843" y="1074"/>
                      </a:lnTo>
                      <a:lnTo>
                        <a:pt x="792" y="1098"/>
                      </a:lnTo>
                      <a:lnTo>
                        <a:pt x="741" y="1117"/>
                      </a:lnTo>
                      <a:lnTo>
                        <a:pt x="687" y="1131"/>
                      </a:lnTo>
                      <a:lnTo>
                        <a:pt x="631" y="1139"/>
                      </a:lnTo>
                      <a:lnTo>
                        <a:pt x="575" y="1143"/>
                      </a:lnTo>
                      <a:lnTo>
                        <a:pt x="571" y="1143"/>
                      </a:lnTo>
                      <a:lnTo>
                        <a:pt x="509" y="1139"/>
                      </a:lnTo>
                      <a:lnTo>
                        <a:pt x="448" y="1130"/>
                      </a:lnTo>
                      <a:lnTo>
                        <a:pt x="392" y="1114"/>
                      </a:lnTo>
                      <a:lnTo>
                        <a:pt x="337" y="1093"/>
                      </a:lnTo>
                      <a:lnTo>
                        <a:pt x="284" y="1065"/>
                      </a:lnTo>
                      <a:lnTo>
                        <a:pt x="235" y="1034"/>
                      </a:lnTo>
                      <a:lnTo>
                        <a:pt x="190" y="997"/>
                      </a:lnTo>
                      <a:lnTo>
                        <a:pt x="149" y="956"/>
                      </a:lnTo>
                      <a:lnTo>
                        <a:pt x="112" y="911"/>
                      </a:lnTo>
                      <a:lnTo>
                        <a:pt x="79" y="863"/>
                      </a:lnTo>
                      <a:lnTo>
                        <a:pt x="52" y="810"/>
                      </a:lnTo>
                      <a:lnTo>
                        <a:pt x="30" y="755"/>
                      </a:lnTo>
                      <a:lnTo>
                        <a:pt x="14" y="698"/>
                      </a:lnTo>
                      <a:lnTo>
                        <a:pt x="3" y="637"/>
                      </a:lnTo>
                      <a:lnTo>
                        <a:pt x="0" y="575"/>
                      </a:lnTo>
                      <a:lnTo>
                        <a:pt x="2" y="517"/>
                      </a:lnTo>
                      <a:lnTo>
                        <a:pt x="11" y="461"/>
                      </a:lnTo>
                      <a:lnTo>
                        <a:pt x="25" y="406"/>
                      </a:lnTo>
                      <a:lnTo>
                        <a:pt x="44" y="353"/>
                      </a:lnTo>
                      <a:lnTo>
                        <a:pt x="67" y="302"/>
                      </a:lnTo>
                      <a:lnTo>
                        <a:pt x="95" y="256"/>
                      </a:lnTo>
                      <a:lnTo>
                        <a:pt x="128" y="212"/>
                      </a:lnTo>
                      <a:lnTo>
                        <a:pt x="165" y="170"/>
                      </a:lnTo>
                      <a:lnTo>
                        <a:pt x="205" y="133"/>
                      </a:lnTo>
                      <a:lnTo>
                        <a:pt x="248" y="100"/>
                      </a:lnTo>
                      <a:lnTo>
                        <a:pt x="296" y="71"/>
                      </a:lnTo>
                      <a:lnTo>
                        <a:pt x="345" y="47"/>
                      </a:lnTo>
                      <a:lnTo>
                        <a:pt x="397" y="27"/>
                      </a:lnTo>
                      <a:lnTo>
                        <a:pt x="452" y="12"/>
                      </a:lnTo>
                      <a:lnTo>
                        <a:pt x="509" y="3"/>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55" name="Freeform 252">
                  <a:extLst>
                    <a:ext uri="{FF2B5EF4-FFF2-40B4-BE49-F238E27FC236}">
                      <a16:creationId xmlns:a16="http://schemas.microsoft.com/office/drawing/2014/main" id="{01C764A4-5E06-F607-1371-B7A85CF2D454}"/>
                    </a:ext>
                  </a:extLst>
                </p:cNvPr>
                <p:cNvSpPr>
                  <a:spLocks noEditPoints="1"/>
                </p:cNvSpPr>
                <p:nvPr/>
              </p:nvSpPr>
              <p:spPr bwMode="auto">
                <a:xfrm>
                  <a:off x="3636963" y="3463925"/>
                  <a:ext cx="325438" cy="327025"/>
                </a:xfrm>
                <a:custGeom>
                  <a:avLst/>
                  <a:gdLst>
                    <a:gd name="T0" fmla="*/ 946 w 2054"/>
                    <a:gd name="T1" fmla="*/ 277 h 2059"/>
                    <a:gd name="T2" fmla="*/ 785 w 2054"/>
                    <a:gd name="T3" fmla="*/ 375 h 2059"/>
                    <a:gd name="T4" fmla="*/ 568 w 2054"/>
                    <a:gd name="T5" fmla="*/ 453 h 2059"/>
                    <a:gd name="T6" fmla="*/ 451 w 2054"/>
                    <a:gd name="T7" fmla="*/ 350 h 2059"/>
                    <a:gd name="T8" fmla="*/ 349 w 2054"/>
                    <a:gd name="T9" fmla="*/ 461 h 2059"/>
                    <a:gd name="T10" fmla="*/ 449 w 2054"/>
                    <a:gd name="T11" fmla="*/ 642 h 2059"/>
                    <a:gd name="T12" fmla="*/ 327 w 2054"/>
                    <a:gd name="T13" fmla="*/ 926 h 2059"/>
                    <a:gd name="T14" fmla="*/ 142 w 2054"/>
                    <a:gd name="T15" fmla="*/ 952 h 2059"/>
                    <a:gd name="T16" fmla="*/ 147 w 2054"/>
                    <a:gd name="T17" fmla="*/ 1108 h 2059"/>
                    <a:gd name="T18" fmla="*/ 345 w 2054"/>
                    <a:gd name="T19" fmla="*/ 1165 h 2059"/>
                    <a:gd name="T20" fmla="*/ 460 w 2054"/>
                    <a:gd name="T21" fmla="*/ 1451 h 2059"/>
                    <a:gd name="T22" fmla="*/ 347 w 2054"/>
                    <a:gd name="T23" fmla="*/ 1600 h 2059"/>
                    <a:gd name="T24" fmla="*/ 455 w 2054"/>
                    <a:gd name="T25" fmla="*/ 1708 h 2059"/>
                    <a:gd name="T26" fmla="*/ 604 w 2054"/>
                    <a:gd name="T27" fmla="*/ 1595 h 2059"/>
                    <a:gd name="T28" fmla="*/ 889 w 2054"/>
                    <a:gd name="T29" fmla="*/ 1711 h 2059"/>
                    <a:gd name="T30" fmla="*/ 947 w 2054"/>
                    <a:gd name="T31" fmla="*/ 1909 h 2059"/>
                    <a:gd name="T32" fmla="*/ 1101 w 2054"/>
                    <a:gd name="T33" fmla="*/ 1914 h 2059"/>
                    <a:gd name="T34" fmla="*/ 1129 w 2054"/>
                    <a:gd name="T35" fmla="*/ 1728 h 2059"/>
                    <a:gd name="T36" fmla="*/ 1411 w 2054"/>
                    <a:gd name="T37" fmla="*/ 1607 h 2059"/>
                    <a:gd name="T38" fmla="*/ 1592 w 2054"/>
                    <a:gd name="T39" fmla="*/ 1708 h 2059"/>
                    <a:gd name="T40" fmla="*/ 1702 w 2054"/>
                    <a:gd name="T41" fmla="*/ 1607 h 2059"/>
                    <a:gd name="T42" fmla="*/ 1594 w 2054"/>
                    <a:gd name="T43" fmla="*/ 1471 h 2059"/>
                    <a:gd name="T44" fmla="*/ 1694 w 2054"/>
                    <a:gd name="T45" fmla="*/ 1220 h 2059"/>
                    <a:gd name="T46" fmla="*/ 1902 w 2054"/>
                    <a:gd name="T47" fmla="*/ 1110 h 2059"/>
                    <a:gd name="T48" fmla="*/ 1912 w 2054"/>
                    <a:gd name="T49" fmla="*/ 958 h 2059"/>
                    <a:gd name="T50" fmla="*/ 1739 w 2054"/>
                    <a:gd name="T51" fmla="*/ 939 h 2059"/>
                    <a:gd name="T52" fmla="*/ 1633 w 2054"/>
                    <a:gd name="T53" fmla="*/ 689 h 2059"/>
                    <a:gd name="T54" fmla="*/ 1700 w 2054"/>
                    <a:gd name="T55" fmla="*/ 465 h 2059"/>
                    <a:gd name="T56" fmla="*/ 1601 w 2054"/>
                    <a:gd name="T57" fmla="*/ 351 h 2059"/>
                    <a:gd name="T58" fmla="*/ 1485 w 2054"/>
                    <a:gd name="T59" fmla="*/ 454 h 2059"/>
                    <a:gd name="T60" fmla="*/ 1267 w 2054"/>
                    <a:gd name="T61" fmla="*/ 376 h 2059"/>
                    <a:gd name="T62" fmla="*/ 1106 w 2054"/>
                    <a:gd name="T63" fmla="*/ 278 h 2059"/>
                    <a:gd name="T64" fmla="*/ 958 w 2054"/>
                    <a:gd name="T65" fmla="*/ 141 h 2059"/>
                    <a:gd name="T66" fmla="*/ 1220 w 2054"/>
                    <a:gd name="T67" fmla="*/ 68 h 2059"/>
                    <a:gd name="T68" fmla="*/ 1394 w 2054"/>
                    <a:gd name="T69" fmla="*/ 278 h 2059"/>
                    <a:gd name="T70" fmla="*/ 1597 w 2054"/>
                    <a:gd name="T71" fmla="*/ 209 h 2059"/>
                    <a:gd name="T72" fmla="*/ 1831 w 2054"/>
                    <a:gd name="T73" fmla="*/ 394 h 2059"/>
                    <a:gd name="T74" fmla="*/ 1800 w 2054"/>
                    <a:gd name="T75" fmla="*/ 565 h 2059"/>
                    <a:gd name="T76" fmla="*/ 1932 w 2054"/>
                    <a:gd name="T77" fmla="*/ 812 h 2059"/>
                    <a:gd name="T78" fmla="*/ 2054 w 2054"/>
                    <a:gd name="T79" fmla="*/ 961 h 2059"/>
                    <a:gd name="T80" fmla="*/ 1961 w 2054"/>
                    <a:gd name="T81" fmla="*/ 1238 h 2059"/>
                    <a:gd name="T82" fmla="*/ 1751 w 2054"/>
                    <a:gd name="T83" fmla="*/ 1445 h 2059"/>
                    <a:gd name="T84" fmla="*/ 1839 w 2054"/>
                    <a:gd name="T85" fmla="*/ 1640 h 2059"/>
                    <a:gd name="T86" fmla="*/ 1644 w 2054"/>
                    <a:gd name="T87" fmla="*/ 1842 h 2059"/>
                    <a:gd name="T88" fmla="*/ 1441 w 2054"/>
                    <a:gd name="T89" fmla="*/ 1756 h 2059"/>
                    <a:gd name="T90" fmla="*/ 1235 w 2054"/>
                    <a:gd name="T91" fmla="*/ 1966 h 2059"/>
                    <a:gd name="T92" fmla="*/ 958 w 2054"/>
                    <a:gd name="T93" fmla="*/ 2059 h 2059"/>
                    <a:gd name="T94" fmla="*/ 810 w 2054"/>
                    <a:gd name="T95" fmla="*/ 1937 h 2059"/>
                    <a:gd name="T96" fmla="*/ 563 w 2054"/>
                    <a:gd name="T97" fmla="*/ 1805 h 2059"/>
                    <a:gd name="T98" fmla="*/ 398 w 2054"/>
                    <a:gd name="T99" fmla="*/ 1838 h 2059"/>
                    <a:gd name="T100" fmla="*/ 210 w 2054"/>
                    <a:gd name="T101" fmla="*/ 1626 h 2059"/>
                    <a:gd name="T102" fmla="*/ 278 w 2054"/>
                    <a:gd name="T103" fmla="*/ 1398 h 2059"/>
                    <a:gd name="T104" fmla="*/ 67 w 2054"/>
                    <a:gd name="T105" fmla="*/ 1224 h 2059"/>
                    <a:gd name="T106" fmla="*/ 2 w 2054"/>
                    <a:gd name="T107" fmla="*/ 930 h 2059"/>
                    <a:gd name="T108" fmla="*/ 151 w 2054"/>
                    <a:gd name="T109" fmla="*/ 809 h 2059"/>
                    <a:gd name="T110" fmla="*/ 237 w 2054"/>
                    <a:gd name="T111" fmla="*/ 547 h 2059"/>
                    <a:gd name="T112" fmla="*/ 233 w 2054"/>
                    <a:gd name="T113" fmla="*/ 373 h 2059"/>
                    <a:gd name="T114" fmla="*/ 456 w 2054"/>
                    <a:gd name="T115" fmla="*/ 209 h 2059"/>
                    <a:gd name="T116" fmla="*/ 707 w 2054"/>
                    <a:gd name="T117" fmla="*/ 257 h 2059"/>
                    <a:gd name="T118" fmla="*/ 851 w 2054"/>
                    <a:gd name="T119" fmla="*/ 45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4" h="2059">
                      <a:moveTo>
                        <a:pt x="958" y="141"/>
                      </a:moveTo>
                      <a:lnTo>
                        <a:pt x="954" y="142"/>
                      </a:lnTo>
                      <a:lnTo>
                        <a:pt x="951" y="143"/>
                      </a:lnTo>
                      <a:lnTo>
                        <a:pt x="948" y="146"/>
                      </a:lnTo>
                      <a:lnTo>
                        <a:pt x="947" y="149"/>
                      </a:lnTo>
                      <a:lnTo>
                        <a:pt x="946" y="152"/>
                      </a:lnTo>
                      <a:lnTo>
                        <a:pt x="946" y="277"/>
                      </a:lnTo>
                      <a:lnTo>
                        <a:pt x="943" y="296"/>
                      </a:lnTo>
                      <a:lnTo>
                        <a:pt x="936" y="313"/>
                      </a:lnTo>
                      <a:lnTo>
                        <a:pt x="924" y="328"/>
                      </a:lnTo>
                      <a:lnTo>
                        <a:pt x="908" y="339"/>
                      </a:lnTo>
                      <a:lnTo>
                        <a:pt x="889" y="346"/>
                      </a:lnTo>
                      <a:lnTo>
                        <a:pt x="837" y="358"/>
                      </a:lnTo>
                      <a:lnTo>
                        <a:pt x="785" y="375"/>
                      </a:lnTo>
                      <a:lnTo>
                        <a:pt x="735" y="395"/>
                      </a:lnTo>
                      <a:lnTo>
                        <a:pt x="687" y="421"/>
                      </a:lnTo>
                      <a:lnTo>
                        <a:pt x="640" y="449"/>
                      </a:lnTo>
                      <a:lnTo>
                        <a:pt x="623" y="458"/>
                      </a:lnTo>
                      <a:lnTo>
                        <a:pt x="604" y="461"/>
                      </a:lnTo>
                      <a:lnTo>
                        <a:pt x="585" y="459"/>
                      </a:lnTo>
                      <a:lnTo>
                        <a:pt x="568" y="453"/>
                      </a:lnTo>
                      <a:lnTo>
                        <a:pt x="552" y="441"/>
                      </a:lnTo>
                      <a:lnTo>
                        <a:pt x="463" y="352"/>
                      </a:lnTo>
                      <a:lnTo>
                        <a:pt x="460" y="350"/>
                      </a:lnTo>
                      <a:lnTo>
                        <a:pt x="458" y="349"/>
                      </a:lnTo>
                      <a:lnTo>
                        <a:pt x="455" y="348"/>
                      </a:lnTo>
                      <a:lnTo>
                        <a:pt x="453" y="349"/>
                      </a:lnTo>
                      <a:lnTo>
                        <a:pt x="451" y="350"/>
                      </a:lnTo>
                      <a:lnTo>
                        <a:pt x="447" y="352"/>
                      </a:lnTo>
                      <a:lnTo>
                        <a:pt x="352" y="448"/>
                      </a:lnTo>
                      <a:lnTo>
                        <a:pt x="349" y="451"/>
                      </a:lnTo>
                      <a:lnTo>
                        <a:pt x="348" y="454"/>
                      </a:lnTo>
                      <a:lnTo>
                        <a:pt x="347" y="457"/>
                      </a:lnTo>
                      <a:lnTo>
                        <a:pt x="348" y="459"/>
                      </a:lnTo>
                      <a:lnTo>
                        <a:pt x="349" y="461"/>
                      </a:lnTo>
                      <a:lnTo>
                        <a:pt x="352" y="464"/>
                      </a:lnTo>
                      <a:lnTo>
                        <a:pt x="440" y="553"/>
                      </a:lnTo>
                      <a:lnTo>
                        <a:pt x="452" y="569"/>
                      </a:lnTo>
                      <a:lnTo>
                        <a:pt x="458" y="587"/>
                      </a:lnTo>
                      <a:lnTo>
                        <a:pt x="460" y="605"/>
                      </a:lnTo>
                      <a:lnTo>
                        <a:pt x="457" y="624"/>
                      </a:lnTo>
                      <a:lnTo>
                        <a:pt x="449" y="642"/>
                      </a:lnTo>
                      <a:lnTo>
                        <a:pt x="420" y="688"/>
                      </a:lnTo>
                      <a:lnTo>
                        <a:pt x="395" y="737"/>
                      </a:lnTo>
                      <a:lnTo>
                        <a:pt x="375" y="786"/>
                      </a:lnTo>
                      <a:lnTo>
                        <a:pt x="358" y="838"/>
                      </a:lnTo>
                      <a:lnTo>
                        <a:pt x="345" y="891"/>
                      </a:lnTo>
                      <a:lnTo>
                        <a:pt x="339" y="910"/>
                      </a:lnTo>
                      <a:lnTo>
                        <a:pt x="327" y="926"/>
                      </a:lnTo>
                      <a:lnTo>
                        <a:pt x="313" y="938"/>
                      </a:lnTo>
                      <a:lnTo>
                        <a:pt x="296" y="946"/>
                      </a:lnTo>
                      <a:lnTo>
                        <a:pt x="277" y="948"/>
                      </a:lnTo>
                      <a:lnTo>
                        <a:pt x="151" y="948"/>
                      </a:lnTo>
                      <a:lnTo>
                        <a:pt x="147" y="949"/>
                      </a:lnTo>
                      <a:lnTo>
                        <a:pt x="144" y="950"/>
                      </a:lnTo>
                      <a:lnTo>
                        <a:pt x="142" y="952"/>
                      </a:lnTo>
                      <a:lnTo>
                        <a:pt x="140" y="956"/>
                      </a:lnTo>
                      <a:lnTo>
                        <a:pt x="140" y="960"/>
                      </a:lnTo>
                      <a:lnTo>
                        <a:pt x="140" y="1096"/>
                      </a:lnTo>
                      <a:lnTo>
                        <a:pt x="140" y="1100"/>
                      </a:lnTo>
                      <a:lnTo>
                        <a:pt x="142" y="1104"/>
                      </a:lnTo>
                      <a:lnTo>
                        <a:pt x="144" y="1106"/>
                      </a:lnTo>
                      <a:lnTo>
                        <a:pt x="147" y="1108"/>
                      </a:lnTo>
                      <a:lnTo>
                        <a:pt x="151" y="1108"/>
                      </a:lnTo>
                      <a:lnTo>
                        <a:pt x="277" y="1108"/>
                      </a:lnTo>
                      <a:lnTo>
                        <a:pt x="296" y="1111"/>
                      </a:lnTo>
                      <a:lnTo>
                        <a:pt x="313" y="1118"/>
                      </a:lnTo>
                      <a:lnTo>
                        <a:pt x="327" y="1131"/>
                      </a:lnTo>
                      <a:lnTo>
                        <a:pt x="339" y="1147"/>
                      </a:lnTo>
                      <a:lnTo>
                        <a:pt x="345" y="1165"/>
                      </a:lnTo>
                      <a:lnTo>
                        <a:pt x="358" y="1218"/>
                      </a:lnTo>
                      <a:lnTo>
                        <a:pt x="375" y="1269"/>
                      </a:lnTo>
                      <a:lnTo>
                        <a:pt x="395" y="1320"/>
                      </a:lnTo>
                      <a:lnTo>
                        <a:pt x="420" y="1368"/>
                      </a:lnTo>
                      <a:lnTo>
                        <a:pt x="449" y="1414"/>
                      </a:lnTo>
                      <a:lnTo>
                        <a:pt x="457" y="1432"/>
                      </a:lnTo>
                      <a:lnTo>
                        <a:pt x="460" y="1451"/>
                      </a:lnTo>
                      <a:lnTo>
                        <a:pt x="458" y="1470"/>
                      </a:lnTo>
                      <a:lnTo>
                        <a:pt x="452" y="1488"/>
                      </a:lnTo>
                      <a:lnTo>
                        <a:pt x="440" y="1503"/>
                      </a:lnTo>
                      <a:lnTo>
                        <a:pt x="352" y="1592"/>
                      </a:lnTo>
                      <a:lnTo>
                        <a:pt x="349" y="1595"/>
                      </a:lnTo>
                      <a:lnTo>
                        <a:pt x="348" y="1598"/>
                      </a:lnTo>
                      <a:lnTo>
                        <a:pt x="347" y="1600"/>
                      </a:lnTo>
                      <a:lnTo>
                        <a:pt x="348" y="1602"/>
                      </a:lnTo>
                      <a:lnTo>
                        <a:pt x="349" y="1604"/>
                      </a:lnTo>
                      <a:lnTo>
                        <a:pt x="352" y="1608"/>
                      </a:lnTo>
                      <a:lnTo>
                        <a:pt x="447" y="1705"/>
                      </a:lnTo>
                      <a:lnTo>
                        <a:pt x="451" y="1707"/>
                      </a:lnTo>
                      <a:lnTo>
                        <a:pt x="453" y="1708"/>
                      </a:lnTo>
                      <a:lnTo>
                        <a:pt x="455" y="1708"/>
                      </a:lnTo>
                      <a:lnTo>
                        <a:pt x="458" y="1708"/>
                      </a:lnTo>
                      <a:lnTo>
                        <a:pt x="460" y="1707"/>
                      </a:lnTo>
                      <a:lnTo>
                        <a:pt x="463" y="1705"/>
                      </a:lnTo>
                      <a:lnTo>
                        <a:pt x="552" y="1616"/>
                      </a:lnTo>
                      <a:lnTo>
                        <a:pt x="568" y="1604"/>
                      </a:lnTo>
                      <a:lnTo>
                        <a:pt x="585" y="1597"/>
                      </a:lnTo>
                      <a:lnTo>
                        <a:pt x="604" y="1595"/>
                      </a:lnTo>
                      <a:lnTo>
                        <a:pt x="623" y="1598"/>
                      </a:lnTo>
                      <a:lnTo>
                        <a:pt x="640" y="1607"/>
                      </a:lnTo>
                      <a:lnTo>
                        <a:pt x="687" y="1636"/>
                      </a:lnTo>
                      <a:lnTo>
                        <a:pt x="735" y="1660"/>
                      </a:lnTo>
                      <a:lnTo>
                        <a:pt x="785" y="1682"/>
                      </a:lnTo>
                      <a:lnTo>
                        <a:pt x="837" y="1699"/>
                      </a:lnTo>
                      <a:lnTo>
                        <a:pt x="889" y="1711"/>
                      </a:lnTo>
                      <a:lnTo>
                        <a:pt x="908" y="1718"/>
                      </a:lnTo>
                      <a:lnTo>
                        <a:pt x="924" y="1728"/>
                      </a:lnTo>
                      <a:lnTo>
                        <a:pt x="936" y="1743"/>
                      </a:lnTo>
                      <a:lnTo>
                        <a:pt x="943" y="1760"/>
                      </a:lnTo>
                      <a:lnTo>
                        <a:pt x="946" y="1780"/>
                      </a:lnTo>
                      <a:lnTo>
                        <a:pt x="946" y="1906"/>
                      </a:lnTo>
                      <a:lnTo>
                        <a:pt x="947" y="1909"/>
                      </a:lnTo>
                      <a:lnTo>
                        <a:pt x="948" y="1912"/>
                      </a:lnTo>
                      <a:lnTo>
                        <a:pt x="951" y="1914"/>
                      </a:lnTo>
                      <a:lnTo>
                        <a:pt x="954" y="1916"/>
                      </a:lnTo>
                      <a:lnTo>
                        <a:pt x="958" y="1916"/>
                      </a:lnTo>
                      <a:lnTo>
                        <a:pt x="1094" y="1916"/>
                      </a:lnTo>
                      <a:lnTo>
                        <a:pt x="1098" y="1916"/>
                      </a:lnTo>
                      <a:lnTo>
                        <a:pt x="1101" y="1914"/>
                      </a:lnTo>
                      <a:lnTo>
                        <a:pt x="1103" y="1912"/>
                      </a:lnTo>
                      <a:lnTo>
                        <a:pt x="1106" y="1909"/>
                      </a:lnTo>
                      <a:lnTo>
                        <a:pt x="1106" y="1906"/>
                      </a:lnTo>
                      <a:lnTo>
                        <a:pt x="1106" y="1780"/>
                      </a:lnTo>
                      <a:lnTo>
                        <a:pt x="1109" y="1760"/>
                      </a:lnTo>
                      <a:lnTo>
                        <a:pt x="1116" y="1743"/>
                      </a:lnTo>
                      <a:lnTo>
                        <a:pt x="1129" y="1728"/>
                      </a:lnTo>
                      <a:lnTo>
                        <a:pt x="1143" y="1718"/>
                      </a:lnTo>
                      <a:lnTo>
                        <a:pt x="1162" y="1711"/>
                      </a:lnTo>
                      <a:lnTo>
                        <a:pt x="1215" y="1699"/>
                      </a:lnTo>
                      <a:lnTo>
                        <a:pt x="1267" y="1682"/>
                      </a:lnTo>
                      <a:lnTo>
                        <a:pt x="1316" y="1660"/>
                      </a:lnTo>
                      <a:lnTo>
                        <a:pt x="1365" y="1636"/>
                      </a:lnTo>
                      <a:lnTo>
                        <a:pt x="1411" y="1607"/>
                      </a:lnTo>
                      <a:lnTo>
                        <a:pt x="1429" y="1598"/>
                      </a:lnTo>
                      <a:lnTo>
                        <a:pt x="1448" y="1595"/>
                      </a:lnTo>
                      <a:lnTo>
                        <a:pt x="1467" y="1597"/>
                      </a:lnTo>
                      <a:lnTo>
                        <a:pt x="1485" y="1603"/>
                      </a:lnTo>
                      <a:lnTo>
                        <a:pt x="1500" y="1616"/>
                      </a:lnTo>
                      <a:lnTo>
                        <a:pt x="1589" y="1706"/>
                      </a:lnTo>
                      <a:lnTo>
                        <a:pt x="1592" y="1708"/>
                      </a:lnTo>
                      <a:lnTo>
                        <a:pt x="1594" y="1709"/>
                      </a:lnTo>
                      <a:lnTo>
                        <a:pt x="1597" y="1709"/>
                      </a:lnTo>
                      <a:lnTo>
                        <a:pt x="1599" y="1709"/>
                      </a:lnTo>
                      <a:lnTo>
                        <a:pt x="1601" y="1708"/>
                      </a:lnTo>
                      <a:lnTo>
                        <a:pt x="1604" y="1706"/>
                      </a:lnTo>
                      <a:lnTo>
                        <a:pt x="1700" y="1610"/>
                      </a:lnTo>
                      <a:lnTo>
                        <a:pt x="1702" y="1607"/>
                      </a:lnTo>
                      <a:lnTo>
                        <a:pt x="1703" y="1603"/>
                      </a:lnTo>
                      <a:lnTo>
                        <a:pt x="1703" y="1600"/>
                      </a:lnTo>
                      <a:lnTo>
                        <a:pt x="1702" y="1596"/>
                      </a:lnTo>
                      <a:lnTo>
                        <a:pt x="1700" y="1594"/>
                      </a:lnTo>
                      <a:lnTo>
                        <a:pt x="1612" y="1505"/>
                      </a:lnTo>
                      <a:lnTo>
                        <a:pt x="1600" y="1489"/>
                      </a:lnTo>
                      <a:lnTo>
                        <a:pt x="1594" y="1471"/>
                      </a:lnTo>
                      <a:lnTo>
                        <a:pt x="1592" y="1452"/>
                      </a:lnTo>
                      <a:lnTo>
                        <a:pt x="1595" y="1433"/>
                      </a:lnTo>
                      <a:lnTo>
                        <a:pt x="1603" y="1416"/>
                      </a:lnTo>
                      <a:lnTo>
                        <a:pt x="1633" y="1370"/>
                      </a:lnTo>
                      <a:lnTo>
                        <a:pt x="1657" y="1321"/>
                      </a:lnTo>
                      <a:lnTo>
                        <a:pt x="1678" y="1271"/>
                      </a:lnTo>
                      <a:lnTo>
                        <a:pt x="1694" y="1220"/>
                      </a:lnTo>
                      <a:lnTo>
                        <a:pt x="1707" y="1166"/>
                      </a:lnTo>
                      <a:lnTo>
                        <a:pt x="1714" y="1148"/>
                      </a:lnTo>
                      <a:lnTo>
                        <a:pt x="1725" y="1132"/>
                      </a:lnTo>
                      <a:lnTo>
                        <a:pt x="1739" y="1119"/>
                      </a:lnTo>
                      <a:lnTo>
                        <a:pt x="1756" y="1112"/>
                      </a:lnTo>
                      <a:lnTo>
                        <a:pt x="1776" y="1110"/>
                      </a:lnTo>
                      <a:lnTo>
                        <a:pt x="1902" y="1110"/>
                      </a:lnTo>
                      <a:lnTo>
                        <a:pt x="1905" y="1109"/>
                      </a:lnTo>
                      <a:lnTo>
                        <a:pt x="1908" y="1108"/>
                      </a:lnTo>
                      <a:lnTo>
                        <a:pt x="1910" y="1105"/>
                      </a:lnTo>
                      <a:lnTo>
                        <a:pt x="1912" y="1101"/>
                      </a:lnTo>
                      <a:lnTo>
                        <a:pt x="1912" y="1098"/>
                      </a:lnTo>
                      <a:lnTo>
                        <a:pt x="1912" y="961"/>
                      </a:lnTo>
                      <a:lnTo>
                        <a:pt x="1912" y="958"/>
                      </a:lnTo>
                      <a:lnTo>
                        <a:pt x="1910" y="955"/>
                      </a:lnTo>
                      <a:lnTo>
                        <a:pt x="1908" y="951"/>
                      </a:lnTo>
                      <a:lnTo>
                        <a:pt x="1905" y="950"/>
                      </a:lnTo>
                      <a:lnTo>
                        <a:pt x="1902" y="949"/>
                      </a:lnTo>
                      <a:lnTo>
                        <a:pt x="1776" y="949"/>
                      </a:lnTo>
                      <a:lnTo>
                        <a:pt x="1756" y="947"/>
                      </a:lnTo>
                      <a:lnTo>
                        <a:pt x="1739" y="939"/>
                      </a:lnTo>
                      <a:lnTo>
                        <a:pt x="1725" y="927"/>
                      </a:lnTo>
                      <a:lnTo>
                        <a:pt x="1714" y="911"/>
                      </a:lnTo>
                      <a:lnTo>
                        <a:pt x="1707" y="893"/>
                      </a:lnTo>
                      <a:lnTo>
                        <a:pt x="1694" y="839"/>
                      </a:lnTo>
                      <a:lnTo>
                        <a:pt x="1678" y="789"/>
                      </a:lnTo>
                      <a:lnTo>
                        <a:pt x="1657" y="738"/>
                      </a:lnTo>
                      <a:lnTo>
                        <a:pt x="1633" y="689"/>
                      </a:lnTo>
                      <a:lnTo>
                        <a:pt x="1603" y="643"/>
                      </a:lnTo>
                      <a:lnTo>
                        <a:pt x="1595" y="626"/>
                      </a:lnTo>
                      <a:lnTo>
                        <a:pt x="1592" y="607"/>
                      </a:lnTo>
                      <a:lnTo>
                        <a:pt x="1594" y="588"/>
                      </a:lnTo>
                      <a:lnTo>
                        <a:pt x="1600" y="570"/>
                      </a:lnTo>
                      <a:lnTo>
                        <a:pt x="1612" y="554"/>
                      </a:lnTo>
                      <a:lnTo>
                        <a:pt x="1700" y="465"/>
                      </a:lnTo>
                      <a:lnTo>
                        <a:pt x="1702" y="463"/>
                      </a:lnTo>
                      <a:lnTo>
                        <a:pt x="1703" y="460"/>
                      </a:lnTo>
                      <a:lnTo>
                        <a:pt x="1703" y="456"/>
                      </a:lnTo>
                      <a:lnTo>
                        <a:pt x="1702" y="453"/>
                      </a:lnTo>
                      <a:lnTo>
                        <a:pt x="1700" y="450"/>
                      </a:lnTo>
                      <a:lnTo>
                        <a:pt x="1604" y="353"/>
                      </a:lnTo>
                      <a:lnTo>
                        <a:pt x="1601" y="351"/>
                      </a:lnTo>
                      <a:lnTo>
                        <a:pt x="1599" y="350"/>
                      </a:lnTo>
                      <a:lnTo>
                        <a:pt x="1597" y="350"/>
                      </a:lnTo>
                      <a:lnTo>
                        <a:pt x="1594" y="350"/>
                      </a:lnTo>
                      <a:lnTo>
                        <a:pt x="1592" y="351"/>
                      </a:lnTo>
                      <a:lnTo>
                        <a:pt x="1589" y="353"/>
                      </a:lnTo>
                      <a:lnTo>
                        <a:pt x="1500" y="442"/>
                      </a:lnTo>
                      <a:lnTo>
                        <a:pt x="1485" y="454"/>
                      </a:lnTo>
                      <a:lnTo>
                        <a:pt x="1468" y="460"/>
                      </a:lnTo>
                      <a:lnTo>
                        <a:pt x="1450" y="463"/>
                      </a:lnTo>
                      <a:lnTo>
                        <a:pt x="1430" y="460"/>
                      </a:lnTo>
                      <a:lnTo>
                        <a:pt x="1411" y="450"/>
                      </a:lnTo>
                      <a:lnTo>
                        <a:pt x="1365" y="422"/>
                      </a:lnTo>
                      <a:lnTo>
                        <a:pt x="1316" y="398"/>
                      </a:lnTo>
                      <a:lnTo>
                        <a:pt x="1267" y="376"/>
                      </a:lnTo>
                      <a:lnTo>
                        <a:pt x="1215" y="360"/>
                      </a:lnTo>
                      <a:lnTo>
                        <a:pt x="1162" y="347"/>
                      </a:lnTo>
                      <a:lnTo>
                        <a:pt x="1143" y="341"/>
                      </a:lnTo>
                      <a:lnTo>
                        <a:pt x="1128" y="330"/>
                      </a:lnTo>
                      <a:lnTo>
                        <a:pt x="1116" y="315"/>
                      </a:lnTo>
                      <a:lnTo>
                        <a:pt x="1109" y="297"/>
                      </a:lnTo>
                      <a:lnTo>
                        <a:pt x="1106" y="278"/>
                      </a:lnTo>
                      <a:lnTo>
                        <a:pt x="1106" y="152"/>
                      </a:lnTo>
                      <a:lnTo>
                        <a:pt x="1106" y="149"/>
                      </a:lnTo>
                      <a:lnTo>
                        <a:pt x="1103" y="146"/>
                      </a:lnTo>
                      <a:lnTo>
                        <a:pt x="1101" y="143"/>
                      </a:lnTo>
                      <a:lnTo>
                        <a:pt x="1098" y="142"/>
                      </a:lnTo>
                      <a:lnTo>
                        <a:pt x="1094" y="141"/>
                      </a:lnTo>
                      <a:lnTo>
                        <a:pt x="958" y="141"/>
                      </a:lnTo>
                      <a:close/>
                      <a:moveTo>
                        <a:pt x="958" y="0"/>
                      </a:moveTo>
                      <a:lnTo>
                        <a:pt x="1095" y="0"/>
                      </a:lnTo>
                      <a:lnTo>
                        <a:pt x="1126" y="3"/>
                      </a:lnTo>
                      <a:lnTo>
                        <a:pt x="1154" y="13"/>
                      </a:lnTo>
                      <a:lnTo>
                        <a:pt x="1179" y="27"/>
                      </a:lnTo>
                      <a:lnTo>
                        <a:pt x="1201" y="45"/>
                      </a:lnTo>
                      <a:lnTo>
                        <a:pt x="1220" y="68"/>
                      </a:lnTo>
                      <a:lnTo>
                        <a:pt x="1234" y="93"/>
                      </a:lnTo>
                      <a:lnTo>
                        <a:pt x="1244" y="122"/>
                      </a:lnTo>
                      <a:lnTo>
                        <a:pt x="1247" y="152"/>
                      </a:lnTo>
                      <a:lnTo>
                        <a:pt x="1247" y="223"/>
                      </a:lnTo>
                      <a:lnTo>
                        <a:pt x="1297" y="238"/>
                      </a:lnTo>
                      <a:lnTo>
                        <a:pt x="1346" y="257"/>
                      </a:lnTo>
                      <a:lnTo>
                        <a:pt x="1394" y="278"/>
                      </a:lnTo>
                      <a:lnTo>
                        <a:pt x="1441" y="304"/>
                      </a:lnTo>
                      <a:lnTo>
                        <a:pt x="1490" y="254"/>
                      </a:lnTo>
                      <a:lnTo>
                        <a:pt x="1508" y="238"/>
                      </a:lnTo>
                      <a:lnTo>
                        <a:pt x="1528" y="225"/>
                      </a:lnTo>
                      <a:lnTo>
                        <a:pt x="1551" y="217"/>
                      </a:lnTo>
                      <a:lnTo>
                        <a:pt x="1574" y="212"/>
                      </a:lnTo>
                      <a:lnTo>
                        <a:pt x="1597" y="209"/>
                      </a:lnTo>
                      <a:lnTo>
                        <a:pt x="1628" y="213"/>
                      </a:lnTo>
                      <a:lnTo>
                        <a:pt x="1655" y="221"/>
                      </a:lnTo>
                      <a:lnTo>
                        <a:pt x="1681" y="235"/>
                      </a:lnTo>
                      <a:lnTo>
                        <a:pt x="1705" y="254"/>
                      </a:lnTo>
                      <a:lnTo>
                        <a:pt x="1800" y="350"/>
                      </a:lnTo>
                      <a:lnTo>
                        <a:pt x="1818" y="371"/>
                      </a:lnTo>
                      <a:lnTo>
                        <a:pt x="1831" y="394"/>
                      </a:lnTo>
                      <a:lnTo>
                        <a:pt x="1839" y="419"/>
                      </a:lnTo>
                      <a:lnTo>
                        <a:pt x="1844" y="445"/>
                      </a:lnTo>
                      <a:lnTo>
                        <a:pt x="1844" y="471"/>
                      </a:lnTo>
                      <a:lnTo>
                        <a:pt x="1839" y="496"/>
                      </a:lnTo>
                      <a:lnTo>
                        <a:pt x="1831" y="521"/>
                      </a:lnTo>
                      <a:lnTo>
                        <a:pt x="1818" y="544"/>
                      </a:lnTo>
                      <a:lnTo>
                        <a:pt x="1800" y="565"/>
                      </a:lnTo>
                      <a:lnTo>
                        <a:pt x="1751" y="614"/>
                      </a:lnTo>
                      <a:lnTo>
                        <a:pt x="1776" y="661"/>
                      </a:lnTo>
                      <a:lnTo>
                        <a:pt x="1797" y="709"/>
                      </a:lnTo>
                      <a:lnTo>
                        <a:pt x="1816" y="759"/>
                      </a:lnTo>
                      <a:lnTo>
                        <a:pt x="1832" y="809"/>
                      </a:lnTo>
                      <a:lnTo>
                        <a:pt x="1902" y="809"/>
                      </a:lnTo>
                      <a:lnTo>
                        <a:pt x="1932" y="812"/>
                      </a:lnTo>
                      <a:lnTo>
                        <a:pt x="1961" y="821"/>
                      </a:lnTo>
                      <a:lnTo>
                        <a:pt x="1987" y="835"/>
                      </a:lnTo>
                      <a:lnTo>
                        <a:pt x="2009" y="854"/>
                      </a:lnTo>
                      <a:lnTo>
                        <a:pt x="2027" y="876"/>
                      </a:lnTo>
                      <a:lnTo>
                        <a:pt x="2042" y="902"/>
                      </a:lnTo>
                      <a:lnTo>
                        <a:pt x="2050" y="930"/>
                      </a:lnTo>
                      <a:lnTo>
                        <a:pt x="2054" y="961"/>
                      </a:lnTo>
                      <a:lnTo>
                        <a:pt x="2054" y="1098"/>
                      </a:lnTo>
                      <a:lnTo>
                        <a:pt x="2050" y="1129"/>
                      </a:lnTo>
                      <a:lnTo>
                        <a:pt x="2042" y="1157"/>
                      </a:lnTo>
                      <a:lnTo>
                        <a:pt x="2027" y="1183"/>
                      </a:lnTo>
                      <a:lnTo>
                        <a:pt x="2009" y="1205"/>
                      </a:lnTo>
                      <a:lnTo>
                        <a:pt x="1987" y="1224"/>
                      </a:lnTo>
                      <a:lnTo>
                        <a:pt x="1961" y="1238"/>
                      </a:lnTo>
                      <a:lnTo>
                        <a:pt x="1932" y="1247"/>
                      </a:lnTo>
                      <a:lnTo>
                        <a:pt x="1902" y="1250"/>
                      </a:lnTo>
                      <a:lnTo>
                        <a:pt x="1832" y="1250"/>
                      </a:lnTo>
                      <a:lnTo>
                        <a:pt x="1816" y="1300"/>
                      </a:lnTo>
                      <a:lnTo>
                        <a:pt x="1797" y="1350"/>
                      </a:lnTo>
                      <a:lnTo>
                        <a:pt x="1776" y="1398"/>
                      </a:lnTo>
                      <a:lnTo>
                        <a:pt x="1751" y="1445"/>
                      </a:lnTo>
                      <a:lnTo>
                        <a:pt x="1800" y="1495"/>
                      </a:lnTo>
                      <a:lnTo>
                        <a:pt x="1818" y="1515"/>
                      </a:lnTo>
                      <a:lnTo>
                        <a:pt x="1831" y="1538"/>
                      </a:lnTo>
                      <a:lnTo>
                        <a:pt x="1839" y="1563"/>
                      </a:lnTo>
                      <a:lnTo>
                        <a:pt x="1844" y="1589"/>
                      </a:lnTo>
                      <a:lnTo>
                        <a:pt x="1844" y="1614"/>
                      </a:lnTo>
                      <a:lnTo>
                        <a:pt x="1839" y="1640"/>
                      </a:lnTo>
                      <a:lnTo>
                        <a:pt x="1831" y="1665"/>
                      </a:lnTo>
                      <a:lnTo>
                        <a:pt x="1818" y="1688"/>
                      </a:lnTo>
                      <a:lnTo>
                        <a:pt x="1800" y="1709"/>
                      </a:lnTo>
                      <a:lnTo>
                        <a:pt x="1705" y="1805"/>
                      </a:lnTo>
                      <a:lnTo>
                        <a:pt x="1687" y="1821"/>
                      </a:lnTo>
                      <a:lnTo>
                        <a:pt x="1665" y="1834"/>
                      </a:lnTo>
                      <a:lnTo>
                        <a:pt x="1644" y="1842"/>
                      </a:lnTo>
                      <a:lnTo>
                        <a:pt x="1621" y="1848"/>
                      </a:lnTo>
                      <a:lnTo>
                        <a:pt x="1597" y="1850"/>
                      </a:lnTo>
                      <a:lnTo>
                        <a:pt x="1567" y="1846"/>
                      </a:lnTo>
                      <a:lnTo>
                        <a:pt x="1539" y="1838"/>
                      </a:lnTo>
                      <a:lnTo>
                        <a:pt x="1514" y="1824"/>
                      </a:lnTo>
                      <a:lnTo>
                        <a:pt x="1490" y="1805"/>
                      </a:lnTo>
                      <a:lnTo>
                        <a:pt x="1441" y="1756"/>
                      </a:lnTo>
                      <a:lnTo>
                        <a:pt x="1394" y="1781"/>
                      </a:lnTo>
                      <a:lnTo>
                        <a:pt x="1346" y="1802"/>
                      </a:lnTo>
                      <a:lnTo>
                        <a:pt x="1297" y="1821"/>
                      </a:lnTo>
                      <a:lnTo>
                        <a:pt x="1247" y="1836"/>
                      </a:lnTo>
                      <a:lnTo>
                        <a:pt x="1247" y="1907"/>
                      </a:lnTo>
                      <a:lnTo>
                        <a:pt x="1244" y="1937"/>
                      </a:lnTo>
                      <a:lnTo>
                        <a:pt x="1235" y="1966"/>
                      </a:lnTo>
                      <a:lnTo>
                        <a:pt x="1220" y="1991"/>
                      </a:lnTo>
                      <a:lnTo>
                        <a:pt x="1203" y="2015"/>
                      </a:lnTo>
                      <a:lnTo>
                        <a:pt x="1179" y="2032"/>
                      </a:lnTo>
                      <a:lnTo>
                        <a:pt x="1154" y="2046"/>
                      </a:lnTo>
                      <a:lnTo>
                        <a:pt x="1126" y="2056"/>
                      </a:lnTo>
                      <a:lnTo>
                        <a:pt x="1095" y="2059"/>
                      </a:lnTo>
                      <a:lnTo>
                        <a:pt x="958" y="2059"/>
                      </a:lnTo>
                      <a:lnTo>
                        <a:pt x="927" y="2056"/>
                      </a:lnTo>
                      <a:lnTo>
                        <a:pt x="900" y="2046"/>
                      </a:lnTo>
                      <a:lnTo>
                        <a:pt x="874" y="2032"/>
                      </a:lnTo>
                      <a:lnTo>
                        <a:pt x="851" y="2015"/>
                      </a:lnTo>
                      <a:lnTo>
                        <a:pt x="832" y="1991"/>
                      </a:lnTo>
                      <a:lnTo>
                        <a:pt x="819" y="1966"/>
                      </a:lnTo>
                      <a:lnTo>
                        <a:pt x="810" y="1937"/>
                      </a:lnTo>
                      <a:lnTo>
                        <a:pt x="807" y="1907"/>
                      </a:lnTo>
                      <a:lnTo>
                        <a:pt x="807" y="1836"/>
                      </a:lnTo>
                      <a:lnTo>
                        <a:pt x="756" y="1821"/>
                      </a:lnTo>
                      <a:lnTo>
                        <a:pt x="707" y="1802"/>
                      </a:lnTo>
                      <a:lnTo>
                        <a:pt x="659" y="1781"/>
                      </a:lnTo>
                      <a:lnTo>
                        <a:pt x="613" y="1756"/>
                      </a:lnTo>
                      <a:lnTo>
                        <a:pt x="563" y="1805"/>
                      </a:lnTo>
                      <a:lnTo>
                        <a:pt x="545" y="1821"/>
                      </a:lnTo>
                      <a:lnTo>
                        <a:pt x="524" y="1834"/>
                      </a:lnTo>
                      <a:lnTo>
                        <a:pt x="503" y="1842"/>
                      </a:lnTo>
                      <a:lnTo>
                        <a:pt x="480" y="1848"/>
                      </a:lnTo>
                      <a:lnTo>
                        <a:pt x="456" y="1850"/>
                      </a:lnTo>
                      <a:lnTo>
                        <a:pt x="426" y="1846"/>
                      </a:lnTo>
                      <a:lnTo>
                        <a:pt x="398" y="1838"/>
                      </a:lnTo>
                      <a:lnTo>
                        <a:pt x="372" y="1824"/>
                      </a:lnTo>
                      <a:lnTo>
                        <a:pt x="349" y="1805"/>
                      </a:lnTo>
                      <a:lnTo>
                        <a:pt x="252" y="1709"/>
                      </a:lnTo>
                      <a:lnTo>
                        <a:pt x="237" y="1690"/>
                      </a:lnTo>
                      <a:lnTo>
                        <a:pt x="225" y="1670"/>
                      </a:lnTo>
                      <a:lnTo>
                        <a:pt x="215" y="1649"/>
                      </a:lnTo>
                      <a:lnTo>
                        <a:pt x="210" y="1626"/>
                      </a:lnTo>
                      <a:lnTo>
                        <a:pt x="208" y="1601"/>
                      </a:lnTo>
                      <a:lnTo>
                        <a:pt x="211" y="1572"/>
                      </a:lnTo>
                      <a:lnTo>
                        <a:pt x="220" y="1543"/>
                      </a:lnTo>
                      <a:lnTo>
                        <a:pt x="233" y="1517"/>
                      </a:lnTo>
                      <a:lnTo>
                        <a:pt x="252" y="1495"/>
                      </a:lnTo>
                      <a:lnTo>
                        <a:pt x="302" y="1445"/>
                      </a:lnTo>
                      <a:lnTo>
                        <a:pt x="278" y="1398"/>
                      </a:lnTo>
                      <a:lnTo>
                        <a:pt x="256" y="1350"/>
                      </a:lnTo>
                      <a:lnTo>
                        <a:pt x="237" y="1300"/>
                      </a:lnTo>
                      <a:lnTo>
                        <a:pt x="222" y="1250"/>
                      </a:lnTo>
                      <a:lnTo>
                        <a:pt x="151" y="1250"/>
                      </a:lnTo>
                      <a:lnTo>
                        <a:pt x="121" y="1247"/>
                      </a:lnTo>
                      <a:lnTo>
                        <a:pt x="92" y="1238"/>
                      </a:lnTo>
                      <a:lnTo>
                        <a:pt x="67" y="1224"/>
                      </a:lnTo>
                      <a:lnTo>
                        <a:pt x="45" y="1205"/>
                      </a:lnTo>
                      <a:lnTo>
                        <a:pt x="26" y="1183"/>
                      </a:lnTo>
                      <a:lnTo>
                        <a:pt x="12" y="1157"/>
                      </a:lnTo>
                      <a:lnTo>
                        <a:pt x="2" y="1129"/>
                      </a:lnTo>
                      <a:lnTo>
                        <a:pt x="0" y="1098"/>
                      </a:lnTo>
                      <a:lnTo>
                        <a:pt x="0" y="961"/>
                      </a:lnTo>
                      <a:lnTo>
                        <a:pt x="2" y="930"/>
                      </a:lnTo>
                      <a:lnTo>
                        <a:pt x="12" y="902"/>
                      </a:lnTo>
                      <a:lnTo>
                        <a:pt x="26" y="876"/>
                      </a:lnTo>
                      <a:lnTo>
                        <a:pt x="45" y="854"/>
                      </a:lnTo>
                      <a:lnTo>
                        <a:pt x="67" y="835"/>
                      </a:lnTo>
                      <a:lnTo>
                        <a:pt x="92" y="821"/>
                      </a:lnTo>
                      <a:lnTo>
                        <a:pt x="121" y="812"/>
                      </a:lnTo>
                      <a:lnTo>
                        <a:pt x="151" y="809"/>
                      </a:lnTo>
                      <a:lnTo>
                        <a:pt x="222" y="809"/>
                      </a:lnTo>
                      <a:lnTo>
                        <a:pt x="237" y="759"/>
                      </a:lnTo>
                      <a:lnTo>
                        <a:pt x="256" y="709"/>
                      </a:lnTo>
                      <a:lnTo>
                        <a:pt x="278" y="661"/>
                      </a:lnTo>
                      <a:lnTo>
                        <a:pt x="302" y="614"/>
                      </a:lnTo>
                      <a:lnTo>
                        <a:pt x="252" y="565"/>
                      </a:lnTo>
                      <a:lnTo>
                        <a:pt x="237" y="547"/>
                      </a:lnTo>
                      <a:lnTo>
                        <a:pt x="225" y="527"/>
                      </a:lnTo>
                      <a:lnTo>
                        <a:pt x="215" y="504"/>
                      </a:lnTo>
                      <a:lnTo>
                        <a:pt x="210" y="482"/>
                      </a:lnTo>
                      <a:lnTo>
                        <a:pt x="208" y="458"/>
                      </a:lnTo>
                      <a:lnTo>
                        <a:pt x="211" y="428"/>
                      </a:lnTo>
                      <a:lnTo>
                        <a:pt x="220" y="400"/>
                      </a:lnTo>
                      <a:lnTo>
                        <a:pt x="233" y="373"/>
                      </a:lnTo>
                      <a:lnTo>
                        <a:pt x="252" y="350"/>
                      </a:lnTo>
                      <a:lnTo>
                        <a:pt x="349" y="254"/>
                      </a:lnTo>
                      <a:lnTo>
                        <a:pt x="367" y="238"/>
                      </a:lnTo>
                      <a:lnTo>
                        <a:pt x="387" y="225"/>
                      </a:lnTo>
                      <a:lnTo>
                        <a:pt x="410" y="217"/>
                      </a:lnTo>
                      <a:lnTo>
                        <a:pt x="432" y="212"/>
                      </a:lnTo>
                      <a:lnTo>
                        <a:pt x="456" y="209"/>
                      </a:lnTo>
                      <a:lnTo>
                        <a:pt x="485" y="213"/>
                      </a:lnTo>
                      <a:lnTo>
                        <a:pt x="514" y="221"/>
                      </a:lnTo>
                      <a:lnTo>
                        <a:pt x="540" y="235"/>
                      </a:lnTo>
                      <a:lnTo>
                        <a:pt x="563" y="254"/>
                      </a:lnTo>
                      <a:lnTo>
                        <a:pt x="613" y="304"/>
                      </a:lnTo>
                      <a:lnTo>
                        <a:pt x="659" y="278"/>
                      </a:lnTo>
                      <a:lnTo>
                        <a:pt x="707" y="257"/>
                      </a:lnTo>
                      <a:lnTo>
                        <a:pt x="756" y="238"/>
                      </a:lnTo>
                      <a:lnTo>
                        <a:pt x="807" y="223"/>
                      </a:lnTo>
                      <a:lnTo>
                        <a:pt x="807" y="152"/>
                      </a:lnTo>
                      <a:lnTo>
                        <a:pt x="810" y="122"/>
                      </a:lnTo>
                      <a:lnTo>
                        <a:pt x="819" y="93"/>
                      </a:lnTo>
                      <a:lnTo>
                        <a:pt x="832" y="68"/>
                      </a:lnTo>
                      <a:lnTo>
                        <a:pt x="851" y="45"/>
                      </a:lnTo>
                      <a:lnTo>
                        <a:pt x="874" y="27"/>
                      </a:lnTo>
                      <a:lnTo>
                        <a:pt x="900" y="13"/>
                      </a:lnTo>
                      <a:lnTo>
                        <a:pt x="927" y="3"/>
                      </a:lnTo>
                      <a:lnTo>
                        <a:pt x="9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56" name="Freeform 253">
                  <a:extLst>
                    <a:ext uri="{FF2B5EF4-FFF2-40B4-BE49-F238E27FC236}">
                      <a16:creationId xmlns:a16="http://schemas.microsoft.com/office/drawing/2014/main" id="{AC0A49E4-06F0-E492-4CB5-C13C4129185D}"/>
                    </a:ext>
                  </a:extLst>
                </p:cNvPr>
                <p:cNvSpPr>
                  <a:spLocks noEditPoints="1"/>
                </p:cNvSpPr>
                <p:nvPr/>
              </p:nvSpPr>
              <p:spPr bwMode="auto">
                <a:xfrm>
                  <a:off x="3733801" y="3562350"/>
                  <a:ext cx="131763" cy="131763"/>
                </a:xfrm>
                <a:custGeom>
                  <a:avLst/>
                  <a:gdLst>
                    <a:gd name="T0" fmla="*/ 374 w 833"/>
                    <a:gd name="T1" fmla="*/ 144 h 835"/>
                    <a:gd name="T2" fmla="*/ 299 w 833"/>
                    <a:gd name="T3" fmla="*/ 166 h 835"/>
                    <a:gd name="T4" fmla="*/ 234 w 833"/>
                    <a:gd name="T5" fmla="*/ 208 h 835"/>
                    <a:gd name="T6" fmla="*/ 183 w 833"/>
                    <a:gd name="T7" fmla="*/ 266 h 835"/>
                    <a:gd name="T8" fmla="*/ 151 w 833"/>
                    <a:gd name="T9" fmla="*/ 337 h 835"/>
                    <a:gd name="T10" fmla="*/ 139 w 833"/>
                    <a:gd name="T11" fmla="*/ 418 h 835"/>
                    <a:gd name="T12" fmla="*/ 151 w 833"/>
                    <a:gd name="T13" fmla="*/ 498 h 835"/>
                    <a:gd name="T14" fmla="*/ 183 w 833"/>
                    <a:gd name="T15" fmla="*/ 569 h 835"/>
                    <a:gd name="T16" fmla="*/ 234 w 833"/>
                    <a:gd name="T17" fmla="*/ 627 h 835"/>
                    <a:gd name="T18" fmla="*/ 299 w 833"/>
                    <a:gd name="T19" fmla="*/ 669 h 835"/>
                    <a:gd name="T20" fmla="*/ 374 w 833"/>
                    <a:gd name="T21" fmla="*/ 691 h 835"/>
                    <a:gd name="T22" fmla="*/ 457 w 833"/>
                    <a:gd name="T23" fmla="*/ 691 h 835"/>
                    <a:gd name="T24" fmla="*/ 531 w 833"/>
                    <a:gd name="T25" fmla="*/ 669 h 835"/>
                    <a:gd name="T26" fmla="*/ 597 w 833"/>
                    <a:gd name="T27" fmla="*/ 627 h 835"/>
                    <a:gd name="T28" fmla="*/ 647 w 833"/>
                    <a:gd name="T29" fmla="*/ 569 h 835"/>
                    <a:gd name="T30" fmla="*/ 680 w 833"/>
                    <a:gd name="T31" fmla="*/ 498 h 835"/>
                    <a:gd name="T32" fmla="*/ 692 w 833"/>
                    <a:gd name="T33" fmla="*/ 418 h 835"/>
                    <a:gd name="T34" fmla="*/ 680 w 833"/>
                    <a:gd name="T35" fmla="*/ 338 h 835"/>
                    <a:gd name="T36" fmla="*/ 647 w 833"/>
                    <a:gd name="T37" fmla="*/ 267 h 835"/>
                    <a:gd name="T38" fmla="*/ 597 w 833"/>
                    <a:gd name="T39" fmla="*/ 209 h 835"/>
                    <a:gd name="T40" fmla="*/ 531 w 833"/>
                    <a:gd name="T41" fmla="*/ 167 h 835"/>
                    <a:gd name="T42" fmla="*/ 457 w 833"/>
                    <a:gd name="T43" fmla="*/ 144 h 835"/>
                    <a:gd name="T44" fmla="*/ 416 w 833"/>
                    <a:gd name="T45" fmla="*/ 0 h 835"/>
                    <a:gd name="T46" fmla="*/ 519 w 833"/>
                    <a:gd name="T47" fmla="*/ 13 h 835"/>
                    <a:gd name="T48" fmla="*/ 612 w 833"/>
                    <a:gd name="T49" fmla="*/ 49 h 835"/>
                    <a:gd name="T50" fmla="*/ 693 w 833"/>
                    <a:gd name="T51" fmla="*/ 106 h 835"/>
                    <a:gd name="T52" fmla="*/ 758 w 833"/>
                    <a:gd name="T53" fmla="*/ 180 h 835"/>
                    <a:gd name="T54" fmla="*/ 805 w 833"/>
                    <a:gd name="T55" fmla="*/ 266 h 835"/>
                    <a:gd name="T56" fmla="*/ 829 w 833"/>
                    <a:gd name="T57" fmla="*/ 366 h 835"/>
                    <a:gd name="T58" fmla="*/ 829 w 833"/>
                    <a:gd name="T59" fmla="*/ 469 h 835"/>
                    <a:gd name="T60" fmla="*/ 805 w 833"/>
                    <a:gd name="T61" fmla="*/ 569 h 835"/>
                    <a:gd name="T62" fmla="*/ 758 w 833"/>
                    <a:gd name="T63" fmla="*/ 655 h 835"/>
                    <a:gd name="T64" fmla="*/ 693 w 833"/>
                    <a:gd name="T65" fmla="*/ 729 h 835"/>
                    <a:gd name="T66" fmla="*/ 612 w 833"/>
                    <a:gd name="T67" fmla="*/ 786 h 835"/>
                    <a:gd name="T68" fmla="*/ 519 w 833"/>
                    <a:gd name="T69" fmla="*/ 822 h 835"/>
                    <a:gd name="T70" fmla="*/ 416 w 833"/>
                    <a:gd name="T71" fmla="*/ 835 h 835"/>
                    <a:gd name="T72" fmla="*/ 313 w 833"/>
                    <a:gd name="T73" fmla="*/ 822 h 835"/>
                    <a:gd name="T74" fmla="*/ 220 w 833"/>
                    <a:gd name="T75" fmla="*/ 786 h 835"/>
                    <a:gd name="T76" fmla="*/ 139 w 833"/>
                    <a:gd name="T77" fmla="*/ 729 h 835"/>
                    <a:gd name="T78" fmla="*/ 74 w 833"/>
                    <a:gd name="T79" fmla="*/ 655 h 835"/>
                    <a:gd name="T80" fmla="*/ 27 w 833"/>
                    <a:gd name="T81" fmla="*/ 569 h 835"/>
                    <a:gd name="T82" fmla="*/ 3 w 833"/>
                    <a:gd name="T83" fmla="*/ 469 h 835"/>
                    <a:gd name="T84" fmla="*/ 3 w 833"/>
                    <a:gd name="T85" fmla="*/ 366 h 835"/>
                    <a:gd name="T86" fmla="*/ 27 w 833"/>
                    <a:gd name="T87" fmla="*/ 266 h 835"/>
                    <a:gd name="T88" fmla="*/ 74 w 833"/>
                    <a:gd name="T89" fmla="*/ 180 h 835"/>
                    <a:gd name="T90" fmla="*/ 139 w 833"/>
                    <a:gd name="T91" fmla="*/ 106 h 835"/>
                    <a:gd name="T92" fmla="*/ 220 w 833"/>
                    <a:gd name="T93" fmla="*/ 49 h 835"/>
                    <a:gd name="T94" fmla="*/ 313 w 833"/>
                    <a:gd name="T95" fmla="*/ 13 h 835"/>
                    <a:gd name="T96" fmla="*/ 416 w 833"/>
                    <a:gd name="T97"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3" h="835">
                      <a:moveTo>
                        <a:pt x="415" y="141"/>
                      </a:moveTo>
                      <a:lnTo>
                        <a:pt x="374" y="144"/>
                      </a:lnTo>
                      <a:lnTo>
                        <a:pt x="335" y="152"/>
                      </a:lnTo>
                      <a:lnTo>
                        <a:pt x="299" y="166"/>
                      </a:lnTo>
                      <a:lnTo>
                        <a:pt x="265" y="185"/>
                      </a:lnTo>
                      <a:lnTo>
                        <a:pt x="234" y="208"/>
                      </a:lnTo>
                      <a:lnTo>
                        <a:pt x="207" y="236"/>
                      </a:lnTo>
                      <a:lnTo>
                        <a:pt x="183" y="266"/>
                      </a:lnTo>
                      <a:lnTo>
                        <a:pt x="164" y="301"/>
                      </a:lnTo>
                      <a:lnTo>
                        <a:pt x="151" y="337"/>
                      </a:lnTo>
                      <a:lnTo>
                        <a:pt x="142" y="376"/>
                      </a:lnTo>
                      <a:lnTo>
                        <a:pt x="139" y="418"/>
                      </a:lnTo>
                      <a:lnTo>
                        <a:pt x="142" y="459"/>
                      </a:lnTo>
                      <a:lnTo>
                        <a:pt x="151" y="498"/>
                      </a:lnTo>
                      <a:lnTo>
                        <a:pt x="164" y="534"/>
                      </a:lnTo>
                      <a:lnTo>
                        <a:pt x="183" y="569"/>
                      </a:lnTo>
                      <a:lnTo>
                        <a:pt x="207" y="599"/>
                      </a:lnTo>
                      <a:lnTo>
                        <a:pt x="234" y="627"/>
                      </a:lnTo>
                      <a:lnTo>
                        <a:pt x="265" y="650"/>
                      </a:lnTo>
                      <a:lnTo>
                        <a:pt x="299" y="669"/>
                      </a:lnTo>
                      <a:lnTo>
                        <a:pt x="335" y="683"/>
                      </a:lnTo>
                      <a:lnTo>
                        <a:pt x="374" y="691"/>
                      </a:lnTo>
                      <a:lnTo>
                        <a:pt x="415" y="694"/>
                      </a:lnTo>
                      <a:lnTo>
                        <a:pt x="457" y="691"/>
                      </a:lnTo>
                      <a:lnTo>
                        <a:pt x="495" y="683"/>
                      </a:lnTo>
                      <a:lnTo>
                        <a:pt x="531" y="669"/>
                      </a:lnTo>
                      <a:lnTo>
                        <a:pt x="565" y="650"/>
                      </a:lnTo>
                      <a:lnTo>
                        <a:pt x="597" y="627"/>
                      </a:lnTo>
                      <a:lnTo>
                        <a:pt x="624" y="599"/>
                      </a:lnTo>
                      <a:lnTo>
                        <a:pt x="647" y="569"/>
                      </a:lnTo>
                      <a:lnTo>
                        <a:pt x="665" y="534"/>
                      </a:lnTo>
                      <a:lnTo>
                        <a:pt x="680" y="498"/>
                      </a:lnTo>
                      <a:lnTo>
                        <a:pt x="689" y="459"/>
                      </a:lnTo>
                      <a:lnTo>
                        <a:pt x="692" y="418"/>
                      </a:lnTo>
                      <a:lnTo>
                        <a:pt x="689" y="376"/>
                      </a:lnTo>
                      <a:lnTo>
                        <a:pt x="680" y="338"/>
                      </a:lnTo>
                      <a:lnTo>
                        <a:pt x="665" y="301"/>
                      </a:lnTo>
                      <a:lnTo>
                        <a:pt x="647" y="267"/>
                      </a:lnTo>
                      <a:lnTo>
                        <a:pt x="624" y="236"/>
                      </a:lnTo>
                      <a:lnTo>
                        <a:pt x="597" y="209"/>
                      </a:lnTo>
                      <a:lnTo>
                        <a:pt x="565" y="185"/>
                      </a:lnTo>
                      <a:lnTo>
                        <a:pt x="531" y="167"/>
                      </a:lnTo>
                      <a:lnTo>
                        <a:pt x="495" y="152"/>
                      </a:lnTo>
                      <a:lnTo>
                        <a:pt x="457" y="144"/>
                      </a:lnTo>
                      <a:lnTo>
                        <a:pt x="415" y="141"/>
                      </a:lnTo>
                      <a:close/>
                      <a:moveTo>
                        <a:pt x="416" y="0"/>
                      </a:moveTo>
                      <a:lnTo>
                        <a:pt x="468" y="3"/>
                      </a:lnTo>
                      <a:lnTo>
                        <a:pt x="519" y="13"/>
                      </a:lnTo>
                      <a:lnTo>
                        <a:pt x="566" y="29"/>
                      </a:lnTo>
                      <a:lnTo>
                        <a:pt x="612" y="49"/>
                      </a:lnTo>
                      <a:lnTo>
                        <a:pt x="654" y="75"/>
                      </a:lnTo>
                      <a:lnTo>
                        <a:pt x="693" y="106"/>
                      </a:lnTo>
                      <a:lnTo>
                        <a:pt x="728" y="141"/>
                      </a:lnTo>
                      <a:lnTo>
                        <a:pt x="758" y="180"/>
                      </a:lnTo>
                      <a:lnTo>
                        <a:pt x="783" y="222"/>
                      </a:lnTo>
                      <a:lnTo>
                        <a:pt x="805" y="266"/>
                      </a:lnTo>
                      <a:lnTo>
                        <a:pt x="819" y="315"/>
                      </a:lnTo>
                      <a:lnTo>
                        <a:pt x="829" y="366"/>
                      </a:lnTo>
                      <a:lnTo>
                        <a:pt x="833" y="418"/>
                      </a:lnTo>
                      <a:lnTo>
                        <a:pt x="829" y="469"/>
                      </a:lnTo>
                      <a:lnTo>
                        <a:pt x="819" y="520"/>
                      </a:lnTo>
                      <a:lnTo>
                        <a:pt x="805" y="569"/>
                      </a:lnTo>
                      <a:lnTo>
                        <a:pt x="783" y="613"/>
                      </a:lnTo>
                      <a:lnTo>
                        <a:pt x="758" y="655"/>
                      </a:lnTo>
                      <a:lnTo>
                        <a:pt x="728" y="694"/>
                      </a:lnTo>
                      <a:lnTo>
                        <a:pt x="693" y="729"/>
                      </a:lnTo>
                      <a:lnTo>
                        <a:pt x="654" y="760"/>
                      </a:lnTo>
                      <a:lnTo>
                        <a:pt x="612" y="786"/>
                      </a:lnTo>
                      <a:lnTo>
                        <a:pt x="566" y="806"/>
                      </a:lnTo>
                      <a:lnTo>
                        <a:pt x="519" y="822"/>
                      </a:lnTo>
                      <a:lnTo>
                        <a:pt x="468" y="832"/>
                      </a:lnTo>
                      <a:lnTo>
                        <a:pt x="416" y="835"/>
                      </a:lnTo>
                      <a:lnTo>
                        <a:pt x="364" y="832"/>
                      </a:lnTo>
                      <a:lnTo>
                        <a:pt x="313" y="822"/>
                      </a:lnTo>
                      <a:lnTo>
                        <a:pt x="266" y="806"/>
                      </a:lnTo>
                      <a:lnTo>
                        <a:pt x="220" y="786"/>
                      </a:lnTo>
                      <a:lnTo>
                        <a:pt x="178" y="760"/>
                      </a:lnTo>
                      <a:lnTo>
                        <a:pt x="139" y="729"/>
                      </a:lnTo>
                      <a:lnTo>
                        <a:pt x="104" y="694"/>
                      </a:lnTo>
                      <a:lnTo>
                        <a:pt x="74" y="655"/>
                      </a:lnTo>
                      <a:lnTo>
                        <a:pt x="48" y="613"/>
                      </a:lnTo>
                      <a:lnTo>
                        <a:pt x="27" y="569"/>
                      </a:lnTo>
                      <a:lnTo>
                        <a:pt x="13" y="520"/>
                      </a:lnTo>
                      <a:lnTo>
                        <a:pt x="3" y="469"/>
                      </a:lnTo>
                      <a:lnTo>
                        <a:pt x="0" y="418"/>
                      </a:lnTo>
                      <a:lnTo>
                        <a:pt x="3" y="366"/>
                      </a:lnTo>
                      <a:lnTo>
                        <a:pt x="13" y="315"/>
                      </a:lnTo>
                      <a:lnTo>
                        <a:pt x="27" y="266"/>
                      </a:lnTo>
                      <a:lnTo>
                        <a:pt x="48" y="222"/>
                      </a:lnTo>
                      <a:lnTo>
                        <a:pt x="74" y="180"/>
                      </a:lnTo>
                      <a:lnTo>
                        <a:pt x="104" y="141"/>
                      </a:lnTo>
                      <a:lnTo>
                        <a:pt x="139" y="106"/>
                      </a:lnTo>
                      <a:lnTo>
                        <a:pt x="178" y="75"/>
                      </a:lnTo>
                      <a:lnTo>
                        <a:pt x="220" y="49"/>
                      </a:lnTo>
                      <a:lnTo>
                        <a:pt x="266" y="29"/>
                      </a:lnTo>
                      <a:lnTo>
                        <a:pt x="313" y="13"/>
                      </a:lnTo>
                      <a:lnTo>
                        <a:pt x="364" y="3"/>
                      </a:lnTo>
                      <a:lnTo>
                        <a:pt x="4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grpSp>
          <p:grpSp>
            <p:nvGrpSpPr>
              <p:cNvPr id="28" name="Group 27">
                <a:extLst>
                  <a:ext uri="{FF2B5EF4-FFF2-40B4-BE49-F238E27FC236}">
                    <a16:creationId xmlns:a16="http://schemas.microsoft.com/office/drawing/2014/main" id="{FBEF06FB-43A2-C2BF-4DAE-0D41A4533294}"/>
                  </a:ext>
                </a:extLst>
              </p:cNvPr>
              <p:cNvGrpSpPr/>
              <p:nvPr/>
            </p:nvGrpSpPr>
            <p:grpSpPr>
              <a:xfrm>
                <a:off x="7441879" y="3296645"/>
                <a:ext cx="554038" cy="550862"/>
                <a:chOff x="685800" y="4235450"/>
                <a:chExt cx="554038" cy="550862"/>
              </a:xfrm>
              <a:solidFill>
                <a:schemeClr val="bg1"/>
              </a:solidFill>
            </p:grpSpPr>
            <p:sp>
              <p:nvSpPr>
                <p:cNvPr id="51" name="Freeform 390">
                  <a:extLst>
                    <a:ext uri="{FF2B5EF4-FFF2-40B4-BE49-F238E27FC236}">
                      <a16:creationId xmlns:a16="http://schemas.microsoft.com/office/drawing/2014/main" id="{C5842C1A-0E5F-8938-587F-E04650BE4334}"/>
                    </a:ext>
                  </a:extLst>
                </p:cNvPr>
                <p:cNvSpPr>
                  <a:spLocks noEditPoints="1"/>
                </p:cNvSpPr>
                <p:nvPr/>
              </p:nvSpPr>
              <p:spPr bwMode="auto">
                <a:xfrm>
                  <a:off x="996950" y="4235450"/>
                  <a:ext cx="242888" cy="242887"/>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52" name="Freeform 391">
                  <a:extLst>
                    <a:ext uri="{FF2B5EF4-FFF2-40B4-BE49-F238E27FC236}">
                      <a16:creationId xmlns:a16="http://schemas.microsoft.com/office/drawing/2014/main" id="{672E0D87-C35B-A095-CE76-788C8EEB4CD5}"/>
                    </a:ext>
                  </a:extLst>
                </p:cNvPr>
                <p:cNvSpPr>
                  <a:spLocks noEditPoints="1"/>
                </p:cNvSpPr>
                <p:nvPr/>
              </p:nvSpPr>
              <p:spPr bwMode="auto">
                <a:xfrm>
                  <a:off x="685800" y="4286250"/>
                  <a:ext cx="498475" cy="500062"/>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grpSp>
          <p:grpSp>
            <p:nvGrpSpPr>
              <p:cNvPr id="29" name="Group 28">
                <a:extLst>
                  <a:ext uri="{FF2B5EF4-FFF2-40B4-BE49-F238E27FC236}">
                    <a16:creationId xmlns:a16="http://schemas.microsoft.com/office/drawing/2014/main" id="{2AB56EA0-B817-369F-5B10-B5BEECB8A3D8}"/>
                  </a:ext>
                </a:extLst>
              </p:cNvPr>
              <p:cNvGrpSpPr/>
              <p:nvPr/>
            </p:nvGrpSpPr>
            <p:grpSpPr>
              <a:xfrm>
                <a:off x="6613754" y="2332626"/>
                <a:ext cx="415925" cy="550863"/>
                <a:chOff x="5422900" y="5006975"/>
                <a:chExt cx="415925" cy="550863"/>
              </a:xfrm>
              <a:solidFill>
                <a:schemeClr val="bg1"/>
              </a:solidFill>
            </p:grpSpPr>
            <p:sp>
              <p:nvSpPr>
                <p:cNvPr id="45" name="Freeform 438">
                  <a:extLst>
                    <a:ext uri="{FF2B5EF4-FFF2-40B4-BE49-F238E27FC236}">
                      <a16:creationId xmlns:a16="http://schemas.microsoft.com/office/drawing/2014/main" id="{8A51287E-7F39-63B0-1A1C-2596FAE14893}"/>
                    </a:ext>
                  </a:extLst>
                </p:cNvPr>
                <p:cNvSpPr>
                  <a:spLocks/>
                </p:cNvSpPr>
                <p:nvPr/>
              </p:nvSpPr>
              <p:spPr bwMode="auto">
                <a:xfrm>
                  <a:off x="5632450" y="5006975"/>
                  <a:ext cx="22225" cy="111125"/>
                </a:xfrm>
                <a:custGeom>
                  <a:avLst/>
                  <a:gdLst>
                    <a:gd name="T0" fmla="*/ 71 w 140"/>
                    <a:gd name="T1" fmla="*/ 0 h 700"/>
                    <a:gd name="T2" fmla="*/ 89 w 140"/>
                    <a:gd name="T3" fmla="*/ 3 h 700"/>
                    <a:gd name="T4" fmla="*/ 106 w 140"/>
                    <a:gd name="T5" fmla="*/ 10 h 700"/>
                    <a:gd name="T6" fmla="*/ 120 w 140"/>
                    <a:gd name="T7" fmla="*/ 21 h 700"/>
                    <a:gd name="T8" fmla="*/ 131 w 140"/>
                    <a:gd name="T9" fmla="*/ 35 h 700"/>
                    <a:gd name="T10" fmla="*/ 138 w 140"/>
                    <a:gd name="T11" fmla="*/ 52 h 700"/>
                    <a:gd name="T12" fmla="*/ 140 w 140"/>
                    <a:gd name="T13" fmla="*/ 70 h 700"/>
                    <a:gd name="T14" fmla="*/ 140 w 140"/>
                    <a:gd name="T15" fmla="*/ 629 h 700"/>
                    <a:gd name="T16" fmla="*/ 138 w 140"/>
                    <a:gd name="T17" fmla="*/ 647 h 700"/>
                    <a:gd name="T18" fmla="*/ 131 w 140"/>
                    <a:gd name="T19" fmla="*/ 664 h 700"/>
                    <a:gd name="T20" fmla="*/ 120 w 140"/>
                    <a:gd name="T21" fmla="*/ 679 h 700"/>
                    <a:gd name="T22" fmla="*/ 106 w 140"/>
                    <a:gd name="T23" fmla="*/ 689 h 700"/>
                    <a:gd name="T24" fmla="*/ 89 w 140"/>
                    <a:gd name="T25" fmla="*/ 697 h 700"/>
                    <a:gd name="T26" fmla="*/ 71 w 140"/>
                    <a:gd name="T27" fmla="*/ 700 h 700"/>
                    <a:gd name="T28" fmla="*/ 52 w 140"/>
                    <a:gd name="T29" fmla="*/ 697 h 700"/>
                    <a:gd name="T30" fmla="*/ 35 w 140"/>
                    <a:gd name="T31" fmla="*/ 690 h 700"/>
                    <a:gd name="T32" fmla="*/ 21 w 140"/>
                    <a:gd name="T33" fmla="*/ 679 h 700"/>
                    <a:gd name="T34" fmla="*/ 9 w 140"/>
                    <a:gd name="T35" fmla="*/ 665 h 700"/>
                    <a:gd name="T36" fmla="*/ 3 w 140"/>
                    <a:gd name="T37" fmla="*/ 648 h 700"/>
                    <a:gd name="T38" fmla="*/ 0 w 140"/>
                    <a:gd name="T39" fmla="*/ 629 h 700"/>
                    <a:gd name="T40" fmla="*/ 0 w 140"/>
                    <a:gd name="T41" fmla="*/ 70 h 700"/>
                    <a:gd name="T42" fmla="*/ 3 w 140"/>
                    <a:gd name="T43" fmla="*/ 52 h 700"/>
                    <a:gd name="T44" fmla="*/ 9 w 140"/>
                    <a:gd name="T45" fmla="*/ 35 h 700"/>
                    <a:gd name="T46" fmla="*/ 21 w 140"/>
                    <a:gd name="T47" fmla="*/ 21 h 700"/>
                    <a:gd name="T48" fmla="*/ 35 w 140"/>
                    <a:gd name="T49" fmla="*/ 10 h 700"/>
                    <a:gd name="T50" fmla="*/ 52 w 140"/>
                    <a:gd name="T51" fmla="*/ 3 h 700"/>
                    <a:gd name="T52" fmla="*/ 71 w 140"/>
                    <a:gd name="T53"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700">
                      <a:moveTo>
                        <a:pt x="71" y="0"/>
                      </a:moveTo>
                      <a:lnTo>
                        <a:pt x="89" y="3"/>
                      </a:lnTo>
                      <a:lnTo>
                        <a:pt x="106" y="10"/>
                      </a:lnTo>
                      <a:lnTo>
                        <a:pt x="120" y="21"/>
                      </a:lnTo>
                      <a:lnTo>
                        <a:pt x="131" y="35"/>
                      </a:lnTo>
                      <a:lnTo>
                        <a:pt x="138" y="52"/>
                      </a:lnTo>
                      <a:lnTo>
                        <a:pt x="140" y="70"/>
                      </a:lnTo>
                      <a:lnTo>
                        <a:pt x="140" y="629"/>
                      </a:lnTo>
                      <a:lnTo>
                        <a:pt x="138" y="647"/>
                      </a:lnTo>
                      <a:lnTo>
                        <a:pt x="131" y="664"/>
                      </a:lnTo>
                      <a:lnTo>
                        <a:pt x="120" y="679"/>
                      </a:lnTo>
                      <a:lnTo>
                        <a:pt x="106" y="689"/>
                      </a:lnTo>
                      <a:lnTo>
                        <a:pt x="89" y="697"/>
                      </a:lnTo>
                      <a:lnTo>
                        <a:pt x="71" y="700"/>
                      </a:lnTo>
                      <a:lnTo>
                        <a:pt x="52" y="697"/>
                      </a:lnTo>
                      <a:lnTo>
                        <a:pt x="35" y="690"/>
                      </a:lnTo>
                      <a:lnTo>
                        <a:pt x="21" y="679"/>
                      </a:lnTo>
                      <a:lnTo>
                        <a:pt x="9" y="665"/>
                      </a:lnTo>
                      <a:lnTo>
                        <a:pt x="3" y="648"/>
                      </a:lnTo>
                      <a:lnTo>
                        <a:pt x="0" y="629"/>
                      </a:lnTo>
                      <a:lnTo>
                        <a:pt x="0" y="70"/>
                      </a:lnTo>
                      <a:lnTo>
                        <a:pt x="3" y="52"/>
                      </a:lnTo>
                      <a:lnTo>
                        <a:pt x="9" y="35"/>
                      </a:lnTo>
                      <a:lnTo>
                        <a:pt x="21" y="21"/>
                      </a:lnTo>
                      <a:lnTo>
                        <a:pt x="35" y="10"/>
                      </a:lnTo>
                      <a:lnTo>
                        <a:pt x="52" y="3"/>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6" name="Freeform 439">
                  <a:extLst>
                    <a:ext uri="{FF2B5EF4-FFF2-40B4-BE49-F238E27FC236}">
                      <a16:creationId xmlns:a16="http://schemas.microsoft.com/office/drawing/2014/main" id="{24338E6A-2669-B538-845F-1839577FCA49}"/>
                    </a:ext>
                  </a:extLst>
                </p:cNvPr>
                <p:cNvSpPr>
                  <a:spLocks/>
                </p:cNvSpPr>
                <p:nvPr/>
              </p:nvSpPr>
              <p:spPr bwMode="auto">
                <a:xfrm>
                  <a:off x="5486400" y="5057775"/>
                  <a:ext cx="84138" cy="84137"/>
                </a:xfrm>
                <a:custGeom>
                  <a:avLst/>
                  <a:gdLst>
                    <a:gd name="T0" fmla="*/ 70 w 535"/>
                    <a:gd name="T1" fmla="*/ 0 h 535"/>
                    <a:gd name="T2" fmla="*/ 88 w 535"/>
                    <a:gd name="T3" fmla="*/ 2 h 535"/>
                    <a:gd name="T4" fmla="*/ 105 w 535"/>
                    <a:gd name="T5" fmla="*/ 8 h 535"/>
                    <a:gd name="T6" fmla="*/ 120 w 535"/>
                    <a:gd name="T7" fmla="*/ 20 h 535"/>
                    <a:gd name="T8" fmla="*/ 514 w 535"/>
                    <a:gd name="T9" fmla="*/ 416 h 535"/>
                    <a:gd name="T10" fmla="*/ 526 w 535"/>
                    <a:gd name="T11" fmla="*/ 431 h 535"/>
                    <a:gd name="T12" fmla="*/ 533 w 535"/>
                    <a:gd name="T13" fmla="*/ 447 h 535"/>
                    <a:gd name="T14" fmla="*/ 535 w 535"/>
                    <a:gd name="T15" fmla="*/ 464 h 535"/>
                    <a:gd name="T16" fmla="*/ 533 w 535"/>
                    <a:gd name="T17" fmla="*/ 482 h 535"/>
                    <a:gd name="T18" fmla="*/ 526 w 535"/>
                    <a:gd name="T19" fmla="*/ 499 h 535"/>
                    <a:gd name="T20" fmla="*/ 514 w 535"/>
                    <a:gd name="T21" fmla="*/ 514 h 535"/>
                    <a:gd name="T22" fmla="*/ 499 w 535"/>
                    <a:gd name="T23" fmla="*/ 526 h 535"/>
                    <a:gd name="T24" fmla="*/ 482 w 535"/>
                    <a:gd name="T25" fmla="*/ 533 h 535"/>
                    <a:gd name="T26" fmla="*/ 465 w 535"/>
                    <a:gd name="T27" fmla="*/ 535 h 535"/>
                    <a:gd name="T28" fmla="*/ 447 w 535"/>
                    <a:gd name="T29" fmla="*/ 533 h 535"/>
                    <a:gd name="T30" fmla="*/ 430 w 535"/>
                    <a:gd name="T31" fmla="*/ 526 h 535"/>
                    <a:gd name="T32" fmla="*/ 416 w 535"/>
                    <a:gd name="T33" fmla="*/ 514 h 535"/>
                    <a:gd name="T34" fmla="*/ 20 w 535"/>
                    <a:gd name="T35" fmla="*/ 119 h 535"/>
                    <a:gd name="T36" fmla="*/ 10 w 535"/>
                    <a:gd name="T37" fmla="*/ 105 h 535"/>
                    <a:gd name="T38" fmla="*/ 2 w 535"/>
                    <a:gd name="T39" fmla="*/ 88 h 535"/>
                    <a:gd name="T40" fmla="*/ 0 w 535"/>
                    <a:gd name="T41" fmla="*/ 70 h 535"/>
                    <a:gd name="T42" fmla="*/ 2 w 535"/>
                    <a:gd name="T43" fmla="*/ 52 h 535"/>
                    <a:gd name="T44" fmla="*/ 10 w 535"/>
                    <a:gd name="T45" fmla="*/ 36 h 535"/>
                    <a:gd name="T46" fmla="*/ 20 w 535"/>
                    <a:gd name="T47" fmla="*/ 20 h 535"/>
                    <a:gd name="T48" fmla="*/ 36 w 535"/>
                    <a:gd name="T49" fmla="*/ 8 h 535"/>
                    <a:gd name="T50" fmla="*/ 53 w 535"/>
                    <a:gd name="T51" fmla="*/ 2 h 535"/>
                    <a:gd name="T52" fmla="*/ 70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70" y="0"/>
                      </a:moveTo>
                      <a:lnTo>
                        <a:pt x="88" y="2"/>
                      </a:lnTo>
                      <a:lnTo>
                        <a:pt x="105" y="8"/>
                      </a:lnTo>
                      <a:lnTo>
                        <a:pt x="120" y="20"/>
                      </a:lnTo>
                      <a:lnTo>
                        <a:pt x="514" y="416"/>
                      </a:lnTo>
                      <a:lnTo>
                        <a:pt x="526" y="431"/>
                      </a:lnTo>
                      <a:lnTo>
                        <a:pt x="533" y="447"/>
                      </a:lnTo>
                      <a:lnTo>
                        <a:pt x="535" y="464"/>
                      </a:lnTo>
                      <a:lnTo>
                        <a:pt x="533" y="482"/>
                      </a:lnTo>
                      <a:lnTo>
                        <a:pt x="526" y="499"/>
                      </a:lnTo>
                      <a:lnTo>
                        <a:pt x="514" y="514"/>
                      </a:lnTo>
                      <a:lnTo>
                        <a:pt x="499" y="526"/>
                      </a:lnTo>
                      <a:lnTo>
                        <a:pt x="482" y="533"/>
                      </a:lnTo>
                      <a:lnTo>
                        <a:pt x="465" y="535"/>
                      </a:lnTo>
                      <a:lnTo>
                        <a:pt x="447" y="533"/>
                      </a:lnTo>
                      <a:lnTo>
                        <a:pt x="430" y="526"/>
                      </a:lnTo>
                      <a:lnTo>
                        <a:pt x="416" y="514"/>
                      </a:lnTo>
                      <a:lnTo>
                        <a:pt x="20" y="119"/>
                      </a:lnTo>
                      <a:lnTo>
                        <a:pt x="10" y="105"/>
                      </a:lnTo>
                      <a:lnTo>
                        <a:pt x="2" y="88"/>
                      </a:lnTo>
                      <a:lnTo>
                        <a:pt x="0" y="70"/>
                      </a:lnTo>
                      <a:lnTo>
                        <a:pt x="2" y="52"/>
                      </a:lnTo>
                      <a:lnTo>
                        <a:pt x="10" y="36"/>
                      </a:lnTo>
                      <a:lnTo>
                        <a:pt x="20" y="20"/>
                      </a:lnTo>
                      <a:lnTo>
                        <a:pt x="36" y="8"/>
                      </a:lnTo>
                      <a:lnTo>
                        <a:pt x="53"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7" name="Freeform 440">
                  <a:extLst>
                    <a:ext uri="{FF2B5EF4-FFF2-40B4-BE49-F238E27FC236}">
                      <a16:creationId xmlns:a16="http://schemas.microsoft.com/office/drawing/2014/main" id="{97334979-190F-623A-898D-823127F70D43}"/>
                    </a:ext>
                  </a:extLst>
                </p:cNvPr>
                <p:cNvSpPr>
                  <a:spLocks/>
                </p:cNvSpPr>
                <p:nvPr/>
              </p:nvSpPr>
              <p:spPr bwMode="auto">
                <a:xfrm>
                  <a:off x="5727700" y="5205413"/>
                  <a:ext cx="111125" cy="22225"/>
                </a:xfrm>
                <a:custGeom>
                  <a:avLst/>
                  <a:gdLst>
                    <a:gd name="T0" fmla="*/ 71 w 699"/>
                    <a:gd name="T1" fmla="*/ 0 h 141"/>
                    <a:gd name="T2" fmla="*/ 629 w 699"/>
                    <a:gd name="T3" fmla="*/ 0 h 141"/>
                    <a:gd name="T4" fmla="*/ 647 w 699"/>
                    <a:gd name="T5" fmla="*/ 2 h 141"/>
                    <a:gd name="T6" fmla="*/ 664 w 699"/>
                    <a:gd name="T7" fmla="*/ 10 h 141"/>
                    <a:gd name="T8" fmla="*/ 679 w 699"/>
                    <a:gd name="T9" fmla="*/ 20 h 141"/>
                    <a:gd name="T10" fmla="*/ 689 w 699"/>
                    <a:gd name="T11" fmla="*/ 35 h 141"/>
                    <a:gd name="T12" fmla="*/ 697 w 699"/>
                    <a:gd name="T13" fmla="*/ 52 h 141"/>
                    <a:gd name="T14" fmla="*/ 699 w 699"/>
                    <a:gd name="T15" fmla="*/ 70 h 141"/>
                    <a:gd name="T16" fmla="*/ 697 w 699"/>
                    <a:gd name="T17" fmla="*/ 89 h 141"/>
                    <a:gd name="T18" fmla="*/ 689 w 699"/>
                    <a:gd name="T19" fmla="*/ 106 h 141"/>
                    <a:gd name="T20" fmla="*/ 679 w 699"/>
                    <a:gd name="T21" fmla="*/ 120 h 141"/>
                    <a:gd name="T22" fmla="*/ 664 w 699"/>
                    <a:gd name="T23" fmla="*/ 131 h 141"/>
                    <a:gd name="T24" fmla="*/ 647 w 699"/>
                    <a:gd name="T25" fmla="*/ 138 h 141"/>
                    <a:gd name="T26" fmla="*/ 629 w 699"/>
                    <a:gd name="T27" fmla="*/ 141 h 141"/>
                    <a:gd name="T28" fmla="*/ 71 w 699"/>
                    <a:gd name="T29" fmla="*/ 141 h 141"/>
                    <a:gd name="T30" fmla="*/ 52 w 699"/>
                    <a:gd name="T31" fmla="*/ 138 h 141"/>
                    <a:gd name="T32" fmla="*/ 35 w 699"/>
                    <a:gd name="T33" fmla="*/ 131 h 141"/>
                    <a:gd name="T34" fmla="*/ 21 w 699"/>
                    <a:gd name="T35" fmla="*/ 120 h 141"/>
                    <a:gd name="T36" fmla="*/ 10 w 699"/>
                    <a:gd name="T37" fmla="*/ 106 h 141"/>
                    <a:gd name="T38" fmla="*/ 3 w 699"/>
                    <a:gd name="T39" fmla="*/ 89 h 141"/>
                    <a:gd name="T40" fmla="*/ 0 w 699"/>
                    <a:gd name="T41" fmla="*/ 70 h 141"/>
                    <a:gd name="T42" fmla="*/ 3 w 699"/>
                    <a:gd name="T43" fmla="*/ 52 h 141"/>
                    <a:gd name="T44" fmla="*/ 10 w 699"/>
                    <a:gd name="T45" fmla="*/ 35 h 141"/>
                    <a:gd name="T46" fmla="*/ 21 w 699"/>
                    <a:gd name="T47" fmla="*/ 20 h 141"/>
                    <a:gd name="T48" fmla="*/ 35 w 699"/>
                    <a:gd name="T49" fmla="*/ 10 h 141"/>
                    <a:gd name="T50" fmla="*/ 52 w 699"/>
                    <a:gd name="T51" fmla="*/ 2 h 141"/>
                    <a:gd name="T52" fmla="*/ 71 w 699"/>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9" h="141">
                      <a:moveTo>
                        <a:pt x="71" y="0"/>
                      </a:moveTo>
                      <a:lnTo>
                        <a:pt x="629" y="0"/>
                      </a:lnTo>
                      <a:lnTo>
                        <a:pt x="647" y="2"/>
                      </a:lnTo>
                      <a:lnTo>
                        <a:pt x="664" y="10"/>
                      </a:lnTo>
                      <a:lnTo>
                        <a:pt x="679" y="20"/>
                      </a:lnTo>
                      <a:lnTo>
                        <a:pt x="689" y="35"/>
                      </a:lnTo>
                      <a:lnTo>
                        <a:pt x="697" y="52"/>
                      </a:lnTo>
                      <a:lnTo>
                        <a:pt x="699" y="70"/>
                      </a:lnTo>
                      <a:lnTo>
                        <a:pt x="697" y="89"/>
                      </a:lnTo>
                      <a:lnTo>
                        <a:pt x="689" y="106"/>
                      </a:lnTo>
                      <a:lnTo>
                        <a:pt x="679" y="120"/>
                      </a:lnTo>
                      <a:lnTo>
                        <a:pt x="664" y="131"/>
                      </a:lnTo>
                      <a:lnTo>
                        <a:pt x="647" y="138"/>
                      </a:lnTo>
                      <a:lnTo>
                        <a:pt x="629" y="141"/>
                      </a:lnTo>
                      <a:lnTo>
                        <a:pt x="71" y="141"/>
                      </a:lnTo>
                      <a:lnTo>
                        <a:pt x="52" y="138"/>
                      </a:lnTo>
                      <a:lnTo>
                        <a:pt x="35" y="131"/>
                      </a:lnTo>
                      <a:lnTo>
                        <a:pt x="21" y="120"/>
                      </a:lnTo>
                      <a:lnTo>
                        <a:pt x="10" y="106"/>
                      </a:lnTo>
                      <a:lnTo>
                        <a:pt x="3" y="89"/>
                      </a:lnTo>
                      <a:lnTo>
                        <a:pt x="0" y="70"/>
                      </a:lnTo>
                      <a:lnTo>
                        <a:pt x="3" y="52"/>
                      </a:lnTo>
                      <a:lnTo>
                        <a:pt x="10" y="35"/>
                      </a:lnTo>
                      <a:lnTo>
                        <a:pt x="21" y="20"/>
                      </a:lnTo>
                      <a:lnTo>
                        <a:pt x="35" y="10"/>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8" name="Freeform 441">
                  <a:extLst>
                    <a:ext uri="{FF2B5EF4-FFF2-40B4-BE49-F238E27FC236}">
                      <a16:creationId xmlns:a16="http://schemas.microsoft.com/office/drawing/2014/main" id="{E4F2C824-68B8-EFC7-7777-62CFE6DF0909}"/>
                    </a:ext>
                  </a:extLst>
                </p:cNvPr>
                <p:cNvSpPr>
                  <a:spLocks/>
                </p:cNvSpPr>
                <p:nvPr/>
              </p:nvSpPr>
              <p:spPr bwMode="auto">
                <a:xfrm>
                  <a:off x="5448300" y="5205413"/>
                  <a:ext cx="111125" cy="22225"/>
                </a:xfrm>
                <a:custGeom>
                  <a:avLst/>
                  <a:gdLst>
                    <a:gd name="T0" fmla="*/ 70 w 698"/>
                    <a:gd name="T1" fmla="*/ 0 h 141"/>
                    <a:gd name="T2" fmla="*/ 628 w 698"/>
                    <a:gd name="T3" fmla="*/ 0 h 141"/>
                    <a:gd name="T4" fmla="*/ 647 w 698"/>
                    <a:gd name="T5" fmla="*/ 2 h 141"/>
                    <a:gd name="T6" fmla="*/ 664 w 698"/>
                    <a:gd name="T7" fmla="*/ 10 h 141"/>
                    <a:gd name="T8" fmla="*/ 678 w 698"/>
                    <a:gd name="T9" fmla="*/ 20 h 141"/>
                    <a:gd name="T10" fmla="*/ 689 w 698"/>
                    <a:gd name="T11" fmla="*/ 35 h 141"/>
                    <a:gd name="T12" fmla="*/ 696 w 698"/>
                    <a:gd name="T13" fmla="*/ 52 h 141"/>
                    <a:gd name="T14" fmla="*/ 698 w 698"/>
                    <a:gd name="T15" fmla="*/ 70 h 141"/>
                    <a:gd name="T16" fmla="*/ 696 w 698"/>
                    <a:gd name="T17" fmla="*/ 89 h 141"/>
                    <a:gd name="T18" fmla="*/ 689 w 698"/>
                    <a:gd name="T19" fmla="*/ 106 h 141"/>
                    <a:gd name="T20" fmla="*/ 678 w 698"/>
                    <a:gd name="T21" fmla="*/ 120 h 141"/>
                    <a:gd name="T22" fmla="*/ 664 w 698"/>
                    <a:gd name="T23" fmla="*/ 131 h 141"/>
                    <a:gd name="T24" fmla="*/ 647 w 698"/>
                    <a:gd name="T25" fmla="*/ 138 h 141"/>
                    <a:gd name="T26" fmla="*/ 628 w 698"/>
                    <a:gd name="T27" fmla="*/ 141 h 141"/>
                    <a:gd name="T28" fmla="*/ 70 w 698"/>
                    <a:gd name="T29" fmla="*/ 141 h 141"/>
                    <a:gd name="T30" fmla="*/ 51 w 698"/>
                    <a:gd name="T31" fmla="*/ 138 h 141"/>
                    <a:gd name="T32" fmla="*/ 35 w 698"/>
                    <a:gd name="T33" fmla="*/ 131 h 141"/>
                    <a:gd name="T34" fmla="*/ 21 w 698"/>
                    <a:gd name="T35" fmla="*/ 120 h 141"/>
                    <a:gd name="T36" fmla="*/ 10 w 698"/>
                    <a:gd name="T37" fmla="*/ 106 h 141"/>
                    <a:gd name="T38" fmla="*/ 3 w 698"/>
                    <a:gd name="T39" fmla="*/ 89 h 141"/>
                    <a:gd name="T40" fmla="*/ 0 w 698"/>
                    <a:gd name="T41" fmla="*/ 70 h 141"/>
                    <a:gd name="T42" fmla="*/ 3 w 698"/>
                    <a:gd name="T43" fmla="*/ 52 h 141"/>
                    <a:gd name="T44" fmla="*/ 10 w 698"/>
                    <a:gd name="T45" fmla="*/ 35 h 141"/>
                    <a:gd name="T46" fmla="*/ 21 w 698"/>
                    <a:gd name="T47" fmla="*/ 21 h 141"/>
                    <a:gd name="T48" fmla="*/ 35 w 698"/>
                    <a:gd name="T49" fmla="*/ 10 h 141"/>
                    <a:gd name="T50" fmla="*/ 52 w 698"/>
                    <a:gd name="T51" fmla="*/ 2 h 141"/>
                    <a:gd name="T52" fmla="*/ 70 w 69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141">
                      <a:moveTo>
                        <a:pt x="70" y="0"/>
                      </a:moveTo>
                      <a:lnTo>
                        <a:pt x="628" y="0"/>
                      </a:lnTo>
                      <a:lnTo>
                        <a:pt x="647" y="2"/>
                      </a:lnTo>
                      <a:lnTo>
                        <a:pt x="664" y="10"/>
                      </a:lnTo>
                      <a:lnTo>
                        <a:pt x="678" y="20"/>
                      </a:lnTo>
                      <a:lnTo>
                        <a:pt x="689" y="35"/>
                      </a:lnTo>
                      <a:lnTo>
                        <a:pt x="696" y="52"/>
                      </a:lnTo>
                      <a:lnTo>
                        <a:pt x="698" y="70"/>
                      </a:lnTo>
                      <a:lnTo>
                        <a:pt x="696" y="89"/>
                      </a:lnTo>
                      <a:lnTo>
                        <a:pt x="689" y="106"/>
                      </a:lnTo>
                      <a:lnTo>
                        <a:pt x="678" y="120"/>
                      </a:lnTo>
                      <a:lnTo>
                        <a:pt x="664" y="131"/>
                      </a:lnTo>
                      <a:lnTo>
                        <a:pt x="647" y="138"/>
                      </a:lnTo>
                      <a:lnTo>
                        <a:pt x="628" y="141"/>
                      </a:lnTo>
                      <a:lnTo>
                        <a:pt x="70" y="141"/>
                      </a:lnTo>
                      <a:lnTo>
                        <a:pt x="51" y="138"/>
                      </a:lnTo>
                      <a:lnTo>
                        <a:pt x="35" y="131"/>
                      </a:lnTo>
                      <a:lnTo>
                        <a:pt x="21" y="120"/>
                      </a:lnTo>
                      <a:lnTo>
                        <a:pt x="10" y="106"/>
                      </a:lnTo>
                      <a:lnTo>
                        <a:pt x="3" y="89"/>
                      </a:lnTo>
                      <a:lnTo>
                        <a:pt x="0" y="70"/>
                      </a:lnTo>
                      <a:lnTo>
                        <a:pt x="3" y="52"/>
                      </a:lnTo>
                      <a:lnTo>
                        <a:pt x="10" y="35"/>
                      </a:lnTo>
                      <a:lnTo>
                        <a:pt x="21" y="21"/>
                      </a:lnTo>
                      <a:lnTo>
                        <a:pt x="35" y="10"/>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9" name="Freeform 442">
                  <a:extLst>
                    <a:ext uri="{FF2B5EF4-FFF2-40B4-BE49-F238E27FC236}">
                      <a16:creationId xmlns:a16="http://schemas.microsoft.com/office/drawing/2014/main" id="{26EFB6F1-AFE7-488F-CA66-14E038D508A5}"/>
                    </a:ext>
                  </a:extLst>
                </p:cNvPr>
                <p:cNvSpPr>
                  <a:spLocks/>
                </p:cNvSpPr>
                <p:nvPr/>
              </p:nvSpPr>
              <p:spPr bwMode="auto">
                <a:xfrm>
                  <a:off x="5707063" y="5064125"/>
                  <a:ext cx="84138" cy="84137"/>
                </a:xfrm>
                <a:custGeom>
                  <a:avLst/>
                  <a:gdLst>
                    <a:gd name="T0" fmla="*/ 465 w 535"/>
                    <a:gd name="T1" fmla="*/ 0 h 535"/>
                    <a:gd name="T2" fmla="*/ 483 w 535"/>
                    <a:gd name="T3" fmla="*/ 2 h 535"/>
                    <a:gd name="T4" fmla="*/ 500 w 535"/>
                    <a:gd name="T5" fmla="*/ 10 h 535"/>
                    <a:gd name="T6" fmla="*/ 515 w 535"/>
                    <a:gd name="T7" fmla="*/ 21 h 535"/>
                    <a:gd name="T8" fmla="*/ 526 w 535"/>
                    <a:gd name="T9" fmla="*/ 36 h 535"/>
                    <a:gd name="T10" fmla="*/ 533 w 535"/>
                    <a:gd name="T11" fmla="*/ 53 h 535"/>
                    <a:gd name="T12" fmla="*/ 535 w 535"/>
                    <a:gd name="T13" fmla="*/ 70 h 535"/>
                    <a:gd name="T14" fmla="*/ 533 w 535"/>
                    <a:gd name="T15" fmla="*/ 88 h 535"/>
                    <a:gd name="T16" fmla="*/ 526 w 535"/>
                    <a:gd name="T17" fmla="*/ 105 h 535"/>
                    <a:gd name="T18" fmla="*/ 515 w 535"/>
                    <a:gd name="T19" fmla="*/ 120 h 535"/>
                    <a:gd name="T20" fmla="*/ 121 w 535"/>
                    <a:gd name="T21" fmla="*/ 515 h 535"/>
                    <a:gd name="T22" fmla="*/ 105 w 535"/>
                    <a:gd name="T23" fmla="*/ 526 h 535"/>
                    <a:gd name="T24" fmla="*/ 88 w 535"/>
                    <a:gd name="T25" fmla="*/ 533 h 535"/>
                    <a:gd name="T26" fmla="*/ 71 w 535"/>
                    <a:gd name="T27" fmla="*/ 535 h 535"/>
                    <a:gd name="T28" fmla="*/ 53 w 535"/>
                    <a:gd name="T29" fmla="*/ 533 h 535"/>
                    <a:gd name="T30" fmla="*/ 36 w 535"/>
                    <a:gd name="T31" fmla="*/ 526 h 535"/>
                    <a:gd name="T32" fmla="*/ 21 w 535"/>
                    <a:gd name="T33" fmla="*/ 515 h 535"/>
                    <a:gd name="T34" fmla="*/ 10 w 535"/>
                    <a:gd name="T35" fmla="*/ 499 h 535"/>
                    <a:gd name="T36" fmla="*/ 2 w 535"/>
                    <a:gd name="T37" fmla="*/ 483 h 535"/>
                    <a:gd name="T38" fmla="*/ 0 w 535"/>
                    <a:gd name="T39" fmla="*/ 466 h 535"/>
                    <a:gd name="T40" fmla="*/ 2 w 535"/>
                    <a:gd name="T41" fmla="*/ 448 h 535"/>
                    <a:gd name="T42" fmla="*/ 10 w 535"/>
                    <a:gd name="T43" fmla="*/ 431 h 535"/>
                    <a:gd name="T44" fmla="*/ 21 w 535"/>
                    <a:gd name="T45" fmla="*/ 416 h 535"/>
                    <a:gd name="T46" fmla="*/ 415 w 535"/>
                    <a:gd name="T47" fmla="*/ 21 h 535"/>
                    <a:gd name="T48" fmla="*/ 430 w 535"/>
                    <a:gd name="T49" fmla="*/ 10 h 535"/>
                    <a:gd name="T50" fmla="*/ 447 w 535"/>
                    <a:gd name="T51" fmla="*/ 2 h 535"/>
                    <a:gd name="T52" fmla="*/ 465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465" y="0"/>
                      </a:moveTo>
                      <a:lnTo>
                        <a:pt x="483" y="2"/>
                      </a:lnTo>
                      <a:lnTo>
                        <a:pt x="500" y="10"/>
                      </a:lnTo>
                      <a:lnTo>
                        <a:pt x="515" y="21"/>
                      </a:lnTo>
                      <a:lnTo>
                        <a:pt x="526" y="36"/>
                      </a:lnTo>
                      <a:lnTo>
                        <a:pt x="533" y="53"/>
                      </a:lnTo>
                      <a:lnTo>
                        <a:pt x="535" y="70"/>
                      </a:lnTo>
                      <a:lnTo>
                        <a:pt x="533" y="88"/>
                      </a:lnTo>
                      <a:lnTo>
                        <a:pt x="526" y="105"/>
                      </a:lnTo>
                      <a:lnTo>
                        <a:pt x="515" y="120"/>
                      </a:lnTo>
                      <a:lnTo>
                        <a:pt x="121" y="515"/>
                      </a:lnTo>
                      <a:lnTo>
                        <a:pt x="105" y="526"/>
                      </a:lnTo>
                      <a:lnTo>
                        <a:pt x="88" y="533"/>
                      </a:lnTo>
                      <a:lnTo>
                        <a:pt x="71" y="535"/>
                      </a:lnTo>
                      <a:lnTo>
                        <a:pt x="53" y="533"/>
                      </a:lnTo>
                      <a:lnTo>
                        <a:pt x="36" y="526"/>
                      </a:lnTo>
                      <a:lnTo>
                        <a:pt x="21" y="515"/>
                      </a:lnTo>
                      <a:lnTo>
                        <a:pt x="10" y="499"/>
                      </a:lnTo>
                      <a:lnTo>
                        <a:pt x="2" y="483"/>
                      </a:lnTo>
                      <a:lnTo>
                        <a:pt x="0" y="466"/>
                      </a:lnTo>
                      <a:lnTo>
                        <a:pt x="2" y="448"/>
                      </a:lnTo>
                      <a:lnTo>
                        <a:pt x="10" y="431"/>
                      </a:lnTo>
                      <a:lnTo>
                        <a:pt x="21" y="416"/>
                      </a:lnTo>
                      <a:lnTo>
                        <a:pt x="415" y="21"/>
                      </a:lnTo>
                      <a:lnTo>
                        <a:pt x="430" y="10"/>
                      </a:lnTo>
                      <a:lnTo>
                        <a:pt x="447" y="2"/>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50" name="Freeform 443">
                  <a:extLst>
                    <a:ext uri="{FF2B5EF4-FFF2-40B4-BE49-F238E27FC236}">
                      <a16:creationId xmlns:a16="http://schemas.microsoft.com/office/drawing/2014/main" id="{03B2A8B0-C813-2C1E-5120-A6173D5DAAA7}"/>
                    </a:ext>
                  </a:extLst>
                </p:cNvPr>
                <p:cNvSpPr>
                  <a:spLocks noEditPoints="1"/>
                </p:cNvSpPr>
                <p:nvPr/>
              </p:nvSpPr>
              <p:spPr bwMode="auto">
                <a:xfrm>
                  <a:off x="5422900" y="5157788"/>
                  <a:ext cx="414338" cy="400050"/>
                </a:xfrm>
                <a:custGeom>
                  <a:avLst/>
                  <a:gdLst>
                    <a:gd name="T0" fmla="*/ 550 w 2606"/>
                    <a:gd name="T1" fmla="*/ 1124 h 2518"/>
                    <a:gd name="T2" fmla="*/ 1266 w 2606"/>
                    <a:gd name="T3" fmla="*/ 142 h 2518"/>
                    <a:gd name="T4" fmla="*/ 1235 w 2606"/>
                    <a:gd name="T5" fmla="*/ 645 h 2518"/>
                    <a:gd name="T6" fmla="*/ 1171 w 2606"/>
                    <a:gd name="T7" fmla="*/ 820 h 2518"/>
                    <a:gd name="T8" fmla="*/ 1064 w 2606"/>
                    <a:gd name="T9" fmla="*/ 953 h 2518"/>
                    <a:gd name="T10" fmla="*/ 942 w 2606"/>
                    <a:gd name="T11" fmla="*/ 1049 h 2518"/>
                    <a:gd name="T12" fmla="*/ 826 w 2606"/>
                    <a:gd name="T13" fmla="*/ 1112 h 2518"/>
                    <a:gd name="T14" fmla="*/ 743 w 2606"/>
                    <a:gd name="T15" fmla="*/ 1144 h 2518"/>
                    <a:gd name="T16" fmla="*/ 703 w 2606"/>
                    <a:gd name="T17" fmla="*/ 1155 h 2518"/>
                    <a:gd name="T18" fmla="*/ 702 w 2606"/>
                    <a:gd name="T19" fmla="*/ 2220 h 2518"/>
                    <a:gd name="T20" fmla="*/ 783 w 2606"/>
                    <a:gd name="T21" fmla="*/ 2331 h 2518"/>
                    <a:gd name="T22" fmla="*/ 916 w 2606"/>
                    <a:gd name="T23" fmla="*/ 2376 h 2518"/>
                    <a:gd name="T24" fmla="*/ 2150 w 2606"/>
                    <a:gd name="T25" fmla="*/ 2358 h 2518"/>
                    <a:gd name="T26" fmla="*/ 2265 w 2606"/>
                    <a:gd name="T27" fmla="*/ 2281 h 2518"/>
                    <a:gd name="T28" fmla="*/ 2318 w 2606"/>
                    <a:gd name="T29" fmla="*/ 2141 h 2518"/>
                    <a:gd name="T30" fmla="*/ 2453 w 2606"/>
                    <a:gd name="T31" fmla="*/ 1126 h 2518"/>
                    <a:gd name="T32" fmla="*/ 2372 w 2606"/>
                    <a:gd name="T33" fmla="*/ 1017 h 2518"/>
                    <a:gd name="T34" fmla="*/ 2239 w 2606"/>
                    <a:gd name="T35" fmla="*/ 975 h 2518"/>
                    <a:gd name="T36" fmla="*/ 1566 w 2606"/>
                    <a:gd name="T37" fmla="*/ 955 h 2518"/>
                    <a:gd name="T38" fmla="*/ 1546 w 2606"/>
                    <a:gd name="T39" fmla="*/ 438 h 2518"/>
                    <a:gd name="T40" fmla="*/ 1523 w 2606"/>
                    <a:gd name="T41" fmla="*/ 280 h 2518"/>
                    <a:gd name="T42" fmla="*/ 1453 w 2606"/>
                    <a:gd name="T43" fmla="*/ 182 h 2518"/>
                    <a:gd name="T44" fmla="*/ 1345 w 2606"/>
                    <a:gd name="T45" fmla="*/ 142 h 2518"/>
                    <a:gd name="T46" fmla="*/ 1393 w 2606"/>
                    <a:gd name="T47" fmla="*/ 8 h 2518"/>
                    <a:gd name="T48" fmla="*/ 1537 w 2606"/>
                    <a:gd name="T49" fmla="*/ 69 h 2518"/>
                    <a:gd name="T50" fmla="*/ 1640 w 2606"/>
                    <a:gd name="T51" fmla="*/ 197 h 2518"/>
                    <a:gd name="T52" fmla="*/ 1685 w 2606"/>
                    <a:gd name="T53" fmla="*/ 383 h 2518"/>
                    <a:gd name="T54" fmla="*/ 2289 w 2606"/>
                    <a:gd name="T55" fmla="*/ 839 h 2518"/>
                    <a:gd name="T56" fmla="*/ 2464 w 2606"/>
                    <a:gd name="T57" fmla="*/ 913 h 2518"/>
                    <a:gd name="T58" fmla="*/ 2577 w 2606"/>
                    <a:gd name="T59" fmla="*/ 1060 h 2518"/>
                    <a:gd name="T60" fmla="*/ 2605 w 2606"/>
                    <a:gd name="T61" fmla="*/ 1208 h 2518"/>
                    <a:gd name="T62" fmla="*/ 2434 w 2606"/>
                    <a:gd name="T63" fmla="*/ 2257 h 2518"/>
                    <a:gd name="T64" fmla="*/ 2338 w 2606"/>
                    <a:gd name="T65" fmla="*/ 2409 h 2518"/>
                    <a:gd name="T66" fmla="*/ 2179 w 2606"/>
                    <a:gd name="T67" fmla="*/ 2496 h 2518"/>
                    <a:gd name="T68" fmla="*/ 916 w 2606"/>
                    <a:gd name="T69" fmla="*/ 2518 h 2518"/>
                    <a:gd name="T70" fmla="*/ 738 w 2606"/>
                    <a:gd name="T71" fmla="*/ 2471 h 2518"/>
                    <a:gd name="T72" fmla="*/ 628 w 2606"/>
                    <a:gd name="T73" fmla="*/ 2454 h 2518"/>
                    <a:gd name="T74" fmla="*/ 138 w 2606"/>
                    <a:gd name="T75" fmla="*/ 2476 h 2518"/>
                    <a:gd name="T76" fmla="*/ 41 w 2606"/>
                    <a:gd name="T77" fmla="*/ 2436 h 2518"/>
                    <a:gd name="T78" fmla="*/ 0 w 2606"/>
                    <a:gd name="T79" fmla="*/ 2339 h 2518"/>
                    <a:gd name="T80" fmla="*/ 24 w 2606"/>
                    <a:gd name="T81" fmla="*/ 1045 h 2518"/>
                    <a:gd name="T82" fmla="*/ 111 w 2606"/>
                    <a:gd name="T83" fmla="*/ 987 h 2518"/>
                    <a:gd name="T84" fmla="*/ 609 w 2606"/>
                    <a:gd name="T85" fmla="*/ 996 h 2518"/>
                    <a:gd name="T86" fmla="*/ 678 w 2606"/>
                    <a:gd name="T87" fmla="*/ 1017 h 2518"/>
                    <a:gd name="T88" fmla="*/ 722 w 2606"/>
                    <a:gd name="T89" fmla="*/ 1003 h 2518"/>
                    <a:gd name="T90" fmla="*/ 814 w 2606"/>
                    <a:gd name="T91" fmla="*/ 961 h 2518"/>
                    <a:gd name="T92" fmla="*/ 926 w 2606"/>
                    <a:gd name="T93" fmla="*/ 887 h 2518"/>
                    <a:gd name="T94" fmla="*/ 1029 w 2606"/>
                    <a:gd name="T95" fmla="*/ 779 h 2518"/>
                    <a:gd name="T96" fmla="*/ 1095 w 2606"/>
                    <a:gd name="T97" fmla="*/ 630 h 2518"/>
                    <a:gd name="T98" fmla="*/ 1106 w 2606"/>
                    <a:gd name="T99" fmla="*/ 71 h 2518"/>
                    <a:gd name="T100" fmla="*/ 1153 w 2606"/>
                    <a:gd name="T101" fmla="*/ 21 h 2518"/>
                    <a:gd name="T102" fmla="*/ 1206 w 2606"/>
                    <a:gd name="T103" fmla="*/ 9 h 2518"/>
                    <a:gd name="T104" fmla="*/ 1322 w 2606"/>
                    <a:gd name="T105"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06" h="2518">
                      <a:moveTo>
                        <a:pt x="141" y="1124"/>
                      </a:moveTo>
                      <a:lnTo>
                        <a:pt x="141" y="2337"/>
                      </a:lnTo>
                      <a:lnTo>
                        <a:pt x="550" y="2337"/>
                      </a:lnTo>
                      <a:lnTo>
                        <a:pt x="550" y="1124"/>
                      </a:lnTo>
                      <a:lnTo>
                        <a:pt x="141" y="1124"/>
                      </a:lnTo>
                      <a:close/>
                      <a:moveTo>
                        <a:pt x="1318" y="139"/>
                      </a:moveTo>
                      <a:lnTo>
                        <a:pt x="1291" y="141"/>
                      </a:lnTo>
                      <a:lnTo>
                        <a:pt x="1266" y="142"/>
                      </a:lnTo>
                      <a:lnTo>
                        <a:pt x="1245" y="145"/>
                      </a:lnTo>
                      <a:lnTo>
                        <a:pt x="1245" y="541"/>
                      </a:lnTo>
                      <a:lnTo>
                        <a:pt x="1242" y="594"/>
                      </a:lnTo>
                      <a:lnTo>
                        <a:pt x="1235" y="645"/>
                      </a:lnTo>
                      <a:lnTo>
                        <a:pt x="1225" y="693"/>
                      </a:lnTo>
                      <a:lnTo>
                        <a:pt x="1210" y="738"/>
                      </a:lnTo>
                      <a:lnTo>
                        <a:pt x="1192" y="779"/>
                      </a:lnTo>
                      <a:lnTo>
                        <a:pt x="1171" y="820"/>
                      </a:lnTo>
                      <a:lnTo>
                        <a:pt x="1147" y="857"/>
                      </a:lnTo>
                      <a:lnTo>
                        <a:pt x="1121" y="892"/>
                      </a:lnTo>
                      <a:lnTo>
                        <a:pt x="1094" y="923"/>
                      </a:lnTo>
                      <a:lnTo>
                        <a:pt x="1064" y="953"/>
                      </a:lnTo>
                      <a:lnTo>
                        <a:pt x="1035" y="980"/>
                      </a:lnTo>
                      <a:lnTo>
                        <a:pt x="1004" y="1006"/>
                      </a:lnTo>
                      <a:lnTo>
                        <a:pt x="973" y="1028"/>
                      </a:lnTo>
                      <a:lnTo>
                        <a:pt x="942" y="1049"/>
                      </a:lnTo>
                      <a:lnTo>
                        <a:pt x="911" y="1067"/>
                      </a:lnTo>
                      <a:lnTo>
                        <a:pt x="881" y="1084"/>
                      </a:lnTo>
                      <a:lnTo>
                        <a:pt x="853" y="1099"/>
                      </a:lnTo>
                      <a:lnTo>
                        <a:pt x="826" y="1112"/>
                      </a:lnTo>
                      <a:lnTo>
                        <a:pt x="801" y="1122"/>
                      </a:lnTo>
                      <a:lnTo>
                        <a:pt x="779" y="1132"/>
                      </a:lnTo>
                      <a:lnTo>
                        <a:pt x="760" y="1139"/>
                      </a:lnTo>
                      <a:lnTo>
                        <a:pt x="743" y="1144"/>
                      </a:lnTo>
                      <a:lnTo>
                        <a:pt x="729" y="1149"/>
                      </a:lnTo>
                      <a:lnTo>
                        <a:pt x="721" y="1152"/>
                      </a:lnTo>
                      <a:lnTo>
                        <a:pt x="715" y="1153"/>
                      </a:lnTo>
                      <a:lnTo>
                        <a:pt x="703" y="1155"/>
                      </a:lnTo>
                      <a:lnTo>
                        <a:pt x="690" y="1155"/>
                      </a:lnTo>
                      <a:lnTo>
                        <a:pt x="690" y="2149"/>
                      </a:lnTo>
                      <a:lnTo>
                        <a:pt x="693" y="2186"/>
                      </a:lnTo>
                      <a:lnTo>
                        <a:pt x="702" y="2220"/>
                      </a:lnTo>
                      <a:lnTo>
                        <a:pt x="715" y="2253"/>
                      </a:lnTo>
                      <a:lnTo>
                        <a:pt x="733" y="2283"/>
                      </a:lnTo>
                      <a:lnTo>
                        <a:pt x="757" y="2309"/>
                      </a:lnTo>
                      <a:lnTo>
                        <a:pt x="783" y="2331"/>
                      </a:lnTo>
                      <a:lnTo>
                        <a:pt x="813" y="2350"/>
                      </a:lnTo>
                      <a:lnTo>
                        <a:pt x="844" y="2364"/>
                      </a:lnTo>
                      <a:lnTo>
                        <a:pt x="879" y="2373"/>
                      </a:lnTo>
                      <a:lnTo>
                        <a:pt x="916" y="2376"/>
                      </a:lnTo>
                      <a:lnTo>
                        <a:pt x="2022" y="2376"/>
                      </a:lnTo>
                      <a:lnTo>
                        <a:pt x="2068" y="2374"/>
                      </a:lnTo>
                      <a:lnTo>
                        <a:pt x="2111" y="2367"/>
                      </a:lnTo>
                      <a:lnTo>
                        <a:pt x="2150" y="2358"/>
                      </a:lnTo>
                      <a:lnTo>
                        <a:pt x="2185" y="2344"/>
                      </a:lnTo>
                      <a:lnTo>
                        <a:pt x="2215" y="2327"/>
                      </a:lnTo>
                      <a:lnTo>
                        <a:pt x="2242" y="2305"/>
                      </a:lnTo>
                      <a:lnTo>
                        <a:pt x="2265" y="2281"/>
                      </a:lnTo>
                      <a:lnTo>
                        <a:pt x="2284" y="2251"/>
                      </a:lnTo>
                      <a:lnTo>
                        <a:pt x="2299" y="2218"/>
                      </a:lnTo>
                      <a:lnTo>
                        <a:pt x="2310" y="2181"/>
                      </a:lnTo>
                      <a:lnTo>
                        <a:pt x="2318" y="2141"/>
                      </a:lnTo>
                      <a:lnTo>
                        <a:pt x="2318" y="2139"/>
                      </a:lnTo>
                      <a:lnTo>
                        <a:pt x="2466" y="1196"/>
                      </a:lnTo>
                      <a:lnTo>
                        <a:pt x="2461" y="1160"/>
                      </a:lnTo>
                      <a:lnTo>
                        <a:pt x="2453" y="1126"/>
                      </a:lnTo>
                      <a:lnTo>
                        <a:pt x="2439" y="1095"/>
                      </a:lnTo>
                      <a:lnTo>
                        <a:pt x="2420" y="1066"/>
                      </a:lnTo>
                      <a:lnTo>
                        <a:pt x="2398" y="1040"/>
                      </a:lnTo>
                      <a:lnTo>
                        <a:pt x="2372" y="1017"/>
                      </a:lnTo>
                      <a:lnTo>
                        <a:pt x="2342" y="1001"/>
                      </a:lnTo>
                      <a:lnTo>
                        <a:pt x="2310" y="987"/>
                      </a:lnTo>
                      <a:lnTo>
                        <a:pt x="2275" y="978"/>
                      </a:lnTo>
                      <a:lnTo>
                        <a:pt x="2239" y="975"/>
                      </a:lnTo>
                      <a:lnTo>
                        <a:pt x="1616" y="975"/>
                      </a:lnTo>
                      <a:lnTo>
                        <a:pt x="1598" y="973"/>
                      </a:lnTo>
                      <a:lnTo>
                        <a:pt x="1581" y="966"/>
                      </a:lnTo>
                      <a:lnTo>
                        <a:pt x="1566" y="955"/>
                      </a:lnTo>
                      <a:lnTo>
                        <a:pt x="1556" y="941"/>
                      </a:lnTo>
                      <a:lnTo>
                        <a:pt x="1548" y="924"/>
                      </a:lnTo>
                      <a:lnTo>
                        <a:pt x="1546" y="905"/>
                      </a:lnTo>
                      <a:lnTo>
                        <a:pt x="1546" y="438"/>
                      </a:lnTo>
                      <a:lnTo>
                        <a:pt x="1545" y="392"/>
                      </a:lnTo>
                      <a:lnTo>
                        <a:pt x="1541" y="351"/>
                      </a:lnTo>
                      <a:lnTo>
                        <a:pt x="1533" y="314"/>
                      </a:lnTo>
                      <a:lnTo>
                        <a:pt x="1523" y="280"/>
                      </a:lnTo>
                      <a:lnTo>
                        <a:pt x="1510" y="249"/>
                      </a:lnTo>
                      <a:lnTo>
                        <a:pt x="1494" y="223"/>
                      </a:lnTo>
                      <a:lnTo>
                        <a:pt x="1475" y="201"/>
                      </a:lnTo>
                      <a:lnTo>
                        <a:pt x="1453" y="182"/>
                      </a:lnTo>
                      <a:lnTo>
                        <a:pt x="1428" y="166"/>
                      </a:lnTo>
                      <a:lnTo>
                        <a:pt x="1401" y="154"/>
                      </a:lnTo>
                      <a:lnTo>
                        <a:pt x="1374" y="147"/>
                      </a:lnTo>
                      <a:lnTo>
                        <a:pt x="1345" y="142"/>
                      </a:lnTo>
                      <a:lnTo>
                        <a:pt x="1318" y="139"/>
                      </a:lnTo>
                      <a:close/>
                      <a:moveTo>
                        <a:pt x="1322" y="0"/>
                      </a:moveTo>
                      <a:lnTo>
                        <a:pt x="1357" y="3"/>
                      </a:lnTo>
                      <a:lnTo>
                        <a:pt x="1393" y="8"/>
                      </a:lnTo>
                      <a:lnTo>
                        <a:pt x="1430" y="17"/>
                      </a:lnTo>
                      <a:lnTo>
                        <a:pt x="1466" y="29"/>
                      </a:lnTo>
                      <a:lnTo>
                        <a:pt x="1502" y="46"/>
                      </a:lnTo>
                      <a:lnTo>
                        <a:pt x="1537" y="69"/>
                      </a:lnTo>
                      <a:lnTo>
                        <a:pt x="1568" y="95"/>
                      </a:lnTo>
                      <a:lnTo>
                        <a:pt x="1596" y="125"/>
                      </a:lnTo>
                      <a:lnTo>
                        <a:pt x="1620" y="158"/>
                      </a:lnTo>
                      <a:lnTo>
                        <a:pt x="1640" y="197"/>
                      </a:lnTo>
                      <a:lnTo>
                        <a:pt x="1657" y="237"/>
                      </a:lnTo>
                      <a:lnTo>
                        <a:pt x="1670" y="282"/>
                      </a:lnTo>
                      <a:lnTo>
                        <a:pt x="1679" y="331"/>
                      </a:lnTo>
                      <a:lnTo>
                        <a:pt x="1685" y="383"/>
                      </a:lnTo>
                      <a:lnTo>
                        <a:pt x="1687" y="438"/>
                      </a:lnTo>
                      <a:lnTo>
                        <a:pt x="1687" y="836"/>
                      </a:lnTo>
                      <a:lnTo>
                        <a:pt x="2239" y="836"/>
                      </a:lnTo>
                      <a:lnTo>
                        <a:pt x="2289" y="839"/>
                      </a:lnTo>
                      <a:lnTo>
                        <a:pt x="2337" y="849"/>
                      </a:lnTo>
                      <a:lnTo>
                        <a:pt x="2382" y="865"/>
                      </a:lnTo>
                      <a:lnTo>
                        <a:pt x="2424" y="886"/>
                      </a:lnTo>
                      <a:lnTo>
                        <a:pt x="2464" y="913"/>
                      </a:lnTo>
                      <a:lnTo>
                        <a:pt x="2498" y="943"/>
                      </a:lnTo>
                      <a:lnTo>
                        <a:pt x="2529" y="978"/>
                      </a:lnTo>
                      <a:lnTo>
                        <a:pt x="2555" y="1017"/>
                      </a:lnTo>
                      <a:lnTo>
                        <a:pt x="2577" y="1060"/>
                      </a:lnTo>
                      <a:lnTo>
                        <a:pt x="2592" y="1105"/>
                      </a:lnTo>
                      <a:lnTo>
                        <a:pt x="2602" y="1153"/>
                      </a:lnTo>
                      <a:lnTo>
                        <a:pt x="2606" y="1203"/>
                      </a:lnTo>
                      <a:lnTo>
                        <a:pt x="2605" y="1208"/>
                      </a:lnTo>
                      <a:lnTo>
                        <a:pt x="2605" y="1213"/>
                      </a:lnTo>
                      <a:lnTo>
                        <a:pt x="2456" y="2160"/>
                      </a:lnTo>
                      <a:lnTo>
                        <a:pt x="2448" y="2211"/>
                      </a:lnTo>
                      <a:lnTo>
                        <a:pt x="2434" y="2257"/>
                      </a:lnTo>
                      <a:lnTo>
                        <a:pt x="2416" y="2301"/>
                      </a:lnTo>
                      <a:lnTo>
                        <a:pt x="2395" y="2341"/>
                      </a:lnTo>
                      <a:lnTo>
                        <a:pt x="2368" y="2377"/>
                      </a:lnTo>
                      <a:lnTo>
                        <a:pt x="2338" y="2409"/>
                      </a:lnTo>
                      <a:lnTo>
                        <a:pt x="2304" y="2437"/>
                      </a:lnTo>
                      <a:lnTo>
                        <a:pt x="2266" y="2462"/>
                      </a:lnTo>
                      <a:lnTo>
                        <a:pt x="2225" y="2482"/>
                      </a:lnTo>
                      <a:lnTo>
                        <a:pt x="2179" y="2496"/>
                      </a:lnTo>
                      <a:lnTo>
                        <a:pt x="2130" y="2508"/>
                      </a:lnTo>
                      <a:lnTo>
                        <a:pt x="2078" y="2514"/>
                      </a:lnTo>
                      <a:lnTo>
                        <a:pt x="2022" y="2518"/>
                      </a:lnTo>
                      <a:lnTo>
                        <a:pt x="916" y="2518"/>
                      </a:lnTo>
                      <a:lnTo>
                        <a:pt x="869" y="2514"/>
                      </a:lnTo>
                      <a:lnTo>
                        <a:pt x="822" y="2505"/>
                      </a:lnTo>
                      <a:lnTo>
                        <a:pt x="779" y="2490"/>
                      </a:lnTo>
                      <a:lnTo>
                        <a:pt x="738" y="2471"/>
                      </a:lnTo>
                      <a:lnTo>
                        <a:pt x="700" y="2446"/>
                      </a:lnTo>
                      <a:lnTo>
                        <a:pt x="666" y="2417"/>
                      </a:lnTo>
                      <a:lnTo>
                        <a:pt x="648" y="2437"/>
                      </a:lnTo>
                      <a:lnTo>
                        <a:pt x="628" y="2454"/>
                      </a:lnTo>
                      <a:lnTo>
                        <a:pt x="604" y="2466"/>
                      </a:lnTo>
                      <a:lnTo>
                        <a:pt x="579" y="2474"/>
                      </a:lnTo>
                      <a:lnTo>
                        <a:pt x="552" y="2476"/>
                      </a:lnTo>
                      <a:lnTo>
                        <a:pt x="138" y="2476"/>
                      </a:lnTo>
                      <a:lnTo>
                        <a:pt x="111" y="2474"/>
                      </a:lnTo>
                      <a:lnTo>
                        <a:pt x="84" y="2466"/>
                      </a:lnTo>
                      <a:lnTo>
                        <a:pt x="61" y="2453"/>
                      </a:lnTo>
                      <a:lnTo>
                        <a:pt x="41" y="2436"/>
                      </a:lnTo>
                      <a:lnTo>
                        <a:pt x="24" y="2416"/>
                      </a:lnTo>
                      <a:lnTo>
                        <a:pt x="12" y="2393"/>
                      </a:lnTo>
                      <a:lnTo>
                        <a:pt x="3" y="2366"/>
                      </a:lnTo>
                      <a:lnTo>
                        <a:pt x="0" y="2339"/>
                      </a:lnTo>
                      <a:lnTo>
                        <a:pt x="0" y="1123"/>
                      </a:lnTo>
                      <a:lnTo>
                        <a:pt x="3" y="1095"/>
                      </a:lnTo>
                      <a:lnTo>
                        <a:pt x="12" y="1069"/>
                      </a:lnTo>
                      <a:lnTo>
                        <a:pt x="24" y="1045"/>
                      </a:lnTo>
                      <a:lnTo>
                        <a:pt x="41" y="1025"/>
                      </a:lnTo>
                      <a:lnTo>
                        <a:pt x="61" y="1008"/>
                      </a:lnTo>
                      <a:lnTo>
                        <a:pt x="84" y="995"/>
                      </a:lnTo>
                      <a:lnTo>
                        <a:pt x="111" y="987"/>
                      </a:lnTo>
                      <a:lnTo>
                        <a:pt x="138" y="984"/>
                      </a:lnTo>
                      <a:lnTo>
                        <a:pt x="552" y="984"/>
                      </a:lnTo>
                      <a:lnTo>
                        <a:pt x="581" y="987"/>
                      </a:lnTo>
                      <a:lnTo>
                        <a:pt x="609" y="996"/>
                      </a:lnTo>
                      <a:lnTo>
                        <a:pt x="634" y="1011"/>
                      </a:lnTo>
                      <a:lnTo>
                        <a:pt x="655" y="1030"/>
                      </a:lnTo>
                      <a:lnTo>
                        <a:pt x="666" y="1023"/>
                      </a:lnTo>
                      <a:lnTo>
                        <a:pt x="678" y="1017"/>
                      </a:lnTo>
                      <a:lnTo>
                        <a:pt x="683" y="1016"/>
                      </a:lnTo>
                      <a:lnTo>
                        <a:pt x="692" y="1013"/>
                      </a:lnTo>
                      <a:lnTo>
                        <a:pt x="705" y="1009"/>
                      </a:lnTo>
                      <a:lnTo>
                        <a:pt x="722" y="1003"/>
                      </a:lnTo>
                      <a:lnTo>
                        <a:pt x="741" y="995"/>
                      </a:lnTo>
                      <a:lnTo>
                        <a:pt x="763" y="986"/>
                      </a:lnTo>
                      <a:lnTo>
                        <a:pt x="787" y="974"/>
                      </a:lnTo>
                      <a:lnTo>
                        <a:pt x="814" y="961"/>
                      </a:lnTo>
                      <a:lnTo>
                        <a:pt x="841" y="946"/>
                      </a:lnTo>
                      <a:lnTo>
                        <a:pt x="869" y="929"/>
                      </a:lnTo>
                      <a:lnTo>
                        <a:pt x="897" y="910"/>
                      </a:lnTo>
                      <a:lnTo>
                        <a:pt x="926" y="887"/>
                      </a:lnTo>
                      <a:lnTo>
                        <a:pt x="953" y="864"/>
                      </a:lnTo>
                      <a:lnTo>
                        <a:pt x="981" y="839"/>
                      </a:lnTo>
                      <a:lnTo>
                        <a:pt x="1006" y="810"/>
                      </a:lnTo>
                      <a:lnTo>
                        <a:pt x="1029" y="779"/>
                      </a:lnTo>
                      <a:lnTo>
                        <a:pt x="1050" y="746"/>
                      </a:lnTo>
                      <a:lnTo>
                        <a:pt x="1068" y="710"/>
                      </a:lnTo>
                      <a:lnTo>
                        <a:pt x="1083" y="672"/>
                      </a:lnTo>
                      <a:lnTo>
                        <a:pt x="1095" y="630"/>
                      </a:lnTo>
                      <a:lnTo>
                        <a:pt x="1102" y="587"/>
                      </a:lnTo>
                      <a:lnTo>
                        <a:pt x="1104" y="540"/>
                      </a:lnTo>
                      <a:lnTo>
                        <a:pt x="1104" y="88"/>
                      </a:lnTo>
                      <a:lnTo>
                        <a:pt x="1106" y="71"/>
                      </a:lnTo>
                      <a:lnTo>
                        <a:pt x="1113" y="54"/>
                      </a:lnTo>
                      <a:lnTo>
                        <a:pt x="1123" y="40"/>
                      </a:lnTo>
                      <a:lnTo>
                        <a:pt x="1137" y="29"/>
                      </a:lnTo>
                      <a:lnTo>
                        <a:pt x="1153" y="21"/>
                      </a:lnTo>
                      <a:lnTo>
                        <a:pt x="1158" y="20"/>
                      </a:lnTo>
                      <a:lnTo>
                        <a:pt x="1169" y="17"/>
                      </a:lnTo>
                      <a:lnTo>
                        <a:pt x="1185" y="14"/>
                      </a:lnTo>
                      <a:lnTo>
                        <a:pt x="1206" y="9"/>
                      </a:lnTo>
                      <a:lnTo>
                        <a:pt x="1230" y="5"/>
                      </a:lnTo>
                      <a:lnTo>
                        <a:pt x="1259" y="2"/>
                      </a:lnTo>
                      <a:lnTo>
                        <a:pt x="1289" y="1"/>
                      </a:lnTo>
                      <a:lnTo>
                        <a:pt x="1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grpSp>
          <p:sp>
            <p:nvSpPr>
              <p:cNvPr id="30" name="Inhaltsplatzhalter 4">
                <a:extLst>
                  <a:ext uri="{FF2B5EF4-FFF2-40B4-BE49-F238E27FC236}">
                    <a16:creationId xmlns:a16="http://schemas.microsoft.com/office/drawing/2014/main" id="{FDD6FA9D-DAB3-FB85-3455-B481EA232B04}"/>
                  </a:ext>
                </a:extLst>
              </p:cNvPr>
              <p:cNvSpPr txBox="1">
                <a:spLocks/>
              </p:cNvSpPr>
              <p:nvPr/>
            </p:nvSpPr>
            <p:spPr>
              <a:xfrm>
                <a:off x="508001" y="4847251"/>
                <a:ext cx="3033688" cy="11205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a:ln>
                      <a:noFill/>
                    </a:ln>
                    <a:solidFill>
                      <a:srgbClr val="43B02A"/>
                    </a:solidFill>
                    <a:effectLst/>
                    <a:uLnTx/>
                    <a:uFillTx/>
                    <a:latin typeface="Calibri"/>
                    <a:ea typeface="+mn-ea"/>
                    <a:cs typeface="+mn-cs"/>
                  </a:rPr>
                  <a:t>Assurance Techniques</a:t>
                </a:r>
                <a:br>
                  <a:rPr kumimoji="0" lang="en-US" sz="1050" b="1" i="0" u="none" strike="noStrike" kern="1200" cap="none" spc="0" normalizeH="0" baseline="0" noProof="0">
                    <a:ln>
                      <a:noFill/>
                    </a:ln>
                    <a:solidFill>
                      <a:srgbClr val="43B02A"/>
                    </a:solidFill>
                    <a:effectLst/>
                    <a:uLnTx/>
                    <a:uFillTx/>
                    <a:latin typeface="Calibri"/>
                    <a:ea typeface="+mn-ea"/>
                    <a:cs typeface="+mn-cs"/>
                  </a:rPr>
                </a:br>
                <a:endParaRPr kumimoji="0" lang="en-US" sz="900" b="0" i="0" u="none" strike="noStrike" kern="1200" cap="none" spc="0" normalizeH="0" baseline="0" noProof="0">
                  <a:ln>
                    <a:noFill/>
                  </a:ln>
                  <a:solidFill>
                    <a:prstClr val="white">
                      <a:lumMod val="50000"/>
                    </a:prstClr>
                  </a:solidFill>
                  <a:effectLst/>
                  <a:uLnTx/>
                  <a:uFillTx/>
                  <a:latin typeface="Calibri Light"/>
                  <a:ea typeface="+mn-ea"/>
                  <a:cs typeface="+mn-cs"/>
                </a:endParaRPr>
              </a:p>
            </p:txBody>
          </p:sp>
          <p:cxnSp>
            <p:nvCxnSpPr>
              <p:cNvPr id="31" name="Elbow Connector 47">
                <a:extLst>
                  <a:ext uri="{FF2B5EF4-FFF2-40B4-BE49-F238E27FC236}">
                    <a16:creationId xmlns:a16="http://schemas.microsoft.com/office/drawing/2014/main" id="{1D624110-FD83-8DBA-6CF5-707EC2431B7C}"/>
                  </a:ext>
                </a:extLst>
              </p:cNvPr>
              <p:cNvCxnSpPr>
                <a:endCxn id="21" idx="0"/>
              </p:cNvCxnSpPr>
              <p:nvPr/>
            </p:nvCxnSpPr>
            <p:spPr>
              <a:xfrm>
                <a:off x="3722182" y="3457358"/>
                <a:ext cx="777951" cy="625670"/>
              </a:xfrm>
              <a:prstGeom prst="bentConnector2">
                <a:avLst/>
              </a:prstGeom>
              <a:ln w="28575">
                <a:solidFill>
                  <a:schemeClr val="tx1">
                    <a:lumMod val="50000"/>
                    <a:lumOff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50">
                <a:extLst>
                  <a:ext uri="{FF2B5EF4-FFF2-40B4-BE49-F238E27FC236}">
                    <a16:creationId xmlns:a16="http://schemas.microsoft.com/office/drawing/2014/main" id="{EC7AED5C-087C-0ADA-CB58-BC7A7073CD35}"/>
                  </a:ext>
                </a:extLst>
              </p:cNvPr>
              <p:cNvCxnSpPr/>
              <p:nvPr/>
            </p:nvCxnSpPr>
            <p:spPr>
              <a:xfrm flipV="1">
                <a:off x="8101868" y="2736083"/>
                <a:ext cx="850129" cy="682005"/>
              </a:xfrm>
              <a:prstGeom prst="bentConnector3">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Elbow Connector 52">
                <a:extLst>
                  <a:ext uri="{FF2B5EF4-FFF2-40B4-BE49-F238E27FC236}">
                    <a16:creationId xmlns:a16="http://schemas.microsoft.com/office/drawing/2014/main" id="{229B7846-0CA8-02ED-0D7D-AB3995366965}"/>
                  </a:ext>
                </a:extLst>
              </p:cNvPr>
              <p:cNvCxnSpPr/>
              <p:nvPr/>
            </p:nvCxnSpPr>
            <p:spPr>
              <a:xfrm flipV="1">
                <a:off x="8101868" y="4123737"/>
                <a:ext cx="907490" cy="883014"/>
              </a:xfrm>
              <a:prstGeom prst="bentConnector3">
                <a:avLst>
                  <a:gd name="adj1" fmla="val 42904"/>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ACF1389-D961-BC17-BBE7-656BCDD52C33}"/>
                  </a:ext>
                </a:extLst>
              </p:cNvPr>
              <p:cNvGrpSpPr/>
              <p:nvPr/>
            </p:nvGrpSpPr>
            <p:grpSpPr>
              <a:xfrm>
                <a:off x="4378454" y="4637926"/>
                <a:ext cx="585018" cy="470742"/>
                <a:chOff x="10987088" y="1993900"/>
                <a:chExt cx="477837" cy="398463"/>
              </a:xfrm>
              <a:solidFill>
                <a:schemeClr val="bg1"/>
              </a:solidFill>
            </p:grpSpPr>
            <p:sp>
              <p:nvSpPr>
                <p:cNvPr id="43" name="Freeform 107">
                  <a:extLst>
                    <a:ext uri="{FF2B5EF4-FFF2-40B4-BE49-F238E27FC236}">
                      <a16:creationId xmlns:a16="http://schemas.microsoft.com/office/drawing/2014/main" id="{129DAA67-34AB-8913-C8A0-EF8C4B0A8693}"/>
                    </a:ext>
                  </a:extLst>
                </p:cNvPr>
                <p:cNvSpPr>
                  <a:spLocks/>
                </p:cNvSpPr>
                <p:nvPr/>
              </p:nvSpPr>
              <p:spPr bwMode="auto">
                <a:xfrm>
                  <a:off x="10987088" y="1993900"/>
                  <a:ext cx="396875" cy="398463"/>
                </a:xfrm>
                <a:custGeom>
                  <a:avLst/>
                  <a:gdLst>
                    <a:gd name="T0" fmla="*/ 0 w 2745"/>
                    <a:gd name="T1" fmla="*/ 0 h 2770"/>
                    <a:gd name="T2" fmla="*/ 371 w 2745"/>
                    <a:gd name="T3" fmla="*/ 0 h 2770"/>
                    <a:gd name="T4" fmla="*/ 371 w 2745"/>
                    <a:gd name="T5" fmla="*/ 2398 h 2770"/>
                    <a:gd name="T6" fmla="*/ 2745 w 2745"/>
                    <a:gd name="T7" fmla="*/ 2398 h 2770"/>
                    <a:gd name="T8" fmla="*/ 2745 w 2745"/>
                    <a:gd name="T9" fmla="*/ 2770 h 2770"/>
                    <a:gd name="T10" fmla="*/ 0 w 2745"/>
                    <a:gd name="T11" fmla="*/ 2770 h 2770"/>
                    <a:gd name="T12" fmla="*/ 0 w 2745"/>
                    <a:gd name="T13" fmla="*/ 0 h 2770"/>
                  </a:gdLst>
                  <a:ahLst/>
                  <a:cxnLst>
                    <a:cxn ang="0">
                      <a:pos x="T0" y="T1"/>
                    </a:cxn>
                    <a:cxn ang="0">
                      <a:pos x="T2" y="T3"/>
                    </a:cxn>
                    <a:cxn ang="0">
                      <a:pos x="T4" y="T5"/>
                    </a:cxn>
                    <a:cxn ang="0">
                      <a:pos x="T6" y="T7"/>
                    </a:cxn>
                    <a:cxn ang="0">
                      <a:pos x="T8" y="T9"/>
                    </a:cxn>
                    <a:cxn ang="0">
                      <a:pos x="T10" y="T11"/>
                    </a:cxn>
                    <a:cxn ang="0">
                      <a:pos x="T12" y="T13"/>
                    </a:cxn>
                  </a:cxnLst>
                  <a:rect l="0" t="0" r="r" b="b"/>
                  <a:pathLst>
                    <a:path w="2745" h="2770">
                      <a:moveTo>
                        <a:pt x="0" y="0"/>
                      </a:moveTo>
                      <a:lnTo>
                        <a:pt x="371" y="0"/>
                      </a:lnTo>
                      <a:lnTo>
                        <a:pt x="371" y="2398"/>
                      </a:lnTo>
                      <a:lnTo>
                        <a:pt x="2745" y="2398"/>
                      </a:lnTo>
                      <a:lnTo>
                        <a:pt x="2745" y="2770"/>
                      </a:lnTo>
                      <a:lnTo>
                        <a:pt x="0" y="277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4" name="Freeform 108">
                  <a:extLst>
                    <a:ext uri="{FF2B5EF4-FFF2-40B4-BE49-F238E27FC236}">
                      <a16:creationId xmlns:a16="http://schemas.microsoft.com/office/drawing/2014/main" id="{F74159CE-3C79-B5BB-6363-ABAA22EDA979}"/>
                    </a:ext>
                  </a:extLst>
                </p:cNvPr>
                <p:cNvSpPr>
                  <a:spLocks/>
                </p:cNvSpPr>
                <p:nvPr/>
              </p:nvSpPr>
              <p:spPr bwMode="auto">
                <a:xfrm>
                  <a:off x="11066463" y="2047875"/>
                  <a:ext cx="398462" cy="249238"/>
                </a:xfrm>
                <a:custGeom>
                  <a:avLst/>
                  <a:gdLst>
                    <a:gd name="T0" fmla="*/ 2761 w 2761"/>
                    <a:gd name="T1" fmla="*/ 0 h 1725"/>
                    <a:gd name="T2" fmla="*/ 2559 w 2761"/>
                    <a:gd name="T3" fmla="*/ 1146 h 1725"/>
                    <a:gd name="T4" fmla="*/ 2274 w 2761"/>
                    <a:gd name="T5" fmla="*/ 861 h 1725"/>
                    <a:gd name="T6" fmla="*/ 1411 w 2761"/>
                    <a:gd name="T7" fmla="*/ 1725 h 1725"/>
                    <a:gd name="T8" fmla="*/ 864 w 2761"/>
                    <a:gd name="T9" fmla="*/ 1177 h 1725"/>
                    <a:gd name="T10" fmla="*/ 349 w 2761"/>
                    <a:gd name="T11" fmla="*/ 1693 h 1725"/>
                    <a:gd name="T12" fmla="*/ 0 w 2761"/>
                    <a:gd name="T13" fmla="*/ 1341 h 1725"/>
                    <a:gd name="T14" fmla="*/ 864 w 2761"/>
                    <a:gd name="T15" fmla="*/ 476 h 1725"/>
                    <a:gd name="T16" fmla="*/ 1411 w 2761"/>
                    <a:gd name="T17" fmla="*/ 1025 h 1725"/>
                    <a:gd name="T18" fmla="*/ 1924 w 2761"/>
                    <a:gd name="T19" fmla="*/ 509 h 1725"/>
                    <a:gd name="T20" fmla="*/ 1618 w 2761"/>
                    <a:gd name="T21" fmla="*/ 202 h 1725"/>
                    <a:gd name="T22" fmla="*/ 2761 w 2761"/>
                    <a:gd name="T23"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1" h="1725">
                      <a:moveTo>
                        <a:pt x="2761" y="0"/>
                      </a:moveTo>
                      <a:lnTo>
                        <a:pt x="2559" y="1146"/>
                      </a:lnTo>
                      <a:lnTo>
                        <a:pt x="2274" y="861"/>
                      </a:lnTo>
                      <a:lnTo>
                        <a:pt x="1411" y="1725"/>
                      </a:lnTo>
                      <a:lnTo>
                        <a:pt x="864" y="1177"/>
                      </a:lnTo>
                      <a:lnTo>
                        <a:pt x="349" y="1693"/>
                      </a:lnTo>
                      <a:lnTo>
                        <a:pt x="0" y="1341"/>
                      </a:lnTo>
                      <a:lnTo>
                        <a:pt x="864" y="476"/>
                      </a:lnTo>
                      <a:lnTo>
                        <a:pt x="1411" y="1025"/>
                      </a:lnTo>
                      <a:lnTo>
                        <a:pt x="1924" y="509"/>
                      </a:lnTo>
                      <a:lnTo>
                        <a:pt x="1618" y="202"/>
                      </a:lnTo>
                      <a:lnTo>
                        <a:pt x="27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grpSp>
          <p:sp>
            <p:nvSpPr>
              <p:cNvPr id="35" name="Freeform 19">
                <a:extLst>
                  <a:ext uri="{FF2B5EF4-FFF2-40B4-BE49-F238E27FC236}">
                    <a16:creationId xmlns:a16="http://schemas.microsoft.com/office/drawing/2014/main" id="{4D7059D9-E8C8-A356-5467-DCF2421A9472}"/>
                  </a:ext>
                </a:extLst>
              </p:cNvPr>
              <p:cNvSpPr>
                <a:spLocks noEditPoints="1"/>
              </p:cNvSpPr>
              <p:nvPr/>
            </p:nvSpPr>
            <p:spPr bwMode="auto">
              <a:xfrm>
                <a:off x="7389126" y="4541917"/>
                <a:ext cx="553132" cy="586658"/>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grpSp>
            <p:nvGrpSpPr>
              <p:cNvPr id="36" name="Group 35">
                <a:extLst>
                  <a:ext uri="{FF2B5EF4-FFF2-40B4-BE49-F238E27FC236}">
                    <a16:creationId xmlns:a16="http://schemas.microsoft.com/office/drawing/2014/main" id="{0BD61AE3-30B3-4032-5940-2110A384043C}"/>
                  </a:ext>
                </a:extLst>
              </p:cNvPr>
              <p:cNvGrpSpPr/>
              <p:nvPr/>
            </p:nvGrpSpPr>
            <p:grpSpPr>
              <a:xfrm>
                <a:off x="6517349" y="5453597"/>
                <a:ext cx="572968" cy="590723"/>
                <a:chOff x="2587625" y="4291013"/>
                <a:chExt cx="444500" cy="439738"/>
              </a:xfrm>
              <a:solidFill>
                <a:schemeClr val="bg1"/>
              </a:solidFill>
            </p:grpSpPr>
            <p:sp>
              <p:nvSpPr>
                <p:cNvPr id="37" name="Freeform 290">
                  <a:extLst>
                    <a:ext uri="{FF2B5EF4-FFF2-40B4-BE49-F238E27FC236}">
                      <a16:creationId xmlns:a16="http://schemas.microsoft.com/office/drawing/2014/main" id="{EDB319C2-9D81-7C8F-17D1-38DA393618FE}"/>
                    </a:ext>
                  </a:extLst>
                </p:cNvPr>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38" name="Freeform 291">
                  <a:extLst>
                    <a:ext uri="{FF2B5EF4-FFF2-40B4-BE49-F238E27FC236}">
                      <a16:creationId xmlns:a16="http://schemas.microsoft.com/office/drawing/2014/main" id="{56650924-AFF6-B862-6E2D-1A210BB4E825}"/>
                    </a:ext>
                  </a:extLst>
                </p:cNvPr>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39" name="Freeform 292">
                  <a:extLst>
                    <a:ext uri="{FF2B5EF4-FFF2-40B4-BE49-F238E27FC236}">
                      <a16:creationId xmlns:a16="http://schemas.microsoft.com/office/drawing/2014/main" id="{A5BDABE1-BAE0-0936-AFEA-D2B24F2D3A91}"/>
                    </a:ext>
                  </a:extLst>
                </p:cNvPr>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0" name="Freeform 293">
                  <a:extLst>
                    <a:ext uri="{FF2B5EF4-FFF2-40B4-BE49-F238E27FC236}">
                      <a16:creationId xmlns:a16="http://schemas.microsoft.com/office/drawing/2014/main" id="{515133B0-96CA-361A-07BF-D3CD491D4658}"/>
                    </a:ext>
                  </a:extLst>
                </p:cNvPr>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1" name="Freeform 294">
                  <a:extLst>
                    <a:ext uri="{FF2B5EF4-FFF2-40B4-BE49-F238E27FC236}">
                      <a16:creationId xmlns:a16="http://schemas.microsoft.com/office/drawing/2014/main" id="{23F8F44F-6573-4549-78B3-6A41FEF7897A}"/>
                    </a:ext>
                  </a:extLst>
                </p:cNvPr>
                <p:cNvSpPr>
                  <a:spLocks/>
                </p:cNvSpPr>
                <p:nvPr/>
              </p:nvSpPr>
              <p:spPr bwMode="auto">
                <a:xfrm>
                  <a:off x="2587625" y="4395788"/>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
              <p:nvSpPr>
                <p:cNvPr id="42" name="Freeform 295">
                  <a:extLst>
                    <a:ext uri="{FF2B5EF4-FFF2-40B4-BE49-F238E27FC236}">
                      <a16:creationId xmlns:a16="http://schemas.microsoft.com/office/drawing/2014/main" id="{9CB2464F-4F67-68A0-9865-1275D8158AC0}"/>
                    </a:ext>
                  </a:extLst>
                </p:cNvPr>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82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normAutofit/>
          </a:bodyPr>
          <a:lstStyle/>
          <a:p>
            <a:r>
              <a:rPr lang="en-GB"/>
              <a:t>Performance Assurance Techniques</a:t>
            </a:r>
          </a:p>
        </p:txBody>
      </p:sp>
      <p:pic>
        <p:nvPicPr>
          <p:cNvPr id="6" name="Picture 5">
            <a:extLst>
              <a:ext uri="{FF2B5EF4-FFF2-40B4-BE49-F238E27FC236}">
                <a16:creationId xmlns:a16="http://schemas.microsoft.com/office/drawing/2014/main" id="{8E3EB191-CF93-0774-639D-20464E84137E}"/>
              </a:ext>
            </a:extLst>
          </p:cNvPr>
          <p:cNvPicPr>
            <a:picLocks noChangeAspect="1"/>
          </p:cNvPicPr>
          <p:nvPr/>
        </p:nvPicPr>
        <p:blipFill>
          <a:blip r:embed="rId2"/>
          <a:stretch>
            <a:fillRect/>
          </a:stretch>
        </p:blipFill>
        <p:spPr>
          <a:xfrm>
            <a:off x="625903" y="1744435"/>
            <a:ext cx="10940194" cy="3945454"/>
          </a:xfrm>
          <a:prstGeom prst="rect">
            <a:avLst/>
          </a:prstGeom>
        </p:spPr>
      </p:pic>
    </p:spTree>
    <p:extLst>
      <p:ext uri="{BB962C8B-B14F-4D97-AF65-F5344CB8AC3E}">
        <p14:creationId xmlns:p14="http://schemas.microsoft.com/office/powerpoint/2010/main" val="357252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770D9B-815E-65CC-ADBD-481E930C3998}"/>
              </a:ext>
            </a:extLst>
          </p:cNvPr>
          <p:cNvSpPr>
            <a:spLocks noGrp="1"/>
          </p:cNvSpPr>
          <p:nvPr>
            <p:ph type="title"/>
          </p:nvPr>
        </p:nvSpPr>
        <p:spPr/>
        <p:txBody>
          <a:bodyPr>
            <a:normAutofit/>
          </a:bodyPr>
          <a:lstStyle/>
          <a:p>
            <a:r>
              <a:rPr lang="en-GB"/>
              <a:t>How do I maintain my qualification?</a:t>
            </a:r>
          </a:p>
        </p:txBody>
      </p:sp>
      <p:pic>
        <p:nvPicPr>
          <p:cNvPr id="3" name="Picture 2">
            <a:extLst>
              <a:ext uri="{FF2B5EF4-FFF2-40B4-BE49-F238E27FC236}">
                <a16:creationId xmlns:a16="http://schemas.microsoft.com/office/drawing/2014/main" id="{05FABF0B-D84C-4C46-8445-0321872FE0DE}"/>
              </a:ext>
            </a:extLst>
          </p:cNvPr>
          <p:cNvPicPr>
            <a:picLocks noChangeAspect="1"/>
          </p:cNvPicPr>
          <p:nvPr/>
        </p:nvPicPr>
        <p:blipFill>
          <a:blip r:embed="rId2"/>
          <a:stretch>
            <a:fillRect/>
          </a:stretch>
        </p:blipFill>
        <p:spPr>
          <a:xfrm>
            <a:off x="1405903" y="2085581"/>
            <a:ext cx="9380193" cy="2686837"/>
          </a:xfrm>
          <a:prstGeom prst="rect">
            <a:avLst/>
          </a:prstGeom>
        </p:spPr>
      </p:pic>
    </p:spTree>
    <p:extLst>
      <p:ext uri="{BB962C8B-B14F-4D97-AF65-F5344CB8AC3E}">
        <p14:creationId xmlns:p14="http://schemas.microsoft.com/office/powerpoint/2010/main" val="187852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a:t>Performance Assurance Reporting Catalogue</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a:t>Nirav Vyas</a:t>
            </a:r>
          </a:p>
        </p:txBody>
      </p:sp>
    </p:spTree>
    <p:extLst>
      <p:ext uri="{BB962C8B-B14F-4D97-AF65-F5344CB8AC3E}">
        <p14:creationId xmlns:p14="http://schemas.microsoft.com/office/powerpoint/2010/main" val="216637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7928-5B43-93A9-21F8-7FAE512A31D5}"/>
              </a:ext>
            </a:extLst>
          </p:cNvPr>
          <p:cNvSpPr>
            <a:spLocks noGrp="1"/>
          </p:cNvSpPr>
          <p:nvPr>
            <p:ph type="title"/>
          </p:nvPr>
        </p:nvSpPr>
        <p:spPr/>
        <p:txBody>
          <a:bodyPr/>
          <a:lstStyle/>
          <a:p>
            <a:r>
              <a:rPr lang="en-GB"/>
              <a:t>Housekeeping</a:t>
            </a:r>
          </a:p>
        </p:txBody>
      </p:sp>
      <p:pic>
        <p:nvPicPr>
          <p:cNvPr id="6" name="Picture Placeholder 5">
            <a:extLst>
              <a:ext uri="{FF2B5EF4-FFF2-40B4-BE49-F238E27FC236}">
                <a16:creationId xmlns:a16="http://schemas.microsoft.com/office/drawing/2014/main" id="{C3C426CD-529C-21E7-B9D5-16C42110F7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3482" r="33482"/>
          <a:stretch/>
        </p:blipFill>
        <p:spPr>
          <a:xfrm>
            <a:off x="8158131" y="1836737"/>
            <a:ext cx="1964924" cy="4460875"/>
          </a:xfrm>
        </p:spPr>
      </p:pic>
      <p:sp>
        <p:nvSpPr>
          <p:cNvPr id="4" name="Text Placeholder 3">
            <a:extLst>
              <a:ext uri="{FF2B5EF4-FFF2-40B4-BE49-F238E27FC236}">
                <a16:creationId xmlns:a16="http://schemas.microsoft.com/office/drawing/2014/main" id="{5188CC2C-0106-9DF9-F6A0-D7783DE80841}"/>
              </a:ext>
            </a:extLst>
          </p:cNvPr>
          <p:cNvSpPr>
            <a:spLocks noGrp="1"/>
          </p:cNvSpPr>
          <p:nvPr>
            <p:ph type="body" sz="quarter" idx="11"/>
          </p:nvPr>
        </p:nvSpPr>
        <p:spPr/>
        <p:txBody>
          <a:bodyPr/>
          <a:lstStyle/>
          <a:p>
            <a:r>
              <a:rPr lang="en-GB"/>
              <a:t>Cameras and microphones</a:t>
            </a:r>
          </a:p>
          <a:p>
            <a:r>
              <a:rPr lang="en-GB"/>
              <a:t>Event recording</a:t>
            </a:r>
          </a:p>
          <a:p>
            <a:r>
              <a:rPr lang="en-GB"/>
              <a:t>Use of </a:t>
            </a:r>
            <a:r>
              <a:rPr lang="en-GB" err="1"/>
              <a:t>Slido</a:t>
            </a:r>
            <a:endParaRPr lang="en-GB"/>
          </a:p>
          <a:p>
            <a:r>
              <a:rPr lang="en-GB"/>
              <a:t>Opportunities for Q&amp;A</a:t>
            </a:r>
          </a:p>
          <a:p>
            <a:endParaRPr lang="en-GB"/>
          </a:p>
        </p:txBody>
      </p:sp>
    </p:spTree>
    <p:extLst>
      <p:ext uri="{BB962C8B-B14F-4D97-AF65-F5344CB8AC3E}">
        <p14:creationId xmlns:p14="http://schemas.microsoft.com/office/powerpoint/2010/main" val="3879811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normAutofit fontScale="90000"/>
          </a:bodyPr>
          <a:lstStyle/>
          <a:p>
            <a:r>
              <a:rPr lang="en-GB"/>
              <a:t>Performance Assurance Reporting Catalogue (PARC)</a:t>
            </a:r>
          </a:p>
        </p:txBody>
      </p:sp>
      <p:sp>
        <p:nvSpPr>
          <p:cNvPr id="3" name="Content Placeholder 2">
            <a:extLst>
              <a:ext uri="{FF2B5EF4-FFF2-40B4-BE49-F238E27FC236}">
                <a16:creationId xmlns:a16="http://schemas.microsoft.com/office/drawing/2014/main" id="{2E00D000-5EC6-E5DA-F93B-A179B46381DA}"/>
              </a:ext>
            </a:extLst>
          </p:cNvPr>
          <p:cNvSpPr>
            <a:spLocks noGrp="1"/>
          </p:cNvSpPr>
          <p:nvPr>
            <p:ph sz="quarter" idx="10"/>
          </p:nvPr>
        </p:nvSpPr>
        <p:spPr/>
        <p:txBody>
          <a:bodyPr>
            <a:normAutofit/>
          </a:bodyPr>
          <a:lstStyle/>
          <a:p>
            <a:r>
              <a:rPr lang="en-GB"/>
              <a:t>PARC contains all data submission requirements for Parties, including relating to energy theft reporting.</a:t>
            </a:r>
          </a:p>
          <a:p>
            <a:endParaRPr lang="en-GB"/>
          </a:p>
          <a:p>
            <a:r>
              <a:rPr lang="en-GB"/>
              <a:t>Recently updated on 28 March 2024 to streamline data submission requirements </a:t>
            </a:r>
            <a:r>
              <a:rPr lang="en-GB" sz="1800">
                <a:effectLst/>
                <a:latin typeface="Arial" panose="020B0604020202020204" pitchFamily="34" charset="0"/>
                <a:ea typeface="Aptos" panose="020B0004020202020204" pitchFamily="34" charset="0"/>
              </a:rPr>
              <a:t>and simplify the files, making it easier for parties to submit data</a:t>
            </a:r>
          </a:p>
          <a:p>
            <a:endParaRPr lang="en-GB" sz="1800">
              <a:effectLst/>
              <a:latin typeface="Arial" panose="020B0604020202020204" pitchFamily="34" charset="0"/>
              <a:ea typeface="Aptos" panose="020B0004020202020204" pitchFamily="34" charset="0"/>
            </a:endParaRPr>
          </a:p>
          <a:p>
            <a:r>
              <a:rPr lang="en-GB" sz="1800">
                <a:effectLst/>
                <a:latin typeface="Arial" panose="020B0604020202020204" pitchFamily="34" charset="0"/>
                <a:ea typeface="Aptos" panose="020B0004020202020204" pitchFamily="34" charset="0"/>
              </a:rPr>
              <a:t>You can filter it by organisation type to understand what you need to report. It also includes details of the format and frequency. </a:t>
            </a:r>
            <a:r>
              <a:rPr lang="en-GB">
                <a:latin typeface="Arial" panose="020B0604020202020204" pitchFamily="34" charset="0"/>
                <a:ea typeface="Aptos" panose="020B0004020202020204" pitchFamily="34" charset="0"/>
              </a:rPr>
              <a:t>If you have any queries about this, please speak to your OAM.</a:t>
            </a:r>
            <a:endParaRPr lang="en-GB" sz="1800">
              <a:effectLst/>
              <a:latin typeface="Arial" panose="020B0604020202020204" pitchFamily="34" charset="0"/>
              <a:ea typeface="Aptos" panose="020B0004020202020204" pitchFamily="34" charset="0"/>
            </a:endParaRPr>
          </a:p>
        </p:txBody>
      </p:sp>
    </p:spTree>
    <p:extLst>
      <p:ext uri="{BB962C8B-B14F-4D97-AF65-F5344CB8AC3E}">
        <p14:creationId xmlns:p14="http://schemas.microsoft.com/office/powerpoint/2010/main" val="3866171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a:t>Dashboards</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a:t>Nirav Vyas</a:t>
            </a:r>
          </a:p>
        </p:txBody>
      </p:sp>
    </p:spTree>
    <p:extLst>
      <p:ext uri="{BB962C8B-B14F-4D97-AF65-F5344CB8AC3E}">
        <p14:creationId xmlns:p14="http://schemas.microsoft.com/office/powerpoint/2010/main" val="4279879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lstStyle/>
          <a:p>
            <a:r>
              <a:rPr lang="en-GB"/>
              <a:t>Dashboard Purpose</a:t>
            </a:r>
          </a:p>
        </p:txBody>
      </p:sp>
      <p:sp>
        <p:nvSpPr>
          <p:cNvPr id="3" name="Content Placeholder 2">
            <a:extLst>
              <a:ext uri="{FF2B5EF4-FFF2-40B4-BE49-F238E27FC236}">
                <a16:creationId xmlns:a16="http://schemas.microsoft.com/office/drawing/2014/main" id="{2E00D000-5EC6-E5DA-F93B-A179B46381DA}"/>
              </a:ext>
            </a:extLst>
          </p:cNvPr>
          <p:cNvSpPr>
            <a:spLocks noGrp="1"/>
          </p:cNvSpPr>
          <p:nvPr>
            <p:ph sz="quarter" idx="10"/>
          </p:nvPr>
        </p:nvSpPr>
        <p:spPr>
          <a:xfrm>
            <a:off x="906463" y="1754372"/>
            <a:ext cx="10491639" cy="4363853"/>
          </a:xfrm>
        </p:spPr>
        <p:txBody>
          <a:bodyPr>
            <a:normAutofit/>
          </a:bodyPr>
          <a:lstStyle/>
          <a:p>
            <a:pPr marL="342900" indent="-342900">
              <a:buAutoNum type="arabicPeriod"/>
            </a:pPr>
            <a:r>
              <a:rPr lang="en-GB" sz="2000">
                <a:latin typeface="Arial" panose="020B0604020202020204" pitchFamily="34" charset="0"/>
                <a:cs typeface="Arial" panose="020B0604020202020204" pitchFamily="34" charset="0"/>
              </a:rPr>
              <a:t>We make sure that all of the information we see on your performance is available to you.</a:t>
            </a:r>
          </a:p>
          <a:p>
            <a:pPr marL="342900" indent="-342900">
              <a:buAutoNum type="arabicPeriod"/>
            </a:pPr>
            <a:endParaRPr lang="en-GB" sz="2000">
              <a:latin typeface="Arial" panose="020B0604020202020204" pitchFamily="34" charset="0"/>
              <a:cs typeface="Arial" panose="020B0604020202020204" pitchFamily="34" charset="0"/>
            </a:endParaRPr>
          </a:p>
          <a:p>
            <a:pPr marL="342900" indent="-342900">
              <a:buAutoNum type="arabicPeriod"/>
            </a:pPr>
            <a:r>
              <a:rPr lang="en-GB" sz="2000">
                <a:latin typeface="Arial" panose="020B0604020202020204" pitchFamily="34" charset="0"/>
                <a:cs typeface="Arial" panose="020B0604020202020204" pitchFamily="34" charset="0"/>
              </a:rPr>
              <a:t>There are different things that apply to different organisations.  These are organised into tabs.  You can look at the information provided.</a:t>
            </a:r>
          </a:p>
          <a:p>
            <a:pPr marL="342900" indent="-342900">
              <a:buFont typeface="+mj-lt"/>
              <a:buAutoNum type="arabicPeriod"/>
            </a:pPr>
            <a:endParaRPr lang="en-GB" sz="2000">
              <a:latin typeface="Arial" panose="020B0604020202020204" pitchFamily="34" charset="0"/>
              <a:cs typeface="Arial" panose="020B0604020202020204" pitchFamily="34" charset="0"/>
            </a:endParaRPr>
          </a:p>
          <a:p>
            <a:pPr marL="342900" indent="-342900">
              <a:buFont typeface="+mj-lt"/>
              <a:buAutoNum type="arabicPeriod"/>
            </a:pPr>
            <a:r>
              <a:rPr lang="en-GB" sz="2000">
                <a:latin typeface="Arial" panose="020B0604020202020204" pitchFamily="34" charset="0"/>
                <a:cs typeface="Arial" panose="020B0604020202020204" pitchFamily="34" charset="0"/>
              </a:rPr>
              <a:t>Where we can we provide drill down info, so if it looks like your performance is worsening you can see example cases to work out why.</a:t>
            </a:r>
          </a:p>
          <a:p>
            <a:endParaRPr lang="en-GB" sz="2000">
              <a:latin typeface="Arial" panose="020B0604020202020204" pitchFamily="34" charset="0"/>
              <a:cs typeface="Arial" panose="020B0604020202020204" pitchFamily="34" charset="0"/>
            </a:endParaRPr>
          </a:p>
          <a:p>
            <a:pPr marL="0" indent="0">
              <a:buNone/>
            </a:pPr>
            <a:r>
              <a:rPr lang="en-GB" sz="2000">
                <a:latin typeface="Arial" panose="020B0604020202020204" pitchFamily="34" charset="0"/>
                <a:cs typeface="Arial" panose="020B0604020202020204" pitchFamily="34" charset="0"/>
              </a:rPr>
              <a:t>We want to understand how well Parties are performing against REC obligations, which REC processes are being followed and identify outliers to assess if action needs to be taken to address issues. </a:t>
            </a:r>
          </a:p>
        </p:txBody>
      </p:sp>
    </p:spTree>
    <p:extLst>
      <p:ext uri="{BB962C8B-B14F-4D97-AF65-F5344CB8AC3E}">
        <p14:creationId xmlns:p14="http://schemas.microsoft.com/office/powerpoint/2010/main" val="4115459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lstStyle/>
          <a:p>
            <a:r>
              <a:rPr lang="en-GB"/>
              <a:t>Different Dashboards and Users</a:t>
            </a:r>
          </a:p>
        </p:txBody>
      </p:sp>
      <p:graphicFrame>
        <p:nvGraphicFramePr>
          <p:cNvPr id="10" name="Table 9">
            <a:extLst>
              <a:ext uri="{FF2B5EF4-FFF2-40B4-BE49-F238E27FC236}">
                <a16:creationId xmlns:a16="http://schemas.microsoft.com/office/drawing/2014/main" id="{F69A71FF-12D2-6544-CC3C-15B11B86B07F}"/>
              </a:ext>
            </a:extLst>
          </p:cNvPr>
          <p:cNvGraphicFramePr>
            <a:graphicFrameLocks noGrp="1"/>
          </p:cNvGraphicFramePr>
          <p:nvPr>
            <p:extLst>
              <p:ext uri="{D42A27DB-BD31-4B8C-83A1-F6EECF244321}">
                <p14:modId xmlns:p14="http://schemas.microsoft.com/office/powerpoint/2010/main" val="2456218302"/>
              </p:ext>
            </p:extLst>
          </p:nvPr>
        </p:nvGraphicFramePr>
        <p:xfrm>
          <a:off x="620571" y="1174092"/>
          <a:ext cx="10065149" cy="5226092"/>
        </p:xfrm>
        <a:graphic>
          <a:graphicData uri="http://schemas.openxmlformats.org/drawingml/2006/table">
            <a:tbl>
              <a:tblPr firstRow="1" firstCol="1">
                <a:tableStyleId>{F5AB1C69-6EDB-4FF4-983F-18BD219EF322}</a:tableStyleId>
              </a:tblPr>
              <a:tblGrid>
                <a:gridCol w="1232187">
                  <a:extLst>
                    <a:ext uri="{9D8B030D-6E8A-4147-A177-3AD203B41FA5}">
                      <a16:colId xmlns:a16="http://schemas.microsoft.com/office/drawing/2014/main" val="2914977220"/>
                    </a:ext>
                  </a:extLst>
                </a:gridCol>
                <a:gridCol w="1962271">
                  <a:extLst>
                    <a:ext uri="{9D8B030D-6E8A-4147-A177-3AD203B41FA5}">
                      <a16:colId xmlns:a16="http://schemas.microsoft.com/office/drawing/2014/main" val="2172759075"/>
                    </a:ext>
                  </a:extLst>
                </a:gridCol>
                <a:gridCol w="6870691">
                  <a:extLst>
                    <a:ext uri="{9D8B030D-6E8A-4147-A177-3AD203B41FA5}">
                      <a16:colId xmlns:a16="http://schemas.microsoft.com/office/drawing/2014/main" val="2716044430"/>
                    </a:ext>
                  </a:extLst>
                </a:gridCol>
              </a:tblGrid>
              <a:tr h="455049">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Dashboard</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REC Party/User Type</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Information Available</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70622221"/>
                  </a:ext>
                </a:extLst>
              </a:tr>
              <a:tr h="1499563">
                <a:tc rowSpan="3">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PA Risk Dashboard</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Energy Supplier</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342900" lvl="0" indent="-342900">
                        <a:lnSpc>
                          <a:spcPct val="107000"/>
                        </a:lnSpc>
                        <a:buFont typeface="+mj-lt"/>
                        <a:buAutoNum type="arabicPeriod"/>
                      </a:pPr>
                      <a:r>
                        <a:rPr lang="en-GB" sz="1600">
                          <a:effectLst/>
                          <a:latin typeface="Arial" panose="020B0604020202020204" pitchFamily="34" charset="0"/>
                          <a:cs typeface="Arial" panose="020B0604020202020204" pitchFamily="34" charset="0"/>
                        </a:rPr>
                        <a:t>Performance against Risks defined in the </a:t>
                      </a:r>
                      <a:r>
                        <a:rPr lang="en-GB" sz="1600" u="sng">
                          <a:effectLst/>
                          <a:latin typeface="Arial" panose="020B0604020202020204" pitchFamily="34" charset="0"/>
                          <a:cs typeface="Arial" panose="020B0604020202020204" pitchFamily="34" charset="0"/>
                          <a:hlinkClick r:id="rId2"/>
                        </a:rPr>
                        <a:t>Retail Risk Register</a:t>
                      </a:r>
                      <a:endParaRPr lang="en-GB" sz="2400">
                        <a:effectLst/>
                        <a:latin typeface="Arial" panose="020B0604020202020204" pitchFamily="34" charset="0"/>
                        <a:cs typeface="Arial" panose="020B0604020202020204" pitchFamily="34" charset="0"/>
                      </a:endParaRPr>
                    </a:p>
                    <a:p>
                      <a:pPr marL="342900" lvl="0" indent="-342900">
                        <a:lnSpc>
                          <a:spcPct val="107000"/>
                        </a:lnSpc>
                        <a:buFont typeface="+mj-lt"/>
                        <a:buAutoNum type="arabicPeriod"/>
                      </a:pPr>
                      <a:r>
                        <a:rPr lang="en-GB" sz="1600">
                          <a:effectLst/>
                          <a:latin typeface="Arial" panose="020B0604020202020204" pitchFamily="34" charset="0"/>
                          <a:cs typeface="Arial" panose="020B0604020202020204" pitchFamily="34" charset="0"/>
                        </a:rPr>
                        <a:t>Performance against Peer Comparison PATs</a:t>
                      </a:r>
                      <a:endParaRPr lang="en-GB" sz="2400">
                        <a:effectLst/>
                        <a:latin typeface="Arial" panose="020B0604020202020204" pitchFamily="34" charset="0"/>
                        <a:cs typeface="Arial" panose="020B0604020202020204" pitchFamily="34" charset="0"/>
                      </a:endParaRPr>
                    </a:p>
                    <a:p>
                      <a:pPr marL="342900" lvl="0" indent="-342900">
                        <a:lnSpc>
                          <a:spcPct val="107000"/>
                        </a:lnSpc>
                        <a:buFont typeface="+mj-lt"/>
                        <a:buAutoNum type="arabicPeriod"/>
                      </a:pPr>
                      <a:r>
                        <a:rPr lang="en-GB" sz="1600" u="sng">
                          <a:effectLst/>
                          <a:latin typeface="Arial" panose="020B0604020202020204" pitchFamily="34" charset="0"/>
                          <a:cs typeface="Arial" panose="020B0604020202020204" pitchFamily="34" charset="0"/>
                          <a:hlinkClick r:id="rId3"/>
                        </a:rPr>
                        <a:t>TDIS</a:t>
                      </a:r>
                      <a:r>
                        <a:rPr lang="en-GB" sz="1600">
                          <a:effectLst/>
                          <a:latin typeface="Arial" panose="020B0604020202020204" pitchFamily="34" charset="0"/>
                          <a:cs typeface="Arial" panose="020B0604020202020204" pitchFamily="34" charset="0"/>
                        </a:rPr>
                        <a:t> performance, Theft Targets and Debit/Credit Payments</a:t>
                      </a:r>
                      <a:endParaRPr lang="en-GB" sz="2400">
                        <a:effectLst/>
                        <a:latin typeface="Arial" panose="020B0604020202020204" pitchFamily="34" charset="0"/>
                        <a:cs typeface="Arial" panose="020B0604020202020204" pitchFamily="34" charset="0"/>
                      </a:endParaRPr>
                    </a:p>
                    <a:p>
                      <a:pPr marL="342900" lvl="0" indent="-342900">
                        <a:lnSpc>
                          <a:spcPct val="107000"/>
                        </a:lnSpc>
                        <a:buFont typeface="+mj-lt"/>
                        <a:buAutoNum type="arabicPeriod"/>
                      </a:pPr>
                      <a:r>
                        <a:rPr lang="en-GB" sz="1600">
                          <a:effectLst/>
                          <a:latin typeface="Arial" panose="020B0604020202020204" pitchFamily="34" charset="0"/>
                          <a:cs typeface="Arial" panose="020B0604020202020204" pitchFamily="34" charset="0"/>
                        </a:rPr>
                        <a:t>SMIS Submission Results</a:t>
                      </a:r>
                      <a:endParaRPr lang="en-GB" sz="2400">
                        <a:effectLst/>
                        <a:latin typeface="Arial" panose="020B0604020202020204" pitchFamily="34" charset="0"/>
                        <a:cs typeface="Arial" panose="020B0604020202020204" pitchFamily="34" charset="0"/>
                      </a:endParaRPr>
                    </a:p>
                    <a:p>
                      <a:pPr marL="342900" lvl="0" indent="-342900">
                        <a:lnSpc>
                          <a:spcPct val="107000"/>
                        </a:lnSpc>
                        <a:spcAft>
                          <a:spcPts val="800"/>
                        </a:spcAft>
                        <a:buFont typeface="+mj-lt"/>
                        <a:buAutoNum type="arabicPeriod"/>
                      </a:pPr>
                      <a:r>
                        <a:rPr lang="en-GB" sz="1600">
                          <a:effectLst/>
                          <a:latin typeface="Arial" panose="020B0604020202020204" pitchFamily="34" charset="0"/>
                          <a:cs typeface="Arial" panose="020B0604020202020204" pitchFamily="34" charset="0"/>
                        </a:rPr>
                        <a:t>Data Cleanse aggregate reporting</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2536713"/>
                  </a:ext>
                </a:extLst>
              </a:tr>
              <a:tr h="637233">
                <a:tc vMerge="1">
                  <a:txBody>
                    <a:bodyPr/>
                    <a:lstStyle/>
                    <a:p>
                      <a:endParaRPr lang="en-GB"/>
                    </a:p>
                  </a:txBody>
                  <a:tcP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DNO/iDNO</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342900" lvl="0" indent="-342900">
                        <a:lnSpc>
                          <a:spcPct val="107000"/>
                        </a:lnSpc>
                        <a:buFont typeface="+mj-lt"/>
                        <a:buAutoNum type="arabicPeriod"/>
                      </a:pPr>
                      <a:r>
                        <a:rPr lang="en-GB" sz="1600">
                          <a:effectLst/>
                          <a:latin typeface="Arial" panose="020B0604020202020204" pitchFamily="34" charset="0"/>
                          <a:cs typeface="Arial" panose="020B0604020202020204" pitchFamily="34" charset="0"/>
                        </a:rPr>
                        <a:t>Performance against Risks defined in the </a:t>
                      </a:r>
                      <a:r>
                        <a:rPr lang="en-GB" sz="1600" u="sng">
                          <a:effectLst/>
                          <a:latin typeface="Arial" panose="020B0604020202020204" pitchFamily="34" charset="0"/>
                          <a:cs typeface="Arial" panose="020B0604020202020204" pitchFamily="34" charset="0"/>
                          <a:hlinkClick r:id="rId2"/>
                        </a:rPr>
                        <a:t>Retail Risk Register</a:t>
                      </a:r>
                      <a:endParaRPr lang="en-GB" sz="2400">
                        <a:effectLst/>
                        <a:latin typeface="Arial" panose="020B0604020202020204" pitchFamily="34" charset="0"/>
                        <a:cs typeface="Arial" panose="020B0604020202020204" pitchFamily="34" charset="0"/>
                      </a:endParaRPr>
                    </a:p>
                    <a:p>
                      <a:pPr marL="342900" lvl="0" indent="-342900">
                        <a:lnSpc>
                          <a:spcPct val="107000"/>
                        </a:lnSpc>
                        <a:spcAft>
                          <a:spcPts val="800"/>
                        </a:spcAft>
                        <a:buFont typeface="+mj-lt"/>
                        <a:buAutoNum type="arabicPeriod"/>
                      </a:pPr>
                      <a:r>
                        <a:rPr lang="en-GB" sz="1600">
                          <a:effectLst/>
                          <a:latin typeface="Arial" panose="020B0604020202020204" pitchFamily="34" charset="0"/>
                          <a:cs typeface="Arial" panose="020B0604020202020204" pitchFamily="34" charset="0"/>
                        </a:rPr>
                        <a:t>Data Cleanse aggregate reporting</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0071271"/>
                  </a:ext>
                </a:extLst>
              </a:tr>
              <a:tr h="421649">
                <a:tc vMerge="1">
                  <a:txBody>
                    <a:bodyPr/>
                    <a:lstStyle/>
                    <a:p>
                      <a:endParaRPr lang="en-GB"/>
                    </a:p>
                  </a:txBody>
                  <a:tcP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Electricity MEM</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342900" lvl="0" indent="-342900">
                        <a:lnSpc>
                          <a:spcPct val="107000"/>
                        </a:lnSpc>
                        <a:spcAft>
                          <a:spcPts val="800"/>
                        </a:spcAft>
                        <a:buFont typeface="+mj-lt"/>
                        <a:buAutoNum type="arabicPeriod"/>
                      </a:pPr>
                      <a:r>
                        <a:rPr lang="en-GB" sz="1600">
                          <a:effectLst/>
                          <a:latin typeface="Arial" panose="020B0604020202020204" pitchFamily="34" charset="0"/>
                          <a:cs typeface="Arial" panose="020B0604020202020204" pitchFamily="34" charset="0"/>
                        </a:rPr>
                        <a:t>Performance against the Metering Specific Monitoring technique</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27926527"/>
                  </a:ext>
                </a:extLst>
              </a:tr>
              <a:tr h="425455">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SLA Dashboard</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REC Service Providers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342900" lvl="0" indent="-342900">
                        <a:lnSpc>
                          <a:spcPct val="107000"/>
                        </a:lnSpc>
                        <a:spcAft>
                          <a:spcPts val="800"/>
                        </a:spcAft>
                        <a:buFont typeface="+mj-lt"/>
                        <a:buAutoNum type="arabicPeriod"/>
                      </a:pPr>
                      <a:r>
                        <a:rPr lang="en-GB" sz="1600">
                          <a:effectLst/>
                          <a:latin typeface="Arial" panose="020B0604020202020204" pitchFamily="34" charset="0"/>
                          <a:cs typeface="Arial" panose="020B0604020202020204" pitchFamily="34" charset="0"/>
                        </a:rPr>
                        <a:t>Performance against defined SLAs.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7715264"/>
                  </a:ext>
                </a:extLst>
              </a:tr>
              <a:tr h="852815">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PAB Dashboard</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PAB Members &amp; Code Manager</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342900" lvl="0" indent="-342900">
                        <a:lnSpc>
                          <a:spcPct val="107000"/>
                        </a:lnSpc>
                        <a:buFont typeface="+mj-lt"/>
                        <a:buAutoNum type="arabicPeriod"/>
                      </a:pPr>
                      <a:r>
                        <a:rPr lang="en-GB" sz="1600">
                          <a:effectLst/>
                          <a:latin typeface="Arial" panose="020B0604020202020204" pitchFamily="34" charset="0"/>
                          <a:cs typeface="Arial" panose="020B0604020202020204" pitchFamily="34" charset="0"/>
                        </a:rPr>
                        <a:t>All information available in the Party Dashboard on an unanonymised basis.</a:t>
                      </a:r>
                      <a:endParaRPr lang="en-GB" sz="2400">
                        <a:effectLst/>
                        <a:latin typeface="Arial" panose="020B0604020202020204" pitchFamily="34" charset="0"/>
                        <a:cs typeface="Arial" panose="020B0604020202020204" pitchFamily="34" charset="0"/>
                      </a:endParaRPr>
                    </a:p>
                    <a:p>
                      <a:pPr marL="342900" lvl="0" indent="-342900">
                        <a:lnSpc>
                          <a:spcPct val="107000"/>
                        </a:lnSpc>
                        <a:spcAft>
                          <a:spcPts val="800"/>
                        </a:spcAft>
                        <a:buFont typeface="+mj-lt"/>
                        <a:buAutoNum type="arabicPeriod"/>
                      </a:pPr>
                      <a:r>
                        <a:rPr lang="en-GB" sz="1600">
                          <a:effectLst/>
                          <a:latin typeface="Arial" panose="020B0604020202020204" pitchFamily="34" charset="0"/>
                          <a:cs typeface="Arial" panose="020B0604020202020204" pitchFamily="34" charset="0"/>
                        </a:rPr>
                        <a:t>Select information available in the Service Provider Dashboard on an unanonymised basis.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8215593"/>
                  </a:ext>
                </a:extLst>
              </a:tr>
              <a:tr h="637233">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Public Dashboard</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1600">
                          <a:effectLst/>
                          <a:latin typeface="Arial" panose="020B0604020202020204" pitchFamily="34" charset="0"/>
                          <a:cs typeface="Arial" panose="020B0604020202020204" pitchFamily="34" charset="0"/>
                        </a:rPr>
                        <a:t>All REC Users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342900" lvl="0" indent="-342900">
                        <a:lnSpc>
                          <a:spcPct val="107000"/>
                        </a:lnSpc>
                        <a:buFont typeface="+mj-lt"/>
                        <a:buAutoNum type="arabicPeriod"/>
                      </a:pPr>
                      <a:r>
                        <a:rPr lang="en-GB" sz="1600">
                          <a:effectLst/>
                          <a:latin typeface="Arial" panose="020B0604020202020204" pitchFamily="34" charset="0"/>
                          <a:cs typeface="Arial" panose="020B0604020202020204" pitchFamily="34" charset="0"/>
                        </a:rPr>
                        <a:t>Industry SMIS performance</a:t>
                      </a:r>
                      <a:endParaRPr lang="en-GB" sz="2400">
                        <a:effectLst/>
                        <a:latin typeface="Arial" panose="020B0604020202020204" pitchFamily="34" charset="0"/>
                        <a:cs typeface="Arial" panose="020B0604020202020204" pitchFamily="34" charset="0"/>
                      </a:endParaRPr>
                    </a:p>
                    <a:p>
                      <a:pPr marL="342900" lvl="0" indent="-342900">
                        <a:lnSpc>
                          <a:spcPct val="107000"/>
                        </a:lnSpc>
                        <a:spcAft>
                          <a:spcPts val="800"/>
                        </a:spcAft>
                        <a:buFont typeface="+mj-lt"/>
                        <a:buAutoNum type="arabicPeriod"/>
                      </a:pPr>
                      <a:r>
                        <a:rPr lang="en-GB" sz="1600">
                          <a:effectLst/>
                          <a:latin typeface="Arial" panose="020B0604020202020204" pitchFamily="34" charset="0"/>
                          <a:cs typeface="Arial" panose="020B0604020202020204" pitchFamily="34" charset="0"/>
                        </a:rPr>
                        <a:t>Anonymised industry performance against Peer Comparison PATs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83228987"/>
                  </a:ext>
                </a:extLst>
              </a:tr>
            </a:tbl>
          </a:graphicData>
        </a:graphic>
      </p:graphicFrame>
    </p:spTree>
    <p:extLst>
      <p:ext uri="{BB962C8B-B14F-4D97-AF65-F5344CB8AC3E}">
        <p14:creationId xmlns:p14="http://schemas.microsoft.com/office/powerpoint/2010/main" val="1594754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4EF-0B09-C25E-AA7E-F03E4884C4F7}"/>
              </a:ext>
            </a:extLst>
          </p:cNvPr>
          <p:cNvSpPr>
            <a:spLocks noGrp="1"/>
          </p:cNvSpPr>
          <p:nvPr>
            <p:ph type="title"/>
          </p:nvPr>
        </p:nvSpPr>
        <p:spPr/>
        <p:txBody>
          <a:bodyPr/>
          <a:lstStyle/>
          <a:p>
            <a:r>
              <a:rPr lang="en-GB"/>
              <a:t>Dashboards</a:t>
            </a:r>
          </a:p>
        </p:txBody>
      </p:sp>
      <p:pic>
        <p:nvPicPr>
          <p:cNvPr id="5" name="Content Placeholder 4">
            <a:extLst>
              <a:ext uri="{FF2B5EF4-FFF2-40B4-BE49-F238E27FC236}">
                <a16:creationId xmlns:a16="http://schemas.microsoft.com/office/drawing/2014/main" id="{ED2567A6-A2AE-0102-D1A3-4803EED6A990}"/>
              </a:ext>
            </a:extLst>
          </p:cNvPr>
          <p:cNvPicPr>
            <a:picLocks noGrp="1" noChangeAspect="1"/>
          </p:cNvPicPr>
          <p:nvPr>
            <p:ph sz="quarter" idx="10"/>
          </p:nvPr>
        </p:nvPicPr>
        <p:blipFill>
          <a:blip r:embed="rId2"/>
          <a:stretch>
            <a:fillRect/>
          </a:stretch>
        </p:blipFill>
        <p:spPr>
          <a:xfrm>
            <a:off x="6096000" y="2711653"/>
            <a:ext cx="5815663" cy="3892742"/>
          </a:xfrm>
        </p:spPr>
      </p:pic>
      <p:pic>
        <p:nvPicPr>
          <p:cNvPr id="7" name="Picture 6">
            <a:extLst>
              <a:ext uri="{FF2B5EF4-FFF2-40B4-BE49-F238E27FC236}">
                <a16:creationId xmlns:a16="http://schemas.microsoft.com/office/drawing/2014/main" id="{0BEE5311-4D91-C1EA-BCD6-27047227DAEB}"/>
              </a:ext>
            </a:extLst>
          </p:cNvPr>
          <p:cNvPicPr>
            <a:picLocks noChangeAspect="1"/>
          </p:cNvPicPr>
          <p:nvPr/>
        </p:nvPicPr>
        <p:blipFill>
          <a:blip r:embed="rId3"/>
          <a:stretch>
            <a:fillRect/>
          </a:stretch>
        </p:blipFill>
        <p:spPr>
          <a:xfrm>
            <a:off x="84336" y="1135773"/>
            <a:ext cx="5815663" cy="3896670"/>
          </a:xfrm>
          <a:prstGeom prst="rect">
            <a:avLst/>
          </a:prstGeom>
        </p:spPr>
      </p:pic>
    </p:spTree>
    <p:extLst>
      <p:ext uri="{BB962C8B-B14F-4D97-AF65-F5344CB8AC3E}">
        <p14:creationId xmlns:p14="http://schemas.microsoft.com/office/powerpoint/2010/main" val="4277938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2D524-19DB-BB09-87CC-77341062EE9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49FF548A-428E-5240-DB80-3309F7455F9C}"/>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0C4A964-9640-A990-537E-55C3D7B36119}"/>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E709D3EB-B446-BC5C-52FF-B62481A6E65B}"/>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2132744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a:xfrm>
            <a:off x="6287764" y="2766218"/>
            <a:ext cx="1933292" cy="1325563"/>
          </a:xfrm>
        </p:spPr>
        <p:txBody>
          <a:bodyPr>
            <a:normAutofit/>
          </a:bodyPr>
          <a:lstStyle/>
          <a:p>
            <a:r>
              <a:rPr lang="en-GB" sz="3600"/>
              <a:t>Break</a:t>
            </a:r>
          </a:p>
        </p:txBody>
      </p:sp>
    </p:spTree>
    <p:extLst>
      <p:ext uri="{BB962C8B-B14F-4D97-AF65-F5344CB8AC3E}">
        <p14:creationId xmlns:p14="http://schemas.microsoft.com/office/powerpoint/2010/main" val="57716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B776-0893-3676-BAA7-1B53C334CC27}"/>
              </a:ext>
            </a:extLst>
          </p:cNvPr>
          <p:cNvSpPr>
            <a:spLocks noGrp="1"/>
          </p:cNvSpPr>
          <p:nvPr>
            <p:ph type="title"/>
          </p:nvPr>
        </p:nvSpPr>
        <p:spPr/>
        <p:txBody>
          <a:bodyPr/>
          <a:lstStyle/>
          <a:p>
            <a:r>
              <a:rPr lang="en-GB"/>
              <a:t>Change management</a:t>
            </a:r>
          </a:p>
        </p:txBody>
      </p:sp>
      <p:sp>
        <p:nvSpPr>
          <p:cNvPr id="3" name="Text Placeholder 2">
            <a:extLst>
              <a:ext uri="{FF2B5EF4-FFF2-40B4-BE49-F238E27FC236}">
                <a16:creationId xmlns:a16="http://schemas.microsoft.com/office/drawing/2014/main" id="{1E9DCE47-36EF-D68E-79B6-7112424CBE65}"/>
              </a:ext>
            </a:extLst>
          </p:cNvPr>
          <p:cNvSpPr>
            <a:spLocks noGrp="1"/>
          </p:cNvSpPr>
          <p:nvPr>
            <p:ph type="body" sz="quarter" idx="10"/>
          </p:nvPr>
        </p:nvSpPr>
        <p:spPr/>
        <p:txBody>
          <a:bodyPr/>
          <a:lstStyle/>
          <a:p>
            <a:r>
              <a:rPr lang="en-GB"/>
              <a:t>Elise handy &amp; james hardy</a:t>
            </a:r>
          </a:p>
        </p:txBody>
      </p:sp>
    </p:spTree>
    <p:extLst>
      <p:ext uri="{BB962C8B-B14F-4D97-AF65-F5344CB8AC3E}">
        <p14:creationId xmlns:p14="http://schemas.microsoft.com/office/powerpoint/2010/main" val="1550250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CC22-BF00-9A88-61A9-3738DE645523}"/>
              </a:ext>
            </a:extLst>
          </p:cNvPr>
          <p:cNvSpPr>
            <a:spLocks noGrp="1"/>
          </p:cNvSpPr>
          <p:nvPr>
            <p:ph type="title"/>
          </p:nvPr>
        </p:nvSpPr>
        <p:spPr/>
        <p:txBody>
          <a:bodyPr/>
          <a:lstStyle/>
          <a:p>
            <a:r>
              <a:rPr lang="en-GB"/>
              <a:t>What does the change team do?</a:t>
            </a:r>
          </a:p>
        </p:txBody>
      </p:sp>
      <p:sp>
        <p:nvSpPr>
          <p:cNvPr id="3" name="Content Placeholder 2">
            <a:extLst>
              <a:ext uri="{FF2B5EF4-FFF2-40B4-BE49-F238E27FC236}">
                <a16:creationId xmlns:a16="http://schemas.microsoft.com/office/drawing/2014/main" id="{A0805E01-D386-D637-70CB-D059F1D32384}"/>
              </a:ext>
            </a:extLst>
          </p:cNvPr>
          <p:cNvSpPr>
            <a:spLocks noGrp="1"/>
          </p:cNvSpPr>
          <p:nvPr>
            <p:ph sz="quarter" idx="10"/>
          </p:nvPr>
        </p:nvSpPr>
        <p:spPr>
          <a:xfrm>
            <a:off x="906463" y="1225296"/>
            <a:ext cx="9217025" cy="4892929"/>
          </a:xfrm>
        </p:spPr>
        <p:txBody>
          <a:bodyPr>
            <a:normAutofit fontScale="92500" lnSpcReduction="10000"/>
          </a:bodyPr>
          <a:lstStyle/>
          <a:p>
            <a:pPr marL="0" indent="0">
              <a:buNone/>
            </a:pPr>
            <a:r>
              <a:rPr lang="en-GB"/>
              <a:t>Alongside other areas of the Code Manager, the Change Team operates a fair and transparent change process for all stakeholders and ensures that consumer outcomes are at the heart of the process.</a:t>
            </a:r>
          </a:p>
          <a:p>
            <a:pPr marL="0" indent="0">
              <a:buNone/>
            </a:pPr>
            <a:r>
              <a:rPr lang="en-GB"/>
              <a:t>The Change Team will:</a:t>
            </a:r>
          </a:p>
          <a:p>
            <a:r>
              <a:rPr lang="en-GB"/>
              <a:t>Assess Change Proposals that have been raised.</a:t>
            </a:r>
          </a:p>
          <a:p>
            <a:pPr lvl="1"/>
            <a:r>
              <a:rPr lang="en-GB"/>
              <a:t>Validate the issue described in the Change Proposal and that it has a reasonable prospect of success</a:t>
            </a:r>
          </a:p>
          <a:p>
            <a:pPr lvl="1"/>
            <a:r>
              <a:rPr lang="en-GB"/>
              <a:t>Once it is determined that it can be progressed, make a plan for its progression and determine a Responsible Committee.</a:t>
            </a:r>
          </a:p>
          <a:p>
            <a:r>
              <a:rPr lang="en-GB"/>
              <a:t>Develop the appropriate solution(s) to address the Change Proposal’s problem statement and assess this with the relevant REC Service Providers. </a:t>
            </a:r>
          </a:p>
          <a:p>
            <a:r>
              <a:rPr lang="en-GB"/>
              <a:t>Write suitable and documentation to enable Stakeholders to effectively feedback on the change and solution. </a:t>
            </a:r>
          </a:p>
          <a:p>
            <a:r>
              <a:rPr lang="en-GB"/>
              <a:t>Impartially weigh up the pros and cons of the solution based on analysis, business case and stakeholder feedback and make a determination on whether it should be accepted and implemented or rejected.</a:t>
            </a:r>
          </a:p>
          <a:p>
            <a:r>
              <a:rPr lang="en-GB"/>
              <a:t>Maintain the Change Management Portal pages, Change Proposal Master Tracker and engage with industry expert groups on our changes.</a:t>
            </a:r>
          </a:p>
        </p:txBody>
      </p:sp>
    </p:spTree>
    <p:extLst>
      <p:ext uri="{BB962C8B-B14F-4D97-AF65-F5344CB8AC3E}">
        <p14:creationId xmlns:p14="http://schemas.microsoft.com/office/powerpoint/2010/main" val="811869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DD31-551B-0937-0F83-C1760C6AC2E9}"/>
              </a:ext>
            </a:extLst>
          </p:cNvPr>
          <p:cNvSpPr>
            <a:spLocks noGrp="1"/>
          </p:cNvSpPr>
          <p:nvPr>
            <p:ph type="title"/>
          </p:nvPr>
        </p:nvSpPr>
        <p:spPr/>
        <p:txBody>
          <a:bodyPr/>
          <a:lstStyle/>
          <a:p>
            <a:r>
              <a:rPr lang="en-GB"/>
              <a:t>the change analysts</a:t>
            </a:r>
          </a:p>
        </p:txBody>
      </p:sp>
      <p:pic>
        <p:nvPicPr>
          <p:cNvPr id="14" name="Picture Placeholder 13" descr="A person wearing glasses and smiling&#10;&#10;Description automatically generated">
            <a:extLst>
              <a:ext uri="{FF2B5EF4-FFF2-40B4-BE49-F238E27FC236}">
                <a16:creationId xmlns:a16="http://schemas.microsoft.com/office/drawing/2014/main" id="{57A5BBC1-C98A-9439-CB2B-6AF7B0EA58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654" b="5654"/>
          <a:stretch>
            <a:fillRect/>
          </a:stretch>
        </p:blipFill>
        <p:spPr>
          <a:xfrm>
            <a:off x="33528" y="1840505"/>
            <a:ext cx="1964821" cy="2324485"/>
          </a:xfrm>
        </p:spPr>
      </p:pic>
      <p:sp>
        <p:nvSpPr>
          <p:cNvPr id="4" name="Text Placeholder 3">
            <a:extLst>
              <a:ext uri="{FF2B5EF4-FFF2-40B4-BE49-F238E27FC236}">
                <a16:creationId xmlns:a16="http://schemas.microsoft.com/office/drawing/2014/main" id="{89936A5D-B9A8-4C41-CB2F-B6BC52A3B8B4}"/>
              </a:ext>
            </a:extLst>
          </p:cNvPr>
          <p:cNvSpPr>
            <a:spLocks noGrp="1"/>
          </p:cNvSpPr>
          <p:nvPr>
            <p:ph type="body" sz="quarter" idx="12"/>
          </p:nvPr>
        </p:nvSpPr>
        <p:spPr>
          <a:xfrm>
            <a:off x="42672" y="4247289"/>
            <a:ext cx="1964821" cy="425295"/>
          </a:xfrm>
        </p:spPr>
        <p:txBody>
          <a:bodyPr/>
          <a:lstStyle/>
          <a:p>
            <a:pPr algn="ctr"/>
            <a:r>
              <a:rPr lang="en-GB" b="1"/>
              <a:t>Lydia Bentley</a:t>
            </a:r>
          </a:p>
        </p:txBody>
      </p:sp>
      <p:pic>
        <p:nvPicPr>
          <p:cNvPr id="16" name="Picture Placeholder 15" descr="A person in a black suit&#10;&#10;Description automatically generated">
            <a:extLst>
              <a:ext uri="{FF2B5EF4-FFF2-40B4-BE49-F238E27FC236}">
                <a16:creationId xmlns:a16="http://schemas.microsoft.com/office/drawing/2014/main" id="{5C9FBBBD-D37F-3F0B-18D0-25DA0945C29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25" r="20525"/>
          <a:stretch>
            <a:fillRect/>
          </a:stretch>
        </p:blipFill>
        <p:spPr>
          <a:xfrm>
            <a:off x="2053213" y="1840505"/>
            <a:ext cx="1964821" cy="2324485"/>
          </a:xfrm>
        </p:spPr>
      </p:pic>
      <p:pic>
        <p:nvPicPr>
          <p:cNvPr id="18" name="Picture Placeholder 17" descr="A person wearing glasses and a suit&#10;&#10;Description automatically generated">
            <a:extLst>
              <a:ext uri="{FF2B5EF4-FFF2-40B4-BE49-F238E27FC236}">
                <a16:creationId xmlns:a16="http://schemas.microsoft.com/office/drawing/2014/main" id="{07A1A0BC-562F-D97B-32A3-8BF86C3EED65}"/>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3691" r="13691"/>
          <a:stretch>
            <a:fillRect/>
          </a:stretch>
        </p:blipFill>
        <p:spPr>
          <a:xfrm>
            <a:off x="4091186" y="1840505"/>
            <a:ext cx="1964821" cy="2324485"/>
          </a:xfrm>
        </p:spPr>
      </p:pic>
      <p:pic>
        <p:nvPicPr>
          <p:cNvPr id="24" name="Picture Placeholder 23" descr="A person in a black suit&#10;&#10;Description automatically generated">
            <a:extLst>
              <a:ext uri="{FF2B5EF4-FFF2-40B4-BE49-F238E27FC236}">
                <a16:creationId xmlns:a16="http://schemas.microsoft.com/office/drawing/2014/main" id="{746175E2-8BBE-6A3D-CBCC-355FE2613457}"/>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7719" r="7719"/>
          <a:stretch>
            <a:fillRect/>
          </a:stretch>
        </p:blipFill>
        <p:spPr>
          <a:xfrm>
            <a:off x="6129159" y="1840505"/>
            <a:ext cx="1964821" cy="2324485"/>
          </a:xfrm>
        </p:spPr>
      </p:pic>
      <p:pic>
        <p:nvPicPr>
          <p:cNvPr id="27" name="Picture Placeholder 26" descr="A person in a black shirt&#10;&#10;Description automatically generated">
            <a:extLst>
              <a:ext uri="{FF2B5EF4-FFF2-40B4-BE49-F238E27FC236}">
                <a16:creationId xmlns:a16="http://schemas.microsoft.com/office/drawing/2014/main" id="{75B67E3A-16A0-3F31-8F64-D4ECB4DEF3F0}"/>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l="21832" r="21832"/>
          <a:stretch>
            <a:fillRect/>
          </a:stretch>
        </p:blipFill>
        <p:spPr>
          <a:xfrm>
            <a:off x="8174038" y="1839913"/>
            <a:ext cx="1965325" cy="2325687"/>
          </a:xfrm>
        </p:spPr>
      </p:pic>
      <p:pic>
        <p:nvPicPr>
          <p:cNvPr id="30" name="Picture Placeholder 26">
            <a:extLst>
              <a:ext uri="{FF2B5EF4-FFF2-40B4-BE49-F238E27FC236}">
                <a16:creationId xmlns:a16="http://schemas.microsoft.com/office/drawing/2014/main" id="{C0B86ED0-0554-FC4F-FE83-8485E1896413}"/>
              </a:ext>
            </a:extLst>
          </p:cNvPr>
          <p:cNvPicPr>
            <a:picLocks noChangeAspect="1"/>
          </p:cNvPicPr>
          <p:nvPr/>
        </p:nvPicPr>
        <p:blipFill>
          <a:blip r:embed="rId7">
            <a:extLst>
              <a:ext uri="{28A0092B-C50C-407E-A947-70E740481C1C}">
                <a14:useLocalDpi xmlns:a14="http://schemas.microsoft.com/office/drawing/2010/main" val="0"/>
              </a:ext>
            </a:extLst>
          </a:blip>
          <a:srcRect l="21865" r="21865"/>
          <a:stretch/>
        </p:blipFill>
        <p:spPr>
          <a:xfrm>
            <a:off x="10193723" y="1839913"/>
            <a:ext cx="1965325" cy="2325687"/>
          </a:xfrm>
          <a:prstGeom prst="rect">
            <a:avLst/>
          </a:prstGeom>
          <a:ln>
            <a:solidFill>
              <a:schemeClr val="accent3"/>
            </a:solidFill>
          </a:ln>
        </p:spPr>
      </p:pic>
      <p:sp>
        <p:nvSpPr>
          <p:cNvPr id="32" name="Text Placeholder 3">
            <a:extLst>
              <a:ext uri="{FF2B5EF4-FFF2-40B4-BE49-F238E27FC236}">
                <a16:creationId xmlns:a16="http://schemas.microsoft.com/office/drawing/2014/main" id="{7824C850-7C44-0A20-6EC2-477252BCB085}"/>
              </a:ext>
            </a:extLst>
          </p:cNvPr>
          <p:cNvSpPr txBox="1">
            <a:spLocks/>
          </p:cNvSpPr>
          <p:nvPr/>
        </p:nvSpPr>
        <p:spPr>
          <a:xfrm>
            <a:off x="2053213" y="4247289"/>
            <a:ext cx="1964821" cy="425295"/>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b="1"/>
              <a:t>James Hardy</a:t>
            </a:r>
          </a:p>
        </p:txBody>
      </p:sp>
      <p:sp>
        <p:nvSpPr>
          <p:cNvPr id="33" name="Text Placeholder 3">
            <a:extLst>
              <a:ext uri="{FF2B5EF4-FFF2-40B4-BE49-F238E27FC236}">
                <a16:creationId xmlns:a16="http://schemas.microsoft.com/office/drawing/2014/main" id="{18531AEB-D925-2831-EB00-941121917A02}"/>
              </a:ext>
            </a:extLst>
          </p:cNvPr>
          <p:cNvSpPr txBox="1">
            <a:spLocks/>
          </p:cNvSpPr>
          <p:nvPr/>
        </p:nvSpPr>
        <p:spPr>
          <a:xfrm>
            <a:off x="4091185" y="4247289"/>
            <a:ext cx="1964821" cy="425295"/>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b="1"/>
              <a:t>Caroline Freimuller</a:t>
            </a:r>
          </a:p>
        </p:txBody>
      </p:sp>
      <p:sp>
        <p:nvSpPr>
          <p:cNvPr id="34" name="Text Placeholder 3">
            <a:extLst>
              <a:ext uri="{FF2B5EF4-FFF2-40B4-BE49-F238E27FC236}">
                <a16:creationId xmlns:a16="http://schemas.microsoft.com/office/drawing/2014/main" id="{48BEBD8B-FB0E-62B8-0AA3-9EE09779DAC8}"/>
              </a:ext>
            </a:extLst>
          </p:cNvPr>
          <p:cNvSpPr txBox="1">
            <a:spLocks/>
          </p:cNvSpPr>
          <p:nvPr/>
        </p:nvSpPr>
        <p:spPr>
          <a:xfrm>
            <a:off x="6135996" y="4247288"/>
            <a:ext cx="1964821" cy="425295"/>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b="1"/>
              <a:t>Elise Handy</a:t>
            </a:r>
          </a:p>
        </p:txBody>
      </p:sp>
      <p:sp>
        <p:nvSpPr>
          <p:cNvPr id="35" name="Text Placeholder 3">
            <a:extLst>
              <a:ext uri="{FF2B5EF4-FFF2-40B4-BE49-F238E27FC236}">
                <a16:creationId xmlns:a16="http://schemas.microsoft.com/office/drawing/2014/main" id="{7280F38F-D391-B14F-E4DD-AFD229F7F3CF}"/>
              </a:ext>
            </a:extLst>
          </p:cNvPr>
          <p:cNvSpPr txBox="1">
            <a:spLocks/>
          </p:cNvSpPr>
          <p:nvPr/>
        </p:nvSpPr>
        <p:spPr>
          <a:xfrm>
            <a:off x="8167378" y="4247287"/>
            <a:ext cx="1964821" cy="425295"/>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b="1"/>
              <a:t>Gemma Dixon</a:t>
            </a:r>
          </a:p>
        </p:txBody>
      </p:sp>
      <p:sp>
        <p:nvSpPr>
          <p:cNvPr id="36" name="Text Placeholder 3">
            <a:extLst>
              <a:ext uri="{FF2B5EF4-FFF2-40B4-BE49-F238E27FC236}">
                <a16:creationId xmlns:a16="http://schemas.microsoft.com/office/drawing/2014/main" id="{CC9BC30C-C278-B82F-73C4-318DF8C859D0}"/>
              </a:ext>
            </a:extLst>
          </p:cNvPr>
          <p:cNvSpPr txBox="1">
            <a:spLocks/>
          </p:cNvSpPr>
          <p:nvPr/>
        </p:nvSpPr>
        <p:spPr>
          <a:xfrm>
            <a:off x="10205350" y="4247286"/>
            <a:ext cx="1964821" cy="425295"/>
          </a:xfrm>
          <a:prstGeom prst="rect">
            <a:avLst/>
          </a:prstGeom>
          <a:solidFill>
            <a:schemeClr val="lt1"/>
          </a:solidFill>
          <a:ln w="38100" cap="flat" cmpd="sng" algn="ctr">
            <a:solidFill>
              <a:schemeClr val="accent3"/>
            </a:solidFill>
            <a:prstDash val="solid"/>
            <a:miter lim="800000"/>
          </a:ln>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70ADA3"/>
              </a:buClr>
              <a:buFont typeface="Arial" panose="020B0604020202020204" pitchFamily="34" charset="0"/>
              <a:buNone/>
              <a:defRPr sz="1200" kern="1200">
                <a:solidFill>
                  <a:schemeClr val="dk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b="1"/>
              <a:t>Harriet Truss</a:t>
            </a:r>
          </a:p>
        </p:txBody>
      </p:sp>
    </p:spTree>
    <p:extLst>
      <p:ext uri="{BB962C8B-B14F-4D97-AF65-F5344CB8AC3E}">
        <p14:creationId xmlns:p14="http://schemas.microsoft.com/office/powerpoint/2010/main" val="205158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39D03-5276-2EDA-A701-C9C3B83D5A46}"/>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BBA53BE1-2857-50D6-0D68-A75F219C529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A9923A66-D7C8-79BA-7F10-C84C12F49D55}"/>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#4081322</a:t>
            </a:r>
            <a:endParaRPr lang="en-GB" sz="3600" b="1">
              <a:solidFill>
                <a:srgbClr val="5B5B5B"/>
              </a:solidFill>
            </a:endParaRPr>
          </a:p>
        </p:txBody>
      </p:sp>
      <p:sp>
        <p:nvSpPr>
          <p:cNvPr id="7" name="Rectangle 6">
            <a:extLst>
              <a:ext uri="{FF2B5EF4-FFF2-40B4-BE49-F238E27FC236}">
                <a16:creationId xmlns:a16="http://schemas.microsoft.com/office/drawing/2014/main" id="{D00BB340-016B-7CD5-ADAE-16145570B782}"/>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1607791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858B9-1CD0-30D5-AE64-775BFC10438D}"/>
              </a:ext>
            </a:extLst>
          </p:cNvPr>
          <p:cNvSpPr>
            <a:spLocks noGrp="1"/>
          </p:cNvSpPr>
          <p:nvPr>
            <p:ph type="title"/>
          </p:nvPr>
        </p:nvSpPr>
        <p:spPr/>
        <p:txBody>
          <a:bodyPr/>
          <a:lstStyle/>
          <a:p>
            <a:r>
              <a:rPr lang="en-GB">
                <a:cs typeface="Roboto" panose="02000000000000000000" pitchFamily="2" charset="0"/>
              </a:rPr>
              <a:t>Change categories</a:t>
            </a:r>
          </a:p>
        </p:txBody>
      </p:sp>
      <p:sp>
        <p:nvSpPr>
          <p:cNvPr id="4" name="Rectangle 3">
            <a:extLst>
              <a:ext uri="{FF2B5EF4-FFF2-40B4-BE49-F238E27FC236}">
                <a16:creationId xmlns:a16="http://schemas.microsoft.com/office/drawing/2014/main" id="{00D7BEDB-B508-15C1-D453-788787ABD1CA}"/>
              </a:ext>
            </a:extLst>
          </p:cNvPr>
          <p:cNvSpPr/>
          <p:nvPr/>
        </p:nvSpPr>
        <p:spPr>
          <a:xfrm>
            <a:off x="530993" y="2377217"/>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Category 1</a:t>
            </a:r>
          </a:p>
        </p:txBody>
      </p:sp>
      <p:sp>
        <p:nvSpPr>
          <p:cNvPr id="10" name="Rectangle 9">
            <a:extLst>
              <a:ext uri="{FF2B5EF4-FFF2-40B4-BE49-F238E27FC236}">
                <a16:creationId xmlns:a16="http://schemas.microsoft.com/office/drawing/2014/main" id="{D77176F1-AB49-94E7-07D0-4481ED30FA2B}"/>
              </a:ext>
            </a:extLst>
          </p:cNvPr>
          <p:cNvSpPr/>
          <p:nvPr/>
        </p:nvSpPr>
        <p:spPr>
          <a:xfrm>
            <a:off x="528742" y="3389153"/>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Category 2</a:t>
            </a:r>
          </a:p>
        </p:txBody>
      </p:sp>
      <p:sp>
        <p:nvSpPr>
          <p:cNvPr id="11" name="Rectangle 10">
            <a:extLst>
              <a:ext uri="{FF2B5EF4-FFF2-40B4-BE49-F238E27FC236}">
                <a16:creationId xmlns:a16="http://schemas.microsoft.com/office/drawing/2014/main" id="{03E1DE51-0BFD-8E47-D262-720DA4865639}"/>
              </a:ext>
            </a:extLst>
          </p:cNvPr>
          <p:cNvSpPr/>
          <p:nvPr/>
        </p:nvSpPr>
        <p:spPr>
          <a:xfrm>
            <a:off x="528742" y="4401089"/>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Category 3</a:t>
            </a:r>
          </a:p>
        </p:txBody>
      </p:sp>
      <p:sp>
        <p:nvSpPr>
          <p:cNvPr id="15" name="Rectangle 14">
            <a:extLst>
              <a:ext uri="{FF2B5EF4-FFF2-40B4-BE49-F238E27FC236}">
                <a16:creationId xmlns:a16="http://schemas.microsoft.com/office/drawing/2014/main" id="{7B09EE4C-591E-DF12-9124-FB116DB82015}"/>
              </a:ext>
            </a:extLst>
          </p:cNvPr>
          <p:cNvSpPr/>
          <p:nvPr/>
        </p:nvSpPr>
        <p:spPr>
          <a:xfrm>
            <a:off x="4321115" y="2377217"/>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Self-Governance</a:t>
            </a:r>
          </a:p>
        </p:txBody>
      </p:sp>
      <p:sp>
        <p:nvSpPr>
          <p:cNvPr id="16" name="Rectangle 15">
            <a:extLst>
              <a:ext uri="{FF2B5EF4-FFF2-40B4-BE49-F238E27FC236}">
                <a16:creationId xmlns:a16="http://schemas.microsoft.com/office/drawing/2014/main" id="{A3AA1132-813A-2922-6E5C-1596D29081DD}"/>
              </a:ext>
            </a:extLst>
          </p:cNvPr>
          <p:cNvSpPr/>
          <p:nvPr/>
        </p:nvSpPr>
        <p:spPr>
          <a:xfrm>
            <a:off x="4335220" y="3361359"/>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Authority Determined</a:t>
            </a:r>
          </a:p>
        </p:txBody>
      </p:sp>
      <p:sp>
        <p:nvSpPr>
          <p:cNvPr id="17" name="Rectangle 16">
            <a:extLst>
              <a:ext uri="{FF2B5EF4-FFF2-40B4-BE49-F238E27FC236}">
                <a16:creationId xmlns:a16="http://schemas.microsoft.com/office/drawing/2014/main" id="{BBA2418F-5799-127D-180B-369EB5C760C3}"/>
              </a:ext>
            </a:extLst>
          </p:cNvPr>
          <p:cNvSpPr/>
          <p:nvPr/>
        </p:nvSpPr>
        <p:spPr>
          <a:xfrm>
            <a:off x="8111237" y="2375095"/>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Urgent</a:t>
            </a:r>
          </a:p>
        </p:txBody>
      </p:sp>
      <p:sp>
        <p:nvSpPr>
          <p:cNvPr id="18" name="Rectangle 17">
            <a:extLst>
              <a:ext uri="{FF2B5EF4-FFF2-40B4-BE49-F238E27FC236}">
                <a16:creationId xmlns:a16="http://schemas.microsoft.com/office/drawing/2014/main" id="{76971014-0D91-CEEC-12AD-E5D9EA7C435A}"/>
              </a:ext>
            </a:extLst>
          </p:cNvPr>
          <p:cNvSpPr/>
          <p:nvPr/>
        </p:nvSpPr>
        <p:spPr>
          <a:xfrm>
            <a:off x="8111237" y="3389153"/>
            <a:ext cx="3218688" cy="7392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Standard</a:t>
            </a:r>
          </a:p>
        </p:txBody>
      </p:sp>
      <p:sp>
        <p:nvSpPr>
          <p:cNvPr id="19" name="Rectangle 18">
            <a:extLst>
              <a:ext uri="{FF2B5EF4-FFF2-40B4-BE49-F238E27FC236}">
                <a16:creationId xmlns:a16="http://schemas.microsoft.com/office/drawing/2014/main" id="{10B8C01D-054C-373E-9E85-F05F4E93395F}"/>
              </a:ext>
            </a:extLst>
          </p:cNvPr>
          <p:cNvSpPr/>
          <p:nvPr/>
        </p:nvSpPr>
        <p:spPr>
          <a:xfrm>
            <a:off x="528742" y="1868557"/>
            <a:ext cx="3218688" cy="3404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REC Document</a:t>
            </a:r>
          </a:p>
        </p:txBody>
      </p:sp>
      <p:sp>
        <p:nvSpPr>
          <p:cNvPr id="20" name="Rectangle 19">
            <a:extLst>
              <a:ext uri="{FF2B5EF4-FFF2-40B4-BE49-F238E27FC236}">
                <a16:creationId xmlns:a16="http://schemas.microsoft.com/office/drawing/2014/main" id="{7AAFE251-DCB8-5087-E8F2-C52C2587CD54}"/>
              </a:ext>
            </a:extLst>
          </p:cNvPr>
          <p:cNvSpPr/>
          <p:nvPr/>
        </p:nvSpPr>
        <p:spPr>
          <a:xfrm>
            <a:off x="4335220" y="1868556"/>
            <a:ext cx="3218688" cy="3404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Final Decision</a:t>
            </a:r>
          </a:p>
        </p:txBody>
      </p:sp>
      <p:sp>
        <p:nvSpPr>
          <p:cNvPr id="21" name="Rectangle 20">
            <a:extLst>
              <a:ext uri="{FF2B5EF4-FFF2-40B4-BE49-F238E27FC236}">
                <a16:creationId xmlns:a16="http://schemas.microsoft.com/office/drawing/2014/main" id="{FD44E645-9565-87C6-4935-055C59F6FBEA}"/>
              </a:ext>
            </a:extLst>
          </p:cNvPr>
          <p:cNvSpPr/>
          <p:nvPr/>
        </p:nvSpPr>
        <p:spPr>
          <a:xfrm>
            <a:off x="8111237" y="1868555"/>
            <a:ext cx="3218688" cy="3404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a:latin typeface="Roboto" panose="02000000000000000000" pitchFamily="2" charset="0"/>
                <a:ea typeface="Roboto" panose="02000000000000000000" pitchFamily="2" charset="0"/>
                <a:cs typeface="Roboto" panose="02000000000000000000" pitchFamily="2" charset="0"/>
              </a:rPr>
              <a:t>Timescale</a:t>
            </a:r>
          </a:p>
        </p:txBody>
      </p:sp>
    </p:spTree>
    <p:extLst>
      <p:ext uri="{BB962C8B-B14F-4D97-AF65-F5344CB8AC3E}">
        <p14:creationId xmlns:p14="http://schemas.microsoft.com/office/powerpoint/2010/main" val="1849672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E980-0F81-DAB4-222C-855910C3645C}"/>
              </a:ext>
            </a:extLst>
          </p:cNvPr>
          <p:cNvSpPr>
            <a:spLocks noGrp="1"/>
          </p:cNvSpPr>
          <p:nvPr>
            <p:ph type="title"/>
          </p:nvPr>
        </p:nvSpPr>
        <p:spPr/>
        <p:txBody>
          <a:bodyPr>
            <a:normAutofit/>
          </a:bodyPr>
          <a:lstStyle/>
          <a:p>
            <a:r>
              <a:rPr lang="en-GB"/>
              <a:t>Rec portal – change and release</a:t>
            </a:r>
          </a:p>
        </p:txBody>
      </p:sp>
      <p:pic>
        <p:nvPicPr>
          <p:cNvPr id="4" name="Picture 3">
            <a:extLst>
              <a:ext uri="{FF2B5EF4-FFF2-40B4-BE49-F238E27FC236}">
                <a16:creationId xmlns:a16="http://schemas.microsoft.com/office/drawing/2014/main" id="{D0DCF976-A019-0331-E46D-9C51428916D4}"/>
              </a:ext>
            </a:extLst>
          </p:cNvPr>
          <p:cNvPicPr>
            <a:picLocks noChangeAspect="1"/>
          </p:cNvPicPr>
          <p:nvPr/>
        </p:nvPicPr>
        <p:blipFill rotWithShape="1">
          <a:blip r:embed="rId2"/>
          <a:srcRect t="1820" r="1055"/>
          <a:stretch/>
        </p:blipFill>
        <p:spPr>
          <a:xfrm>
            <a:off x="328276" y="1696720"/>
            <a:ext cx="11091564" cy="4114800"/>
          </a:xfrm>
          <a:prstGeom prst="rect">
            <a:avLst/>
          </a:prstGeom>
        </p:spPr>
      </p:pic>
      <p:sp>
        <p:nvSpPr>
          <p:cNvPr id="8" name="Oval 7">
            <a:extLst>
              <a:ext uri="{FF2B5EF4-FFF2-40B4-BE49-F238E27FC236}">
                <a16:creationId xmlns:a16="http://schemas.microsoft.com/office/drawing/2014/main" id="{581A1FE4-0FCF-B10B-92D0-0B202A9548C8}"/>
              </a:ext>
            </a:extLst>
          </p:cNvPr>
          <p:cNvSpPr/>
          <p:nvPr/>
        </p:nvSpPr>
        <p:spPr>
          <a:xfrm>
            <a:off x="238760" y="2384552"/>
            <a:ext cx="1249680" cy="243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109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E980-0F81-DAB4-222C-855910C3645C}"/>
              </a:ext>
            </a:extLst>
          </p:cNvPr>
          <p:cNvSpPr>
            <a:spLocks noGrp="1"/>
          </p:cNvSpPr>
          <p:nvPr>
            <p:ph type="title"/>
          </p:nvPr>
        </p:nvSpPr>
        <p:spPr/>
        <p:txBody>
          <a:bodyPr>
            <a:normAutofit/>
          </a:bodyPr>
          <a:lstStyle/>
          <a:p>
            <a:r>
              <a:rPr lang="en-GB"/>
              <a:t>Rec portal – change and release</a:t>
            </a:r>
          </a:p>
        </p:txBody>
      </p:sp>
      <p:pic>
        <p:nvPicPr>
          <p:cNvPr id="6" name="Picture 5">
            <a:extLst>
              <a:ext uri="{FF2B5EF4-FFF2-40B4-BE49-F238E27FC236}">
                <a16:creationId xmlns:a16="http://schemas.microsoft.com/office/drawing/2014/main" id="{6A9A05B1-009D-DED6-9A43-690BD249C5A0}"/>
              </a:ext>
            </a:extLst>
          </p:cNvPr>
          <p:cNvPicPr>
            <a:picLocks noChangeAspect="1"/>
          </p:cNvPicPr>
          <p:nvPr/>
        </p:nvPicPr>
        <p:blipFill>
          <a:blip r:embed="rId2"/>
          <a:stretch>
            <a:fillRect/>
          </a:stretch>
        </p:blipFill>
        <p:spPr>
          <a:xfrm>
            <a:off x="654628" y="1473621"/>
            <a:ext cx="11658600" cy="5664934"/>
          </a:xfrm>
          <a:prstGeom prst="rect">
            <a:avLst/>
          </a:prstGeom>
        </p:spPr>
      </p:pic>
    </p:spTree>
    <p:extLst>
      <p:ext uri="{BB962C8B-B14F-4D97-AF65-F5344CB8AC3E}">
        <p14:creationId xmlns:p14="http://schemas.microsoft.com/office/powerpoint/2010/main" val="976334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E980-0F81-DAB4-222C-855910C3645C}"/>
              </a:ext>
            </a:extLst>
          </p:cNvPr>
          <p:cNvSpPr>
            <a:spLocks noGrp="1"/>
          </p:cNvSpPr>
          <p:nvPr>
            <p:ph type="title"/>
          </p:nvPr>
        </p:nvSpPr>
        <p:spPr/>
        <p:txBody>
          <a:bodyPr>
            <a:normAutofit/>
          </a:bodyPr>
          <a:lstStyle/>
          <a:p>
            <a:r>
              <a:rPr lang="en-GB"/>
              <a:t>Rec portal – change and release</a:t>
            </a:r>
          </a:p>
        </p:txBody>
      </p:sp>
      <p:pic>
        <p:nvPicPr>
          <p:cNvPr id="4" name="Picture 3">
            <a:extLst>
              <a:ext uri="{FF2B5EF4-FFF2-40B4-BE49-F238E27FC236}">
                <a16:creationId xmlns:a16="http://schemas.microsoft.com/office/drawing/2014/main" id="{51BE2E79-3FEA-CC4C-1FC2-F22F6B8CD667}"/>
              </a:ext>
            </a:extLst>
          </p:cNvPr>
          <p:cNvPicPr>
            <a:picLocks noChangeAspect="1"/>
          </p:cNvPicPr>
          <p:nvPr/>
        </p:nvPicPr>
        <p:blipFill>
          <a:blip r:embed="rId2"/>
          <a:stretch>
            <a:fillRect/>
          </a:stretch>
        </p:blipFill>
        <p:spPr>
          <a:xfrm>
            <a:off x="417732" y="1249263"/>
            <a:ext cx="8646374" cy="5160146"/>
          </a:xfrm>
          <a:prstGeom prst="rect">
            <a:avLst/>
          </a:prstGeom>
        </p:spPr>
      </p:pic>
    </p:spTree>
    <p:extLst>
      <p:ext uri="{BB962C8B-B14F-4D97-AF65-F5344CB8AC3E}">
        <p14:creationId xmlns:p14="http://schemas.microsoft.com/office/powerpoint/2010/main" val="1890856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1AD6B9F-04E2-4417-8EDA-139837A6711F">
            <a:extLst>
              <a:ext uri="{FF2B5EF4-FFF2-40B4-BE49-F238E27FC236}">
                <a16:creationId xmlns:a16="http://schemas.microsoft.com/office/drawing/2014/main" id="{F3C8CF4D-4F91-578F-B2A7-2A1143C9B8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3" t="1454" r="1168"/>
          <a:stretch/>
        </p:blipFill>
        <p:spPr bwMode="auto">
          <a:xfrm>
            <a:off x="293716" y="1545162"/>
            <a:ext cx="11510357" cy="432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9ECC22-BF00-9A88-61A9-3738DE645523}"/>
              </a:ext>
            </a:extLst>
          </p:cNvPr>
          <p:cNvSpPr>
            <a:spLocks noGrp="1"/>
          </p:cNvSpPr>
          <p:nvPr>
            <p:ph type="title"/>
          </p:nvPr>
        </p:nvSpPr>
        <p:spPr/>
        <p:txBody>
          <a:bodyPr/>
          <a:lstStyle/>
          <a:p>
            <a:r>
              <a:rPr lang="en-GB"/>
              <a:t>Change Process Overview</a:t>
            </a:r>
          </a:p>
        </p:txBody>
      </p:sp>
    </p:spTree>
    <p:extLst>
      <p:ext uri="{BB962C8B-B14F-4D97-AF65-F5344CB8AC3E}">
        <p14:creationId xmlns:p14="http://schemas.microsoft.com/office/powerpoint/2010/main" val="1447235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F33F-7D59-4BE6-9F0B-6A009C5B0531}"/>
              </a:ext>
            </a:extLst>
          </p:cNvPr>
          <p:cNvSpPr>
            <a:spLocks noGrp="1"/>
          </p:cNvSpPr>
          <p:nvPr>
            <p:ph type="ctrTitle"/>
          </p:nvPr>
        </p:nvSpPr>
        <p:spPr>
          <a:xfrm>
            <a:off x="928007" y="386800"/>
            <a:ext cx="7554686" cy="678445"/>
          </a:xfrm>
        </p:spPr>
        <p:txBody>
          <a:bodyPr>
            <a:normAutofit/>
          </a:bodyPr>
          <a:lstStyle/>
          <a:p>
            <a:r>
              <a:rPr lang="en-GB" sz="2800"/>
              <a:t>Key documentation</a:t>
            </a:r>
          </a:p>
        </p:txBody>
      </p:sp>
      <p:graphicFrame>
        <p:nvGraphicFramePr>
          <p:cNvPr id="3" name="Diagram 2">
            <a:extLst>
              <a:ext uri="{FF2B5EF4-FFF2-40B4-BE49-F238E27FC236}">
                <a16:creationId xmlns:a16="http://schemas.microsoft.com/office/drawing/2014/main" id="{DD76310C-1C39-B134-9D03-BEA19D42C229}"/>
              </a:ext>
            </a:extLst>
          </p:cNvPr>
          <p:cNvGraphicFramePr/>
          <p:nvPr>
            <p:extLst>
              <p:ext uri="{D42A27DB-BD31-4B8C-83A1-F6EECF244321}">
                <p14:modId xmlns:p14="http://schemas.microsoft.com/office/powerpoint/2010/main" val="66654927"/>
              </p:ext>
            </p:extLst>
          </p:nvPr>
        </p:nvGraphicFramePr>
        <p:xfrm>
          <a:off x="264160" y="1061107"/>
          <a:ext cx="1166368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5956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5A73-DCBB-4ED9-A857-FCD3EA2B36E4}"/>
              </a:ext>
            </a:extLst>
          </p:cNvPr>
          <p:cNvSpPr>
            <a:spLocks noGrp="1"/>
          </p:cNvSpPr>
          <p:nvPr>
            <p:ph type="ctrTitle"/>
          </p:nvPr>
        </p:nvSpPr>
        <p:spPr>
          <a:xfrm>
            <a:off x="928916" y="394299"/>
            <a:ext cx="8901369" cy="678445"/>
          </a:xfrm>
        </p:spPr>
        <p:txBody>
          <a:bodyPr>
            <a:normAutofit/>
          </a:bodyPr>
          <a:lstStyle/>
          <a:p>
            <a:r>
              <a:rPr lang="en-GB" sz="2800">
                <a:cs typeface="Roboto" panose="02000000000000000000" pitchFamily="2" charset="0"/>
              </a:rPr>
              <a:t>Engagement with the change process</a:t>
            </a:r>
          </a:p>
        </p:txBody>
      </p:sp>
      <p:graphicFrame>
        <p:nvGraphicFramePr>
          <p:cNvPr id="4" name="Diagram 3">
            <a:extLst>
              <a:ext uri="{FF2B5EF4-FFF2-40B4-BE49-F238E27FC236}">
                <a16:creationId xmlns:a16="http://schemas.microsoft.com/office/drawing/2014/main" id="{B1634A17-09C0-4D94-B15F-D2079F8FECA5}"/>
              </a:ext>
            </a:extLst>
          </p:cNvPr>
          <p:cNvGraphicFramePr/>
          <p:nvPr>
            <p:extLst>
              <p:ext uri="{D42A27DB-BD31-4B8C-83A1-F6EECF244321}">
                <p14:modId xmlns:p14="http://schemas.microsoft.com/office/powerpoint/2010/main" val="1604639462"/>
              </p:ext>
            </p:extLst>
          </p:nvPr>
        </p:nvGraphicFramePr>
        <p:xfrm>
          <a:off x="2113855" y="115022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0B28D2F-60BC-47D1-97A9-94BBF957EAF3}"/>
              </a:ext>
            </a:extLst>
          </p:cNvPr>
          <p:cNvSpPr txBox="1"/>
          <p:nvPr/>
        </p:nvSpPr>
        <p:spPr>
          <a:xfrm>
            <a:off x="8003230" y="1321522"/>
            <a:ext cx="353654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Invitation to comment on Initial Assessment Report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Change Proposal Plan prior to Change Panel review</a:t>
            </a:r>
          </a:p>
        </p:txBody>
      </p:sp>
      <p:sp>
        <p:nvSpPr>
          <p:cNvPr id="6" name="TextBox 5">
            <a:extLst>
              <a:ext uri="{FF2B5EF4-FFF2-40B4-BE49-F238E27FC236}">
                <a16:creationId xmlns:a16="http://schemas.microsoft.com/office/drawing/2014/main" id="{5C37CB85-FF89-4AAD-BDF4-C80FF9876F90}"/>
              </a:ext>
            </a:extLst>
          </p:cNvPr>
          <p:cNvSpPr txBox="1"/>
          <p:nvPr/>
        </p:nvSpPr>
        <p:spPr>
          <a:xfrm>
            <a:off x="8003230" y="5801091"/>
            <a:ext cx="2954655"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Invitation to comment on Final Change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prior to vote by Responsible Committee</a:t>
            </a:r>
          </a:p>
        </p:txBody>
      </p:sp>
      <p:sp>
        <p:nvSpPr>
          <p:cNvPr id="7" name="TextBox 6">
            <a:extLst>
              <a:ext uri="{FF2B5EF4-FFF2-40B4-BE49-F238E27FC236}">
                <a16:creationId xmlns:a16="http://schemas.microsoft.com/office/drawing/2014/main" id="{7B578C5D-1448-478D-A693-37FDF0D085A3}"/>
              </a:ext>
            </a:extLst>
          </p:cNvPr>
          <p:cNvSpPr txBox="1"/>
          <p:nvPr/>
        </p:nvSpPr>
        <p:spPr>
          <a:xfrm>
            <a:off x="8003230" y="4816802"/>
            <a:ext cx="300915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Consultation on the Preliminary Change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and Code Manager recommendation</a:t>
            </a:r>
          </a:p>
        </p:txBody>
      </p:sp>
      <p:sp>
        <p:nvSpPr>
          <p:cNvPr id="8" name="TextBox 7">
            <a:extLst>
              <a:ext uri="{FF2B5EF4-FFF2-40B4-BE49-F238E27FC236}">
                <a16:creationId xmlns:a16="http://schemas.microsoft.com/office/drawing/2014/main" id="{BF19C79E-E05E-4099-BA8D-0307394DB4CC}"/>
              </a:ext>
            </a:extLst>
          </p:cNvPr>
          <p:cNvSpPr txBox="1"/>
          <p:nvPr/>
        </p:nvSpPr>
        <p:spPr>
          <a:xfrm>
            <a:off x="8003230" y="3571016"/>
            <a:ext cx="3342582" cy="577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Invitation to comment on Preliminary Change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and plan for consultation prior to review by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Responsible Committee</a:t>
            </a:r>
          </a:p>
        </p:txBody>
      </p:sp>
      <p:sp>
        <p:nvSpPr>
          <p:cNvPr id="9" name="TextBox 8">
            <a:extLst>
              <a:ext uri="{FF2B5EF4-FFF2-40B4-BE49-F238E27FC236}">
                <a16:creationId xmlns:a16="http://schemas.microsoft.com/office/drawing/2014/main" id="{F75C4FFF-3EF7-473A-B59F-F8500CC9BAA4}"/>
              </a:ext>
            </a:extLst>
          </p:cNvPr>
          <p:cNvSpPr txBox="1"/>
          <p:nvPr/>
        </p:nvSpPr>
        <p:spPr>
          <a:xfrm>
            <a:off x="8003230" y="2390414"/>
            <a:ext cx="2605200"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Targeted impact assessment request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identify and clarify business impacts</a:t>
            </a:r>
          </a:p>
        </p:txBody>
      </p:sp>
      <p:sp>
        <p:nvSpPr>
          <p:cNvPr id="10" name="TextBox 9">
            <a:extLst>
              <a:ext uri="{FF2B5EF4-FFF2-40B4-BE49-F238E27FC236}">
                <a16:creationId xmlns:a16="http://schemas.microsoft.com/office/drawing/2014/main" id="{EE3FAE3C-AD27-472F-B565-A67004A971C8}"/>
              </a:ext>
            </a:extLst>
          </p:cNvPr>
          <p:cNvSpPr txBox="1"/>
          <p:nvPr/>
        </p:nvSpPr>
        <p:spPr>
          <a:xfrm>
            <a:off x="3778945" y="3571016"/>
            <a:ext cx="11057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REC Portal</a:t>
            </a:r>
          </a:p>
        </p:txBody>
      </p:sp>
      <p:sp>
        <p:nvSpPr>
          <p:cNvPr id="3" name="Subtitle 2">
            <a:extLst>
              <a:ext uri="{FF2B5EF4-FFF2-40B4-BE49-F238E27FC236}">
                <a16:creationId xmlns:a16="http://schemas.microsoft.com/office/drawing/2014/main" id="{EE4EF64B-CB7C-53EE-2A28-7BB68305F1BE}"/>
              </a:ext>
            </a:extLst>
          </p:cNvPr>
          <p:cNvSpPr txBox="1">
            <a:spLocks/>
          </p:cNvSpPr>
          <p:nvPr/>
        </p:nvSpPr>
        <p:spPr>
          <a:xfrm>
            <a:off x="305429" y="1704376"/>
            <a:ext cx="3106941" cy="430446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Wingdings" pitchFamily="2" charset="2"/>
              <a:buChar char="§"/>
              <a:defRPr sz="1600" kern="1200" baseline="0">
                <a:solidFill>
                  <a:schemeClr val="tx1"/>
                </a:solidFill>
                <a:latin typeface="Roboto Slab"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Roboto Slab"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0"/>
              </a:spcAft>
              <a:buClrTx/>
              <a:buSzTx/>
              <a:buFont typeface="Wingdings" pitchFamily="2" charset="2"/>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The REC Portal is a key way we engage with industry stakeholders.</a:t>
            </a:r>
          </a:p>
          <a:p>
            <a:pPr marL="0" marR="0" lvl="0" indent="0" algn="l" defTabSz="914400" rtl="0" eaLnBrk="1" fontAlgn="auto" latinLnBrk="0" hangingPunct="1">
              <a:lnSpc>
                <a:spcPct val="120000"/>
              </a:lnSpc>
              <a:spcBef>
                <a:spcPts val="600"/>
              </a:spcBef>
              <a:spcAft>
                <a:spcPts val="0"/>
              </a:spcAft>
              <a:buClrTx/>
              <a:buSzTx/>
              <a:buFont typeface="Wingdings" pitchFamily="2" charset="2"/>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Each Change Proposal has a page with all the key information about the change – including proposed legal text changes and reports.</a:t>
            </a:r>
          </a:p>
          <a:p>
            <a:pPr marL="0" marR="0" lvl="0" indent="0" algn="l" defTabSz="914400" rtl="0" eaLnBrk="1" fontAlgn="auto" latinLnBrk="0" hangingPunct="1">
              <a:lnSpc>
                <a:spcPct val="120000"/>
              </a:lnSpc>
              <a:spcBef>
                <a:spcPts val="600"/>
              </a:spcBef>
              <a:spcAft>
                <a:spcPts val="0"/>
              </a:spcAft>
              <a:buClrTx/>
              <a:buSzTx/>
              <a:buFont typeface="Wingdings" pitchFamily="2" charset="2"/>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We point stakeholders to the CP pages to access published reports and documents.</a:t>
            </a:r>
          </a:p>
          <a:p>
            <a:pPr marL="0" marR="0" lvl="0" indent="0" algn="l" defTabSz="914400" rtl="0" eaLnBrk="1" fontAlgn="auto" latinLnBrk="0" hangingPunct="1">
              <a:lnSpc>
                <a:spcPct val="120000"/>
              </a:lnSpc>
              <a:spcBef>
                <a:spcPts val="600"/>
              </a:spcBef>
              <a:spcAft>
                <a:spcPts val="0"/>
              </a:spcAft>
              <a:buClrTx/>
              <a:buSzTx/>
              <a:buFont typeface="Wingdings" pitchFamily="2" charset="2"/>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On the REC Portal there is also a Change Register (listing all CPs), Consultation and Impact Assessment registers and a Category 3 change proposal register.</a:t>
            </a:r>
          </a:p>
        </p:txBody>
      </p:sp>
    </p:spTree>
    <p:extLst>
      <p:ext uri="{BB962C8B-B14F-4D97-AF65-F5344CB8AC3E}">
        <p14:creationId xmlns:p14="http://schemas.microsoft.com/office/powerpoint/2010/main" val="1529525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6003-A207-7811-D76F-FE8FDD6C73D1}"/>
              </a:ext>
            </a:extLst>
          </p:cNvPr>
          <p:cNvSpPr>
            <a:spLocks noGrp="1"/>
          </p:cNvSpPr>
          <p:nvPr>
            <p:ph type="title"/>
          </p:nvPr>
        </p:nvSpPr>
        <p:spPr/>
        <p:txBody>
          <a:bodyPr>
            <a:normAutofit fontScale="90000"/>
          </a:bodyPr>
          <a:lstStyle/>
          <a:p>
            <a:r>
              <a:rPr lang="en-GB"/>
              <a:t>Additional Engagement and communications</a:t>
            </a:r>
          </a:p>
        </p:txBody>
      </p:sp>
      <p:sp>
        <p:nvSpPr>
          <p:cNvPr id="4" name="Text Placeholder 3">
            <a:extLst>
              <a:ext uri="{FF2B5EF4-FFF2-40B4-BE49-F238E27FC236}">
                <a16:creationId xmlns:a16="http://schemas.microsoft.com/office/drawing/2014/main" id="{AA0A737F-9445-FAAB-FB8B-78B61E143C32}"/>
              </a:ext>
            </a:extLst>
          </p:cNvPr>
          <p:cNvSpPr>
            <a:spLocks noGrp="1"/>
          </p:cNvSpPr>
          <p:nvPr>
            <p:ph type="body" sz="quarter" idx="11"/>
          </p:nvPr>
        </p:nvSpPr>
        <p:spPr/>
        <p:txBody>
          <a:bodyPr/>
          <a:lstStyle/>
          <a:p>
            <a:r>
              <a:rPr lang="en-GB"/>
              <a:t>Weekly REC Change Bulletin – emailed out 12pm every Friday </a:t>
            </a:r>
          </a:p>
          <a:p>
            <a:endParaRPr lang="en-GB"/>
          </a:p>
          <a:p>
            <a:r>
              <a:rPr lang="en-GB"/>
              <a:t>Operational Account Managers (OAMs) </a:t>
            </a:r>
          </a:p>
          <a:p>
            <a:endParaRPr lang="en-GB"/>
          </a:p>
          <a:p>
            <a:r>
              <a:rPr lang="en-GB"/>
              <a:t>REC Portal Service Desk </a:t>
            </a:r>
          </a:p>
          <a:p>
            <a:endParaRPr lang="en-GB"/>
          </a:p>
          <a:p>
            <a:r>
              <a:rPr lang="en-GB"/>
              <a:t>Release Webinars </a:t>
            </a:r>
          </a:p>
          <a:p>
            <a:endParaRPr lang="en-GB"/>
          </a:p>
          <a:p>
            <a:r>
              <a:rPr lang="en-GB"/>
              <a:t>REC Podcasts </a:t>
            </a:r>
          </a:p>
        </p:txBody>
      </p:sp>
      <p:sp>
        <p:nvSpPr>
          <p:cNvPr id="5" name="Rectangle 4">
            <a:extLst>
              <a:ext uri="{FF2B5EF4-FFF2-40B4-BE49-F238E27FC236}">
                <a16:creationId xmlns:a16="http://schemas.microsoft.com/office/drawing/2014/main" id="{5AC14AE3-A848-2475-012C-1F79739A2F75}"/>
              </a:ext>
            </a:extLst>
          </p:cNvPr>
          <p:cNvSpPr/>
          <p:nvPr/>
        </p:nvSpPr>
        <p:spPr>
          <a:xfrm>
            <a:off x="7368969" y="2852057"/>
            <a:ext cx="3995057" cy="2006063"/>
          </a:xfrm>
          <a:prstGeom prst="rect">
            <a:avLst/>
          </a:prstGeom>
          <a:solidFill>
            <a:schemeClr val="accent6"/>
          </a:solidFill>
          <a:ln>
            <a:solidFill>
              <a:srgbClr val="4D8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latin typeface="Arial" panose="020B0604020202020204" pitchFamily="34" charset="0"/>
                <a:cs typeface="Arial" panose="020B0604020202020204" pitchFamily="34" charset="0"/>
              </a:rPr>
              <a:t>To join the mailing list for the Change Bulletin, please email</a:t>
            </a:r>
            <a:br>
              <a:rPr lang="en-GB">
                <a:solidFill>
                  <a:schemeClr val="tx1"/>
                </a:solidFill>
                <a:latin typeface="Arial" panose="020B0604020202020204" pitchFamily="34" charset="0"/>
                <a:cs typeface="Arial" panose="020B0604020202020204" pitchFamily="34" charset="0"/>
              </a:rPr>
            </a:br>
            <a:endParaRPr lang="en-GB">
              <a:solidFill>
                <a:schemeClr val="tx1"/>
              </a:solidFill>
              <a:latin typeface="Arial" panose="020B0604020202020204" pitchFamily="34" charset="0"/>
              <a:cs typeface="Arial" panose="020B0604020202020204" pitchFamily="34" charset="0"/>
            </a:endParaRPr>
          </a:p>
          <a:p>
            <a:r>
              <a:rPr lang="en-GB" b="1">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enquiries@recmanager.co.uk</a:t>
            </a:r>
            <a:r>
              <a:rPr lang="en-GB" b="1">
                <a:solidFill>
                  <a:schemeClr val="accent5"/>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86806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C8C8C-7FFD-3D63-18C1-A497CA4DC015}"/>
              </a:ext>
            </a:extLst>
          </p:cNvPr>
          <p:cNvSpPr>
            <a:spLocks noGrp="1"/>
          </p:cNvSpPr>
          <p:nvPr>
            <p:ph type="title"/>
          </p:nvPr>
        </p:nvSpPr>
        <p:spPr/>
        <p:txBody>
          <a:bodyPr/>
          <a:lstStyle/>
          <a:p>
            <a:r>
              <a:rPr lang="en-GB"/>
              <a:t>Useful Links</a:t>
            </a:r>
          </a:p>
        </p:txBody>
      </p:sp>
      <p:sp>
        <p:nvSpPr>
          <p:cNvPr id="3" name="Content Placeholder 2">
            <a:extLst>
              <a:ext uri="{FF2B5EF4-FFF2-40B4-BE49-F238E27FC236}">
                <a16:creationId xmlns:a16="http://schemas.microsoft.com/office/drawing/2014/main" id="{CEF3171D-4184-03EB-EB18-C4705DD494C9}"/>
              </a:ext>
            </a:extLst>
          </p:cNvPr>
          <p:cNvSpPr>
            <a:spLocks noGrp="1"/>
          </p:cNvSpPr>
          <p:nvPr>
            <p:ph sz="quarter" idx="10"/>
          </p:nvPr>
        </p:nvSpPr>
        <p:spPr>
          <a:xfrm>
            <a:off x="154982" y="1417180"/>
            <a:ext cx="12037018" cy="4178330"/>
          </a:xfrm>
        </p:spPr>
        <p:txBody>
          <a:bodyPr>
            <a:normAutofit lnSpcReduction="10000"/>
          </a:bodyPr>
          <a:lstStyle/>
          <a:p>
            <a:pPr>
              <a:lnSpc>
                <a:spcPct val="200000"/>
              </a:lnSpc>
            </a:pPr>
            <a:r>
              <a:rPr lang="en-GB" sz="1600" b="1">
                <a:hlinkClick r:id="rId3"/>
              </a:rPr>
              <a:t>REC Portal </a:t>
            </a:r>
            <a:r>
              <a:rPr lang="en-GB" sz="1600"/>
              <a:t>– The REC Portal where all changes are managed, all updates are provided, and engagement occurs through. </a:t>
            </a:r>
          </a:p>
          <a:p>
            <a:pPr>
              <a:lnSpc>
                <a:spcPct val="200000"/>
              </a:lnSpc>
            </a:pPr>
            <a:r>
              <a:rPr lang="en-GB" sz="1600" b="1">
                <a:hlinkClick r:id="rId4"/>
              </a:rPr>
              <a:t>Change Register </a:t>
            </a:r>
            <a:r>
              <a:rPr lang="en-GB" sz="1600" b="1"/>
              <a:t>– </a:t>
            </a:r>
            <a:r>
              <a:rPr lang="en-GB" sz="1600"/>
              <a:t>List of all current and historic Change Proposals, and access to Change Proposal Page</a:t>
            </a:r>
          </a:p>
          <a:p>
            <a:pPr>
              <a:lnSpc>
                <a:spcPct val="200000"/>
              </a:lnSpc>
            </a:pPr>
            <a:r>
              <a:rPr lang="en-GB" sz="1600" b="1">
                <a:hlinkClick r:id="rId5"/>
              </a:rPr>
              <a:t>Change Proposal Form </a:t>
            </a:r>
            <a:r>
              <a:rPr lang="en-GB" sz="1600" b="1"/>
              <a:t>– </a:t>
            </a:r>
            <a:r>
              <a:rPr lang="en-GB" sz="1600"/>
              <a:t>Digital form for an interested person to propose a change to the REC</a:t>
            </a:r>
          </a:p>
          <a:p>
            <a:pPr>
              <a:lnSpc>
                <a:spcPct val="200000"/>
              </a:lnSpc>
            </a:pPr>
            <a:r>
              <a:rPr lang="en-GB" sz="1600" b="1">
                <a:hlinkClick r:id="rId6"/>
              </a:rPr>
              <a:t>Change Management User Guide </a:t>
            </a:r>
            <a:r>
              <a:rPr lang="en-GB" sz="1600"/>
              <a:t>– an overview of the change process and products used within the process</a:t>
            </a:r>
          </a:p>
          <a:p>
            <a:pPr>
              <a:lnSpc>
                <a:spcPct val="200000"/>
              </a:lnSpc>
            </a:pPr>
            <a:r>
              <a:rPr lang="en-GB" sz="1600" b="1">
                <a:hlinkClick r:id="rId7"/>
              </a:rPr>
              <a:t>Change Management Schedule </a:t>
            </a:r>
            <a:r>
              <a:rPr lang="en-GB" sz="1600"/>
              <a:t>– this schedule sets out the elements and process for managing changes to the REC</a:t>
            </a:r>
          </a:p>
          <a:p>
            <a:pPr>
              <a:lnSpc>
                <a:spcPct val="200000"/>
              </a:lnSpc>
            </a:pPr>
            <a:r>
              <a:rPr lang="en-GB" sz="1600" b="1">
                <a:hlinkClick r:id="rId8"/>
              </a:rPr>
              <a:t>REC News </a:t>
            </a:r>
            <a:r>
              <a:rPr lang="en-GB" sz="1600" b="1"/>
              <a:t>– </a:t>
            </a:r>
            <a:r>
              <a:rPr lang="en-GB" sz="1600"/>
              <a:t>news section of the portal providing the latest updates, events and podcasts </a:t>
            </a:r>
          </a:p>
          <a:p>
            <a:pPr>
              <a:lnSpc>
                <a:spcPct val="200000"/>
              </a:lnSpc>
            </a:pPr>
            <a:r>
              <a:rPr lang="en-GB" sz="1600" b="1">
                <a:hlinkClick r:id="rId9"/>
              </a:rPr>
              <a:t>REC Bulletins </a:t>
            </a:r>
            <a:r>
              <a:rPr lang="en-GB" sz="1600" b="1"/>
              <a:t>– </a:t>
            </a:r>
            <a:r>
              <a:rPr lang="en-GB" sz="1600"/>
              <a:t>PDF copies of historic bulletins, aggregating the key messages from the Code Manager, can be downloaded here</a:t>
            </a:r>
            <a:endParaRPr lang="en-GB" sz="1600" b="1"/>
          </a:p>
        </p:txBody>
      </p:sp>
    </p:spTree>
    <p:extLst>
      <p:ext uri="{BB962C8B-B14F-4D97-AF65-F5344CB8AC3E}">
        <p14:creationId xmlns:p14="http://schemas.microsoft.com/office/powerpoint/2010/main" val="2254461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E1DC2-A09D-0432-EA5E-ED662004EEC8}"/>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36A2EC3C-F7E9-835C-3F9B-5FF15B53B193}"/>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CF316A6C-B391-1D1B-B309-B6F7FD865068}"/>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A878D026-4A4B-C4AF-42CE-B90BC47E5355}"/>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40930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F552-98A8-7B6D-CDB0-DB93F5EA3A07}"/>
              </a:ext>
            </a:extLst>
          </p:cNvPr>
          <p:cNvSpPr>
            <a:spLocks noGrp="1"/>
          </p:cNvSpPr>
          <p:nvPr>
            <p:ph type="title"/>
          </p:nvPr>
        </p:nvSpPr>
        <p:spPr/>
        <p:txBody>
          <a:bodyPr/>
          <a:lstStyle/>
          <a:p>
            <a:r>
              <a:rPr lang="en-GB"/>
              <a:t>Agenda For today</a:t>
            </a:r>
          </a:p>
        </p:txBody>
      </p:sp>
      <p:graphicFrame>
        <p:nvGraphicFramePr>
          <p:cNvPr id="7" name="Table 7">
            <a:extLst>
              <a:ext uri="{FF2B5EF4-FFF2-40B4-BE49-F238E27FC236}">
                <a16:creationId xmlns:a16="http://schemas.microsoft.com/office/drawing/2014/main" id="{F86CF725-B62F-45BF-428A-61A8EEF73994}"/>
              </a:ext>
            </a:extLst>
          </p:cNvPr>
          <p:cNvGraphicFramePr>
            <a:graphicFrameLocks noGrp="1"/>
          </p:cNvGraphicFramePr>
          <p:nvPr>
            <p:ph type="tbl" sz="quarter" idx="10"/>
            <p:extLst>
              <p:ext uri="{D42A27DB-BD31-4B8C-83A1-F6EECF244321}">
                <p14:modId xmlns:p14="http://schemas.microsoft.com/office/powerpoint/2010/main" val="2805557181"/>
              </p:ext>
            </p:extLst>
          </p:nvPr>
        </p:nvGraphicFramePr>
        <p:xfrm>
          <a:off x="1097280" y="1335024"/>
          <a:ext cx="9171432" cy="5036797"/>
        </p:xfrm>
        <a:graphic>
          <a:graphicData uri="http://schemas.openxmlformats.org/drawingml/2006/table">
            <a:tbl>
              <a:tblPr firstRow="1" bandRow="1">
                <a:tableStyleId>{F5AB1C69-6EDB-4FF4-983F-18BD219EF322}</a:tableStyleId>
              </a:tblPr>
              <a:tblGrid>
                <a:gridCol w="5442102">
                  <a:extLst>
                    <a:ext uri="{9D8B030D-6E8A-4147-A177-3AD203B41FA5}">
                      <a16:colId xmlns:a16="http://schemas.microsoft.com/office/drawing/2014/main" val="2119900406"/>
                    </a:ext>
                  </a:extLst>
                </a:gridCol>
                <a:gridCol w="3729330">
                  <a:extLst>
                    <a:ext uri="{9D8B030D-6E8A-4147-A177-3AD203B41FA5}">
                      <a16:colId xmlns:a16="http://schemas.microsoft.com/office/drawing/2014/main" val="1893307877"/>
                    </a:ext>
                  </a:extLst>
                </a:gridCol>
              </a:tblGrid>
              <a:tr h="329799">
                <a:tc>
                  <a:txBody>
                    <a:bodyPr/>
                    <a:lstStyle/>
                    <a:p>
                      <a:r>
                        <a:rPr lang="en-GB" sz="1300" cap="all" spc="300" baseline="0">
                          <a:latin typeface="Arial" panose="020B0604020202020204" pitchFamily="34" charset="0"/>
                          <a:ea typeface="Roboto" panose="02000000000000000000" pitchFamily="2" charset="0"/>
                          <a:cs typeface="Arial" panose="020B0604020202020204" pitchFamily="34" charset="0"/>
                        </a:rPr>
                        <a:t>Agenda Item</a:t>
                      </a:r>
                    </a:p>
                  </a:txBody>
                  <a:tcPr anchor="ctr"/>
                </a:tc>
                <a:tc>
                  <a:txBody>
                    <a:bodyPr/>
                    <a:lstStyle/>
                    <a:p>
                      <a:r>
                        <a:rPr lang="en-GB" sz="1300" cap="all" spc="300" baseline="0">
                          <a:latin typeface="Arial" panose="020B0604020202020204" pitchFamily="34" charset="0"/>
                          <a:ea typeface="Roboto" panose="02000000000000000000" pitchFamily="2" charset="0"/>
                          <a:cs typeface="Arial" panose="020B0604020202020204" pitchFamily="34" charset="0"/>
                        </a:rPr>
                        <a:t>Presenter</a:t>
                      </a:r>
                    </a:p>
                  </a:txBody>
                  <a:tcPr anchor="ctr"/>
                </a:tc>
                <a:extLst>
                  <a:ext uri="{0D108BD9-81ED-4DB2-BD59-A6C34878D82A}">
                    <a16:rowId xmlns:a16="http://schemas.microsoft.com/office/drawing/2014/main" val="677238016"/>
                  </a:ext>
                </a:extLst>
              </a:tr>
              <a:tr h="329799">
                <a:tc>
                  <a:txBody>
                    <a:bodyPr/>
                    <a:lstStyle/>
                    <a:p>
                      <a:r>
                        <a:rPr lang="en-GB" sz="1300">
                          <a:latin typeface="Arial" panose="020B0604020202020204" pitchFamily="34" charset="0"/>
                          <a:ea typeface="Roboto" panose="02000000000000000000" pitchFamily="2" charset="0"/>
                          <a:cs typeface="Arial" panose="020B0604020202020204" pitchFamily="34" charset="0"/>
                        </a:rPr>
                        <a:t>Introduction (5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Paul Rocke</a:t>
                      </a:r>
                    </a:p>
                  </a:txBody>
                  <a:tcPr anchor="ctr"/>
                </a:tc>
                <a:extLst>
                  <a:ext uri="{0D108BD9-81ED-4DB2-BD59-A6C34878D82A}">
                    <a16:rowId xmlns:a16="http://schemas.microsoft.com/office/drawing/2014/main" val="2099812599"/>
                  </a:ext>
                </a:extLst>
              </a:tr>
              <a:tr h="569241">
                <a:tc>
                  <a:txBody>
                    <a:bodyPr/>
                    <a:lstStyle/>
                    <a:p>
                      <a:r>
                        <a:rPr lang="en-GB" sz="1300">
                          <a:latin typeface="Arial" panose="020B0604020202020204" pitchFamily="34" charset="0"/>
                          <a:ea typeface="Roboto" panose="02000000000000000000" pitchFamily="2" charset="0"/>
                          <a:cs typeface="Arial" panose="020B0604020202020204" pitchFamily="34" charset="0"/>
                        </a:rPr>
                        <a:t>Introduction to the REC Code Manager (30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Paul Rocke</a:t>
                      </a:r>
                    </a:p>
                  </a:txBody>
                  <a:tcPr anchor="ctr"/>
                </a:tc>
                <a:extLst>
                  <a:ext uri="{0D108BD9-81ED-4DB2-BD59-A6C34878D82A}">
                    <a16:rowId xmlns:a16="http://schemas.microsoft.com/office/drawing/2014/main" val="2904727937"/>
                  </a:ext>
                </a:extLst>
              </a:tr>
              <a:tr h="773697">
                <a:tc>
                  <a:txBody>
                    <a:bodyPr/>
                    <a:lstStyle/>
                    <a:p>
                      <a:r>
                        <a:rPr lang="en-GB" sz="1300">
                          <a:latin typeface="Arial" panose="020B0604020202020204" pitchFamily="34" charset="0"/>
                          <a:ea typeface="Roboto" panose="02000000000000000000" pitchFamily="2" charset="0"/>
                          <a:cs typeface="Arial" panose="020B0604020202020204" pitchFamily="34" charset="0"/>
                        </a:rPr>
                        <a:t>Stakeholder Engagement (10 minutes)</a:t>
                      </a:r>
                    </a:p>
                    <a:p>
                      <a:pPr marL="285750" indent="-285750">
                        <a:buFont typeface="Arial" panose="020B0604020202020204" pitchFamily="34" charset="0"/>
                        <a:buChar char="•"/>
                      </a:pPr>
                      <a:r>
                        <a:rPr lang="en-GB" sz="1300">
                          <a:latin typeface="Arial" panose="020B0604020202020204" pitchFamily="34" charset="0"/>
                          <a:ea typeface="Roboto" panose="02000000000000000000" pitchFamily="2" charset="0"/>
                          <a:cs typeface="Arial" panose="020B0604020202020204" pitchFamily="34" charset="0"/>
                        </a:rPr>
                        <a:t>Operational Account Managers</a:t>
                      </a:r>
                    </a:p>
                    <a:p>
                      <a:pPr marL="285750" indent="-285750">
                        <a:buFont typeface="Arial" panose="020B0604020202020204" pitchFamily="34" charset="0"/>
                        <a:buChar char="•"/>
                      </a:pPr>
                      <a:r>
                        <a:rPr lang="en-GB" sz="1300">
                          <a:latin typeface="Arial" panose="020B0604020202020204" pitchFamily="34" charset="0"/>
                          <a:ea typeface="Roboto" panose="02000000000000000000" pitchFamily="2" charset="0"/>
                          <a:cs typeface="Arial" panose="020B0604020202020204" pitchFamily="34" charset="0"/>
                        </a:rPr>
                        <a:t>Service Desk</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Shelley Rouse</a:t>
                      </a:r>
                    </a:p>
                  </a:txBody>
                  <a:tcPr anchor="ctr"/>
                </a:tc>
                <a:extLst>
                  <a:ext uri="{0D108BD9-81ED-4DB2-BD59-A6C34878D82A}">
                    <a16:rowId xmlns:a16="http://schemas.microsoft.com/office/drawing/2014/main" val="855070940"/>
                  </a:ext>
                </a:extLst>
              </a:tr>
              <a:tr h="475488">
                <a:tc>
                  <a:txBody>
                    <a:bodyPr/>
                    <a:lstStyle/>
                    <a:p>
                      <a:pPr algn="l"/>
                      <a:r>
                        <a:rPr lang="en-GB" sz="1300">
                          <a:latin typeface="Arial" panose="020B0604020202020204" pitchFamily="34" charset="0"/>
                          <a:ea typeface="Roboto" panose="02000000000000000000" pitchFamily="2" charset="0"/>
                          <a:cs typeface="Arial" panose="020B0604020202020204" pitchFamily="34" charset="0"/>
                        </a:rPr>
                        <a:t>Performance Assurance (15 minutes)</a:t>
                      </a:r>
                    </a:p>
                    <a:p>
                      <a:pPr marL="171450" indent="-171450">
                        <a:buFont typeface="Arial" panose="020B0604020202020204" pitchFamily="34" charset="0"/>
                        <a:buChar char="•"/>
                      </a:pPr>
                      <a:endParaRPr lang="en-GB" sz="1300">
                        <a:latin typeface="Arial" panose="020B0604020202020204" pitchFamily="34" charset="0"/>
                        <a:ea typeface="Roboto" panose="02000000000000000000" pitchFamily="2" charset="0"/>
                        <a:cs typeface="Arial" panose="020B0604020202020204" pitchFamily="34" charset="0"/>
                      </a:endParaRP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Amy Crowe-Lamont</a:t>
                      </a:r>
                    </a:p>
                    <a:p>
                      <a:r>
                        <a:rPr lang="en-GB" sz="1300">
                          <a:latin typeface="Arial" panose="020B0604020202020204" pitchFamily="34" charset="0"/>
                          <a:ea typeface="Roboto" panose="02000000000000000000" pitchFamily="2" charset="0"/>
                          <a:cs typeface="Arial" panose="020B0604020202020204" pitchFamily="34" charset="0"/>
                        </a:rPr>
                        <a:t>Nirav Vyas</a:t>
                      </a:r>
                    </a:p>
                  </a:txBody>
                  <a:tcPr anchor="ctr"/>
                </a:tc>
                <a:extLst>
                  <a:ext uri="{0D108BD9-81ED-4DB2-BD59-A6C34878D82A}">
                    <a16:rowId xmlns:a16="http://schemas.microsoft.com/office/drawing/2014/main" val="2276711481"/>
                  </a:ext>
                </a:extLst>
              </a:tr>
              <a:tr h="329799">
                <a:tc>
                  <a:txBody>
                    <a:bodyPr/>
                    <a:lstStyle/>
                    <a:p>
                      <a:r>
                        <a:rPr lang="en-GB" sz="1300">
                          <a:latin typeface="Arial" panose="020B0604020202020204" pitchFamily="34" charset="0"/>
                          <a:ea typeface="Roboto" panose="02000000000000000000" pitchFamily="2" charset="0"/>
                          <a:cs typeface="Arial" panose="020B0604020202020204" pitchFamily="34" charset="0"/>
                        </a:rPr>
                        <a:t>Break (10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All</a:t>
                      </a:r>
                    </a:p>
                  </a:txBody>
                  <a:tcPr anchor="ctr"/>
                </a:tc>
                <a:extLst>
                  <a:ext uri="{0D108BD9-81ED-4DB2-BD59-A6C34878D82A}">
                    <a16:rowId xmlns:a16="http://schemas.microsoft.com/office/drawing/2014/main" val="3050192349"/>
                  </a:ext>
                </a:extLst>
              </a:tr>
              <a:tr h="569241">
                <a:tc>
                  <a:txBody>
                    <a:bodyPr/>
                    <a:lstStyle/>
                    <a:p>
                      <a:r>
                        <a:rPr lang="en-GB" sz="1300">
                          <a:latin typeface="Arial" panose="020B0604020202020204" pitchFamily="34" charset="0"/>
                          <a:ea typeface="Roboto" panose="02000000000000000000" pitchFamily="2" charset="0"/>
                          <a:cs typeface="Arial" panose="020B0604020202020204" pitchFamily="34" charset="0"/>
                        </a:rPr>
                        <a:t>Change (20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James Hardy</a:t>
                      </a:r>
                    </a:p>
                    <a:p>
                      <a:r>
                        <a:rPr lang="en-GB" sz="1300">
                          <a:latin typeface="Arial" panose="020B0604020202020204" pitchFamily="34" charset="0"/>
                          <a:ea typeface="Roboto" panose="02000000000000000000" pitchFamily="2" charset="0"/>
                          <a:cs typeface="Arial" panose="020B0604020202020204" pitchFamily="34" charset="0"/>
                        </a:rPr>
                        <a:t>Elise Handy</a:t>
                      </a:r>
                    </a:p>
                  </a:txBody>
                  <a:tcPr anchor="ctr"/>
                </a:tc>
                <a:extLst>
                  <a:ext uri="{0D108BD9-81ED-4DB2-BD59-A6C34878D82A}">
                    <a16:rowId xmlns:a16="http://schemas.microsoft.com/office/drawing/2014/main" val="712801010"/>
                  </a:ext>
                </a:extLst>
              </a:tr>
              <a:tr h="329799">
                <a:tc>
                  <a:txBody>
                    <a:bodyPr/>
                    <a:lstStyle/>
                    <a:p>
                      <a:r>
                        <a:rPr lang="en-GB" sz="1300">
                          <a:latin typeface="Arial" panose="020B0604020202020204" pitchFamily="34" charset="0"/>
                          <a:ea typeface="Roboto" panose="02000000000000000000" pitchFamily="2" charset="0"/>
                          <a:cs typeface="Arial" panose="020B0604020202020204" pitchFamily="34" charset="0"/>
                        </a:rPr>
                        <a:t>Digital REC (15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Rosalind Timperley</a:t>
                      </a:r>
                    </a:p>
                  </a:txBody>
                  <a:tcPr anchor="ctr"/>
                </a:tc>
                <a:extLst>
                  <a:ext uri="{0D108BD9-81ED-4DB2-BD59-A6C34878D82A}">
                    <a16:rowId xmlns:a16="http://schemas.microsoft.com/office/drawing/2014/main" val="1044446817"/>
                  </a:ext>
                </a:extLst>
              </a:tr>
              <a:tr h="328345">
                <a:tc>
                  <a:txBody>
                    <a:bodyPr/>
                    <a:lstStyle/>
                    <a:p>
                      <a:r>
                        <a:rPr lang="en-GB" sz="1300">
                          <a:latin typeface="Arial" panose="020B0604020202020204" pitchFamily="34" charset="0"/>
                          <a:ea typeface="Roboto" panose="02000000000000000000" pitchFamily="2" charset="0"/>
                          <a:cs typeface="Arial" panose="020B0604020202020204" pitchFamily="34" charset="0"/>
                        </a:rPr>
                        <a:t>MHHS (5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Harriet Truss</a:t>
                      </a:r>
                    </a:p>
                  </a:txBody>
                  <a:tcPr anchor="ctr"/>
                </a:tc>
                <a:extLst>
                  <a:ext uri="{0D108BD9-81ED-4DB2-BD59-A6C34878D82A}">
                    <a16:rowId xmlns:a16="http://schemas.microsoft.com/office/drawing/2014/main" val="407815837"/>
                  </a:ext>
                </a:extLst>
              </a:tr>
              <a:tr h="329799">
                <a:tc>
                  <a:txBody>
                    <a:bodyPr/>
                    <a:lstStyle/>
                    <a:p>
                      <a:r>
                        <a:rPr lang="en-GB" sz="1300">
                          <a:latin typeface="Arial" panose="020B0604020202020204" pitchFamily="34" charset="0"/>
                          <a:ea typeface="Roboto" panose="02000000000000000000" pitchFamily="2" charset="0"/>
                          <a:cs typeface="Arial" panose="020B0604020202020204" pitchFamily="34" charset="0"/>
                        </a:rPr>
                        <a:t>How to engage with the REC (5 minutes)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Paul Rocke</a:t>
                      </a:r>
                    </a:p>
                  </a:txBody>
                  <a:tcPr anchor="ctr"/>
                </a:tc>
                <a:extLst>
                  <a:ext uri="{0D108BD9-81ED-4DB2-BD59-A6C34878D82A}">
                    <a16:rowId xmlns:a16="http://schemas.microsoft.com/office/drawing/2014/main" val="2685969374"/>
                  </a:ext>
                </a:extLst>
              </a:tr>
              <a:tr h="329799">
                <a:tc>
                  <a:txBody>
                    <a:bodyPr/>
                    <a:lstStyle/>
                    <a:p>
                      <a:r>
                        <a:rPr lang="en-GB" sz="1300">
                          <a:latin typeface="Arial" panose="020B0604020202020204" pitchFamily="34" charset="0"/>
                          <a:ea typeface="Roboto" panose="02000000000000000000" pitchFamily="2" charset="0"/>
                          <a:cs typeface="Arial" panose="020B0604020202020204" pitchFamily="34" charset="0"/>
                        </a:rPr>
                        <a:t>Questions</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All</a:t>
                      </a:r>
                    </a:p>
                  </a:txBody>
                  <a:tcPr anchor="ctr"/>
                </a:tc>
                <a:extLst>
                  <a:ext uri="{0D108BD9-81ED-4DB2-BD59-A6C34878D82A}">
                    <a16:rowId xmlns:a16="http://schemas.microsoft.com/office/drawing/2014/main" val="1915013211"/>
                  </a:ext>
                </a:extLst>
              </a:tr>
              <a:tr h="329799">
                <a:tc>
                  <a:txBody>
                    <a:bodyPr/>
                    <a:lstStyle/>
                    <a:p>
                      <a:r>
                        <a:rPr lang="en-GB" sz="1300">
                          <a:latin typeface="Arial" panose="020B0604020202020204" pitchFamily="34" charset="0"/>
                          <a:ea typeface="Roboto" panose="02000000000000000000" pitchFamily="2" charset="0"/>
                          <a:cs typeface="Arial" panose="020B0604020202020204" pitchFamily="34" charset="0"/>
                        </a:rPr>
                        <a:t>Close</a:t>
                      </a:r>
                    </a:p>
                  </a:txBody>
                  <a:tcPr anchor="ctr"/>
                </a:tc>
                <a:tc>
                  <a:txBody>
                    <a:bodyPr/>
                    <a:lstStyle/>
                    <a:p>
                      <a:r>
                        <a:rPr lang="en-GB" sz="1300">
                          <a:latin typeface="Arial" panose="020B0604020202020204" pitchFamily="34" charset="0"/>
                          <a:ea typeface="Roboto" panose="02000000000000000000" pitchFamily="2" charset="0"/>
                          <a:cs typeface="Arial" panose="020B0604020202020204" pitchFamily="34" charset="0"/>
                        </a:rPr>
                        <a:t>Paul Rocke</a:t>
                      </a:r>
                    </a:p>
                  </a:txBody>
                  <a:tcPr anchor="ctr"/>
                </a:tc>
                <a:extLst>
                  <a:ext uri="{0D108BD9-81ED-4DB2-BD59-A6C34878D82A}">
                    <a16:rowId xmlns:a16="http://schemas.microsoft.com/office/drawing/2014/main" val="3334784632"/>
                  </a:ext>
                </a:extLst>
              </a:tr>
            </a:tbl>
          </a:graphicData>
        </a:graphic>
      </p:graphicFrame>
    </p:spTree>
    <p:extLst>
      <p:ext uri="{BB962C8B-B14F-4D97-AF65-F5344CB8AC3E}">
        <p14:creationId xmlns:p14="http://schemas.microsoft.com/office/powerpoint/2010/main" val="1116783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a:t>The digital rec</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a:latin typeface="Roboto"/>
                <a:ea typeface="Roboto"/>
                <a:cs typeface="Roboto"/>
              </a:rPr>
              <a:t>Rosalind timperley</a:t>
            </a:r>
            <a:endParaRPr lang="en-GB"/>
          </a:p>
        </p:txBody>
      </p:sp>
    </p:spTree>
    <p:extLst>
      <p:ext uri="{BB962C8B-B14F-4D97-AF65-F5344CB8AC3E}">
        <p14:creationId xmlns:p14="http://schemas.microsoft.com/office/powerpoint/2010/main" val="2235320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Chevron 10">
            <a:extLst>
              <a:ext uri="{FF2B5EF4-FFF2-40B4-BE49-F238E27FC236}">
                <a16:creationId xmlns:a16="http://schemas.microsoft.com/office/drawing/2014/main" id="{C9B0CEF6-4770-1E53-1A4B-89F0C03E892A}"/>
              </a:ext>
            </a:extLst>
          </p:cNvPr>
          <p:cNvSpPr/>
          <p:nvPr/>
        </p:nvSpPr>
        <p:spPr>
          <a:xfrm>
            <a:off x="1792995" y="2787693"/>
            <a:ext cx="3231614" cy="1828800"/>
          </a:xfrm>
          <a:prstGeom prst="chevron">
            <a:avLst/>
          </a:prstGeom>
          <a:solidFill>
            <a:srgbClr val="68A4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9ECC22-BF00-9A88-61A9-3738DE645523}"/>
              </a:ext>
            </a:extLst>
          </p:cNvPr>
          <p:cNvSpPr>
            <a:spLocks noGrp="1"/>
          </p:cNvSpPr>
          <p:nvPr>
            <p:ph type="title"/>
          </p:nvPr>
        </p:nvSpPr>
        <p:spPr/>
        <p:txBody>
          <a:bodyPr/>
          <a:lstStyle/>
          <a:p>
            <a:r>
              <a:rPr lang="en-GB"/>
              <a:t>the digital REC</a:t>
            </a:r>
          </a:p>
        </p:txBody>
      </p:sp>
      <p:sp>
        <p:nvSpPr>
          <p:cNvPr id="6" name="TextBox 5">
            <a:extLst>
              <a:ext uri="{FF2B5EF4-FFF2-40B4-BE49-F238E27FC236}">
                <a16:creationId xmlns:a16="http://schemas.microsoft.com/office/drawing/2014/main" id="{53FB4C68-EC62-63C6-4EC6-66D817B08AA8}"/>
              </a:ext>
            </a:extLst>
          </p:cNvPr>
          <p:cNvSpPr txBox="1"/>
          <p:nvPr/>
        </p:nvSpPr>
        <p:spPr>
          <a:xfrm>
            <a:off x="592157" y="1722856"/>
            <a:ext cx="10567930" cy="397738"/>
          </a:xfrm>
          <a:prstGeom prst="rect">
            <a:avLst/>
          </a:prstGeom>
          <a:noFill/>
        </p:spPr>
        <p:txBody>
          <a:bodyPr wrap="square">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 are now going to look at the Digital Navigator, home of the Digital REC </a:t>
            </a:r>
          </a:p>
        </p:txBody>
      </p:sp>
      <p:sp>
        <p:nvSpPr>
          <p:cNvPr id="8" name="TextBox 7">
            <a:extLst>
              <a:ext uri="{FF2B5EF4-FFF2-40B4-BE49-F238E27FC236}">
                <a16:creationId xmlns:a16="http://schemas.microsoft.com/office/drawing/2014/main" id="{A0CC378E-9180-2A10-AEF0-EC42F7DDCAFB}"/>
              </a:ext>
            </a:extLst>
          </p:cNvPr>
          <p:cNvSpPr txBox="1"/>
          <p:nvPr/>
        </p:nvSpPr>
        <p:spPr>
          <a:xfrm>
            <a:off x="2799202" y="3378926"/>
            <a:ext cx="2005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The REC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Schedules</a:t>
            </a:r>
          </a:p>
        </p:txBody>
      </p:sp>
      <p:sp>
        <p:nvSpPr>
          <p:cNvPr id="9" name="Arrow: Chevron 8">
            <a:extLst>
              <a:ext uri="{FF2B5EF4-FFF2-40B4-BE49-F238E27FC236}">
                <a16:creationId xmlns:a16="http://schemas.microsoft.com/office/drawing/2014/main" id="{A2929D4E-83EE-71BB-D9B7-E4FD14A32110}"/>
              </a:ext>
            </a:extLst>
          </p:cNvPr>
          <p:cNvSpPr/>
          <p:nvPr/>
        </p:nvSpPr>
        <p:spPr>
          <a:xfrm>
            <a:off x="4191000" y="2787693"/>
            <a:ext cx="3231614" cy="1828800"/>
          </a:xfrm>
          <a:prstGeom prst="chevron">
            <a:avLst/>
          </a:prstGeom>
          <a:solidFill>
            <a:srgbClr val="68A4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AB473A4-959B-934D-D390-45857A6D2E15}"/>
              </a:ext>
            </a:extLst>
          </p:cNvPr>
          <p:cNvSpPr txBox="1"/>
          <p:nvPr/>
        </p:nvSpPr>
        <p:spPr>
          <a:xfrm>
            <a:off x="5238521" y="3378927"/>
            <a:ext cx="2005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The REC Data Specification </a:t>
            </a:r>
          </a:p>
        </p:txBody>
      </p:sp>
      <p:sp>
        <p:nvSpPr>
          <p:cNvPr id="13" name="Arrow: Chevron 12">
            <a:extLst>
              <a:ext uri="{FF2B5EF4-FFF2-40B4-BE49-F238E27FC236}">
                <a16:creationId xmlns:a16="http://schemas.microsoft.com/office/drawing/2014/main" id="{28A1F200-7AEC-CAF8-209F-83E9983BAC1A}"/>
              </a:ext>
            </a:extLst>
          </p:cNvPr>
          <p:cNvSpPr/>
          <p:nvPr/>
        </p:nvSpPr>
        <p:spPr>
          <a:xfrm>
            <a:off x="6589005" y="2787692"/>
            <a:ext cx="3231614" cy="1828800"/>
          </a:xfrm>
          <a:prstGeom prst="chevron">
            <a:avLst/>
          </a:prstGeom>
          <a:solidFill>
            <a:srgbClr val="68A4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F27C118-1A39-87CC-9BE1-89575049080C}"/>
              </a:ext>
            </a:extLst>
          </p:cNvPr>
          <p:cNvSpPr txBox="1"/>
          <p:nvPr/>
        </p:nvSpPr>
        <p:spPr>
          <a:xfrm>
            <a:off x="7984475" y="3469816"/>
            <a:ext cx="20050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ERIN</a:t>
            </a:r>
          </a:p>
        </p:txBody>
      </p:sp>
    </p:spTree>
    <p:extLst>
      <p:ext uri="{BB962C8B-B14F-4D97-AF65-F5344CB8AC3E}">
        <p14:creationId xmlns:p14="http://schemas.microsoft.com/office/powerpoint/2010/main" val="82990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2F22-595E-B7AF-B322-049831F80DE5}"/>
              </a:ext>
            </a:extLst>
          </p:cNvPr>
          <p:cNvSpPr>
            <a:spLocks noGrp="1"/>
          </p:cNvSpPr>
          <p:nvPr>
            <p:ph type="title"/>
          </p:nvPr>
        </p:nvSpPr>
        <p:spPr/>
        <p:txBody>
          <a:bodyPr/>
          <a:lstStyle/>
          <a:p>
            <a:r>
              <a:rPr lang="en-GB"/>
              <a:t>Access</a:t>
            </a:r>
          </a:p>
        </p:txBody>
      </p:sp>
      <p:pic>
        <p:nvPicPr>
          <p:cNvPr id="7" name="Picture 6">
            <a:extLst>
              <a:ext uri="{FF2B5EF4-FFF2-40B4-BE49-F238E27FC236}">
                <a16:creationId xmlns:a16="http://schemas.microsoft.com/office/drawing/2014/main" id="{AF3F8F03-9E84-8AA4-7EB3-4849FB28D890}"/>
              </a:ext>
            </a:extLst>
          </p:cNvPr>
          <p:cNvPicPr>
            <a:picLocks noChangeAspect="1"/>
          </p:cNvPicPr>
          <p:nvPr/>
        </p:nvPicPr>
        <p:blipFill>
          <a:blip r:embed="rId2"/>
          <a:stretch>
            <a:fillRect/>
          </a:stretch>
        </p:blipFill>
        <p:spPr>
          <a:xfrm>
            <a:off x="958467" y="1025236"/>
            <a:ext cx="8685948" cy="5654803"/>
          </a:xfrm>
          <a:prstGeom prst="rect">
            <a:avLst/>
          </a:prstGeom>
        </p:spPr>
      </p:pic>
      <p:sp>
        <p:nvSpPr>
          <p:cNvPr id="8" name="Rectangle 7">
            <a:extLst>
              <a:ext uri="{FF2B5EF4-FFF2-40B4-BE49-F238E27FC236}">
                <a16:creationId xmlns:a16="http://schemas.microsoft.com/office/drawing/2014/main" id="{39B4DDD6-FF65-33FE-AE51-5F910731EE24}"/>
              </a:ext>
            </a:extLst>
          </p:cNvPr>
          <p:cNvSpPr/>
          <p:nvPr/>
        </p:nvSpPr>
        <p:spPr>
          <a:xfrm>
            <a:off x="3569465" y="2357610"/>
            <a:ext cx="6074950" cy="1277956"/>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2A8CD79-0320-09FB-BF6A-0EE5E0705C9C}"/>
              </a:ext>
            </a:extLst>
          </p:cNvPr>
          <p:cNvSpPr/>
          <p:nvPr/>
        </p:nvSpPr>
        <p:spPr>
          <a:xfrm>
            <a:off x="838200" y="5574535"/>
            <a:ext cx="2731265" cy="918340"/>
          </a:xfrm>
          <a:prstGeom prst="roundRect">
            <a:avLst/>
          </a:prstGeom>
          <a:noFill/>
          <a:ln w="57150">
            <a:solidFill>
              <a:srgbClr val="7B28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C864ECE-E9DD-66A0-63CA-AFFB3B908DA9}"/>
              </a:ext>
            </a:extLst>
          </p:cNvPr>
          <p:cNvSpPr txBox="1"/>
          <p:nvPr/>
        </p:nvSpPr>
        <p:spPr>
          <a:xfrm>
            <a:off x="6510969" y="2607388"/>
            <a:ext cx="5387247" cy="1015663"/>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You can access the Digital REC, Data Specification and ERIN via the REC Portal menu bar</a:t>
            </a:r>
          </a:p>
        </p:txBody>
      </p:sp>
      <p:sp>
        <p:nvSpPr>
          <p:cNvPr id="11" name="Arrow: Down 10">
            <a:extLst>
              <a:ext uri="{FF2B5EF4-FFF2-40B4-BE49-F238E27FC236}">
                <a16:creationId xmlns:a16="http://schemas.microsoft.com/office/drawing/2014/main" id="{B307F4AF-9E3D-A528-DE13-2CC861494905}"/>
              </a:ext>
            </a:extLst>
          </p:cNvPr>
          <p:cNvSpPr/>
          <p:nvPr/>
        </p:nvSpPr>
        <p:spPr>
          <a:xfrm rot="2399722">
            <a:off x="3577433" y="4811159"/>
            <a:ext cx="447036" cy="7602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337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9C818D-45A5-415C-2800-BE8E41E3B399}"/>
              </a:ext>
            </a:extLst>
          </p:cNvPr>
          <p:cNvPicPr>
            <a:picLocks noChangeAspect="1"/>
          </p:cNvPicPr>
          <p:nvPr/>
        </p:nvPicPr>
        <p:blipFill>
          <a:blip r:embed="rId3"/>
          <a:stretch>
            <a:fillRect/>
          </a:stretch>
        </p:blipFill>
        <p:spPr>
          <a:xfrm>
            <a:off x="838199" y="1733601"/>
            <a:ext cx="10297561" cy="4358727"/>
          </a:xfrm>
          <a:prstGeom prst="rect">
            <a:avLst/>
          </a:prstGeom>
        </p:spPr>
      </p:pic>
      <p:sp>
        <p:nvSpPr>
          <p:cNvPr id="2" name="Title 1">
            <a:extLst>
              <a:ext uri="{FF2B5EF4-FFF2-40B4-BE49-F238E27FC236}">
                <a16:creationId xmlns:a16="http://schemas.microsoft.com/office/drawing/2014/main" id="{EEE82F22-595E-B7AF-B322-049831F80DE5}"/>
              </a:ext>
            </a:extLst>
          </p:cNvPr>
          <p:cNvSpPr>
            <a:spLocks noGrp="1"/>
          </p:cNvSpPr>
          <p:nvPr>
            <p:ph type="title"/>
          </p:nvPr>
        </p:nvSpPr>
        <p:spPr/>
        <p:txBody>
          <a:bodyPr/>
          <a:lstStyle/>
          <a:p>
            <a:r>
              <a:rPr lang="en-GB"/>
              <a:t>The Digital REC Schedules</a:t>
            </a:r>
          </a:p>
        </p:txBody>
      </p:sp>
      <p:sp>
        <p:nvSpPr>
          <p:cNvPr id="11" name="Arrow: Down 10">
            <a:extLst>
              <a:ext uri="{FF2B5EF4-FFF2-40B4-BE49-F238E27FC236}">
                <a16:creationId xmlns:a16="http://schemas.microsoft.com/office/drawing/2014/main" id="{B307F4AF-9E3D-A528-DE13-2CC861494905}"/>
              </a:ext>
            </a:extLst>
          </p:cNvPr>
          <p:cNvSpPr/>
          <p:nvPr/>
        </p:nvSpPr>
        <p:spPr>
          <a:xfrm rot="2054365">
            <a:off x="2187112" y="1116687"/>
            <a:ext cx="447036" cy="7602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2A8CD79-0320-09FB-BF6A-0EE5E0705C9C}"/>
              </a:ext>
            </a:extLst>
          </p:cNvPr>
          <p:cNvSpPr/>
          <p:nvPr/>
        </p:nvSpPr>
        <p:spPr>
          <a:xfrm>
            <a:off x="1422094" y="1851012"/>
            <a:ext cx="1387207" cy="356091"/>
          </a:xfrm>
          <a:prstGeom prst="roundRect">
            <a:avLst/>
          </a:prstGeom>
          <a:noFill/>
          <a:ln w="57150">
            <a:solidFill>
              <a:srgbClr val="7B28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05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2F22-595E-B7AF-B322-049831F80DE5}"/>
              </a:ext>
            </a:extLst>
          </p:cNvPr>
          <p:cNvSpPr>
            <a:spLocks noGrp="1"/>
          </p:cNvSpPr>
          <p:nvPr>
            <p:ph type="title"/>
          </p:nvPr>
        </p:nvSpPr>
        <p:spPr/>
        <p:txBody>
          <a:bodyPr/>
          <a:lstStyle/>
          <a:p>
            <a:r>
              <a:rPr lang="en-GB"/>
              <a:t>The Digital REC Schedules</a:t>
            </a:r>
          </a:p>
        </p:txBody>
      </p:sp>
      <p:pic>
        <p:nvPicPr>
          <p:cNvPr id="5" name="Picture 4">
            <a:extLst>
              <a:ext uri="{FF2B5EF4-FFF2-40B4-BE49-F238E27FC236}">
                <a16:creationId xmlns:a16="http://schemas.microsoft.com/office/drawing/2014/main" id="{19979697-30CC-B8AE-270A-61B09750E6EB}"/>
              </a:ext>
            </a:extLst>
          </p:cNvPr>
          <p:cNvPicPr>
            <a:picLocks noChangeAspect="1"/>
          </p:cNvPicPr>
          <p:nvPr/>
        </p:nvPicPr>
        <p:blipFill>
          <a:blip r:embed="rId3"/>
          <a:stretch>
            <a:fillRect/>
          </a:stretch>
        </p:blipFill>
        <p:spPr>
          <a:xfrm>
            <a:off x="536896" y="1553378"/>
            <a:ext cx="10101726" cy="4674418"/>
          </a:xfrm>
          <a:prstGeom prst="rect">
            <a:avLst/>
          </a:prstGeom>
        </p:spPr>
      </p:pic>
      <p:sp>
        <p:nvSpPr>
          <p:cNvPr id="6" name="Heptagon 5">
            <a:extLst>
              <a:ext uri="{FF2B5EF4-FFF2-40B4-BE49-F238E27FC236}">
                <a16:creationId xmlns:a16="http://schemas.microsoft.com/office/drawing/2014/main" id="{3BDAE2BB-EBB6-9778-9DF7-A5B0F8A6D8ED}"/>
              </a:ext>
            </a:extLst>
          </p:cNvPr>
          <p:cNvSpPr/>
          <p:nvPr/>
        </p:nvSpPr>
        <p:spPr>
          <a:xfrm>
            <a:off x="650913" y="2126051"/>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7" name="Heptagon 6">
            <a:extLst>
              <a:ext uri="{FF2B5EF4-FFF2-40B4-BE49-F238E27FC236}">
                <a16:creationId xmlns:a16="http://schemas.microsoft.com/office/drawing/2014/main" id="{45787BB4-BE90-6D7A-75EB-73EB5CC90731}"/>
              </a:ext>
            </a:extLst>
          </p:cNvPr>
          <p:cNvSpPr/>
          <p:nvPr/>
        </p:nvSpPr>
        <p:spPr>
          <a:xfrm>
            <a:off x="2809302" y="2522863"/>
            <a:ext cx="262570" cy="20748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8" name="Heptagon 7">
            <a:extLst>
              <a:ext uri="{FF2B5EF4-FFF2-40B4-BE49-F238E27FC236}">
                <a16:creationId xmlns:a16="http://schemas.microsoft.com/office/drawing/2014/main" id="{67FE6A37-09DC-DBB9-9C4C-60E36DB6748A}"/>
              </a:ext>
            </a:extLst>
          </p:cNvPr>
          <p:cNvSpPr/>
          <p:nvPr/>
        </p:nvSpPr>
        <p:spPr>
          <a:xfrm>
            <a:off x="2940587" y="4271587"/>
            <a:ext cx="262570" cy="20748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Heptagon 9">
            <a:extLst>
              <a:ext uri="{FF2B5EF4-FFF2-40B4-BE49-F238E27FC236}">
                <a16:creationId xmlns:a16="http://schemas.microsoft.com/office/drawing/2014/main" id="{13BE8AAA-B104-3981-8B2C-AF2DCC2B78B0}"/>
              </a:ext>
            </a:extLst>
          </p:cNvPr>
          <p:cNvSpPr/>
          <p:nvPr/>
        </p:nvSpPr>
        <p:spPr>
          <a:xfrm>
            <a:off x="3351881" y="1691804"/>
            <a:ext cx="262570" cy="20748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12" name="Heptagon 11">
            <a:extLst>
              <a:ext uri="{FF2B5EF4-FFF2-40B4-BE49-F238E27FC236}">
                <a16:creationId xmlns:a16="http://schemas.microsoft.com/office/drawing/2014/main" id="{3AF370B1-CADA-396C-CBE9-7FDC88D92DDA}"/>
              </a:ext>
            </a:extLst>
          </p:cNvPr>
          <p:cNvSpPr/>
          <p:nvPr/>
        </p:nvSpPr>
        <p:spPr>
          <a:xfrm>
            <a:off x="8660175" y="1592653"/>
            <a:ext cx="262570" cy="20748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29490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1FBD6-474B-3933-2E76-F46F2BCA1D8C}"/>
              </a:ext>
            </a:extLst>
          </p:cNvPr>
          <p:cNvPicPr>
            <a:picLocks noChangeAspect="1"/>
          </p:cNvPicPr>
          <p:nvPr/>
        </p:nvPicPr>
        <p:blipFill>
          <a:blip r:embed="rId3"/>
          <a:stretch>
            <a:fillRect/>
          </a:stretch>
        </p:blipFill>
        <p:spPr>
          <a:xfrm>
            <a:off x="661013" y="1555896"/>
            <a:ext cx="10488057" cy="4462770"/>
          </a:xfrm>
          <a:prstGeom prst="rect">
            <a:avLst/>
          </a:prstGeom>
        </p:spPr>
      </p:pic>
      <p:sp>
        <p:nvSpPr>
          <p:cNvPr id="2" name="Title 1">
            <a:extLst>
              <a:ext uri="{FF2B5EF4-FFF2-40B4-BE49-F238E27FC236}">
                <a16:creationId xmlns:a16="http://schemas.microsoft.com/office/drawing/2014/main" id="{EEE82F22-595E-B7AF-B322-049831F80DE5}"/>
              </a:ext>
            </a:extLst>
          </p:cNvPr>
          <p:cNvSpPr>
            <a:spLocks noGrp="1"/>
          </p:cNvSpPr>
          <p:nvPr>
            <p:ph type="title"/>
          </p:nvPr>
        </p:nvSpPr>
        <p:spPr/>
        <p:txBody>
          <a:bodyPr/>
          <a:lstStyle/>
          <a:p>
            <a:r>
              <a:rPr lang="en-GB"/>
              <a:t>The Data specification</a:t>
            </a:r>
          </a:p>
        </p:txBody>
      </p:sp>
      <p:sp>
        <p:nvSpPr>
          <p:cNvPr id="11" name="Arrow: Down 10">
            <a:extLst>
              <a:ext uri="{FF2B5EF4-FFF2-40B4-BE49-F238E27FC236}">
                <a16:creationId xmlns:a16="http://schemas.microsoft.com/office/drawing/2014/main" id="{B307F4AF-9E3D-A528-DE13-2CC861494905}"/>
              </a:ext>
            </a:extLst>
          </p:cNvPr>
          <p:cNvSpPr/>
          <p:nvPr/>
        </p:nvSpPr>
        <p:spPr>
          <a:xfrm rot="2054365">
            <a:off x="4108631" y="955667"/>
            <a:ext cx="447036" cy="7602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2A8CD79-0320-09FB-BF6A-0EE5E0705C9C}"/>
              </a:ext>
            </a:extLst>
          </p:cNvPr>
          <p:cNvSpPr/>
          <p:nvPr/>
        </p:nvSpPr>
        <p:spPr>
          <a:xfrm>
            <a:off x="3183875" y="1758810"/>
            <a:ext cx="1443209" cy="312361"/>
          </a:xfrm>
          <a:prstGeom prst="roundRect">
            <a:avLst/>
          </a:prstGeom>
          <a:noFill/>
          <a:ln w="57150">
            <a:solidFill>
              <a:srgbClr val="7B28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50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lstStyle/>
          <a:p>
            <a:r>
              <a:rPr lang="en-GB"/>
              <a:t>The data specification - Search </a:t>
            </a:r>
          </a:p>
        </p:txBody>
      </p:sp>
      <p:pic>
        <p:nvPicPr>
          <p:cNvPr id="5" name="Picture 4">
            <a:extLst>
              <a:ext uri="{FF2B5EF4-FFF2-40B4-BE49-F238E27FC236}">
                <a16:creationId xmlns:a16="http://schemas.microsoft.com/office/drawing/2014/main" id="{E5A3BF9F-A849-82C8-B211-2720848326E0}"/>
              </a:ext>
            </a:extLst>
          </p:cNvPr>
          <p:cNvPicPr>
            <a:picLocks noChangeAspect="1"/>
          </p:cNvPicPr>
          <p:nvPr/>
        </p:nvPicPr>
        <p:blipFill>
          <a:blip r:embed="rId2"/>
          <a:stretch>
            <a:fillRect/>
          </a:stretch>
        </p:blipFill>
        <p:spPr>
          <a:xfrm>
            <a:off x="528811" y="1410967"/>
            <a:ext cx="10825908" cy="4316326"/>
          </a:xfrm>
          <a:prstGeom prst="rect">
            <a:avLst/>
          </a:prstGeom>
        </p:spPr>
      </p:pic>
      <p:sp>
        <p:nvSpPr>
          <p:cNvPr id="6" name="Heptagon 5">
            <a:extLst>
              <a:ext uri="{FF2B5EF4-FFF2-40B4-BE49-F238E27FC236}">
                <a16:creationId xmlns:a16="http://schemas.microsoft.com/office/drawing/2014/main" id="{9FDDCB86-2003-5DB3-D05F-F9EBCC01B726}"/>
              </a:ext>
            </a:extLst>
          </p:cNvPr>
          <p:cNvSpPr/>
          <p:nvPr/>
        </p:nvSpPr>
        <p:spPr>
          <a:xfrm>
            <a:off x="743637" y="2346389"/>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7" name="Heptagon 6">
            <a:extLst>
              <a:ext uri="{FF2B5EF4-FFF2-40B4-BE49-F238E27FC236}">
                <a16:creationId xmlns:a16="http://schemas.microsoft.com/office/drawing/2014/main" id="{5A9DECFB-C559-82A1-8B0B-F7B9D069C164}"/>
              </a:ext>
            </a:extLst>
          </p:cNvPr>
          <p:cNvSpPr/>
          <p:nvPr/>
        </p:nvSpPr>
        <p:spPr>
          <a:xfrm>
            <a:off x="3022291" y="2346389"/>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8" name="Heptagon 7">
            <a:extLst>
              <a:ext uri="{FF2B5EF4-FFF2-40B4-BE49-F238E27FC236}">
                <a16:creationId xmlns:a16="http://schemas.microsoft.com/office/drawing/2014/main" id="{9A908E5F-C01C-6081-176C-F50742F94532}"/>
              </a:ext>
            </a:extLst>
          </p:cNvPr>
          <p:cNvSpPr/>
          <p:nvPr/>
        </p:nvSpPr>
        <p:spPr>
          <a:xfrm>
            <a:off x="5441803" y="2654526"/>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843517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normAutofit fontScale="90000"/>
          </a:bodyPr>
          <a:lstStyle/>
          <a:p>
            <a:r>
              <a:rPr lang="en-GB"/>
              <a:t>The data specification - Market Message </a:t>
            </a:r>
          </a:p>
        </p:txBody>
      </p:sp>
      <p:sp>
        <p:nvSpPr>
          <p:cNvPr id="6" name="Heptagon 5">
            <a:extLst>
              <a:ext uri="{FF2B5EF4-FFF2-40B4-BE49-F238E27FC236}">
                <a16:creationId xmlns:a16="http://schemas.microsoft.com/office/drawing/2014/main" id="{9FDDCB86-2003-5DB3-D05F-F9EBCC01B726}"/>
              </a:ext>
            </a:extLst>
          </p:cNvPr>
          <p:cNvSpPr/>
          <p:nvPr/>
        </p:nvSpPr>
        <p:spPr>
          <a:xfrm>
            <a:off x="743637" y="2346389"/>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7" name="Heptagon 6">
            <a:extLst>
              <a:ext uri="{FF2B5EF4-FFF2-40B4-BE49-F238E27FC236}">
                <a16:creationId xmlns:a16="http://schemas.microsoft.com/office/drawing/2014/main" id="{5A9DECFB-C559-82A1-8B0B-F7B9D069C164}"/>
              </a:ext>
            </a:extLst>
          </p:cNvPr>
          <p:cNvSpPr/>
          <p:nvPr/>
        </p:nvSpPr>
        <p:spPr>
          <a:xfrm>
            <a:off x="3022291" y="2346389"/>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8" name="Heptagon 7">
            <a:extLst>
              <a:ext uri="{FF2B5EF4-FFF2-40B4-BE49-F238E27FC236}">
                <a16:creationId xmlns:a16="http://schemas.microsoft.com/office/drawing/2014/main" id="{9A908E5F-C01C-6081-176C-F50742F94532}"/>
              </a:ext>
            </a:extLst>
          </p:cNvPr>
          <p:cNvSpPr/>
          <p:nvPr/>
        </p:nvSpPr>
        <p:spPr>
          <a:xfrm>
            <a:off x="5441803" y="2654526"/>
            <a:ext cx="187287" cy="19830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3</a:t>
            </a:r>
          </a:p>
        </p:txBody>
      </p:sp>
      <p:pic>
        <p:nvPicPr>
          <p:cNvPr id="4" name="Picture 3">
            <a:extLst>
              <a:ext uri="{FF2B5EF4-FFF2-40B4-BE49-F238E27FC236}">
                <a16:creationId xmlns:a16="http://schemas.microsoft.com/office/drawing/2014/main" id="{C26CFC0D-3A50-85B9-830D-D16C9813BCD0}"/>
              </a:ext>
            </a:extLst>
          </p:cNvPr>
          <p:cNvPicPr>
            <a:picLocks noChangeAspect="1"/>
          </p:cNvPicPr>
          <p:nvPr/>
        </p:nvPicPr>
        <p:blipFill>
          <a:blip r:embed="rId2"/>
          <a:stretch>
            <a:fillRect/>
          </a:stretch>
        </p:blipFill>
        <p:spPr>
          <a:xfrm>
            <a:off x="328860" y="1421175"/>
            <a:ext cx="10467669" cy="4942871"/>
          </a:xfrm>
          <a:prstGeom prst="rect">
            <a:avLst/>
          </a:prstGeom>
        </p:spPr>
      </p:pic>
    </p:spTree>
    <p:extLst>
      <p:ext uri="{BB962C8B-B14F-4D97-AF65-F5344CB8AC3E}">
        <p14:creationId xmlns:p14="http://schemas.microsoft.com/office/powerpoint/2010/main" val="876642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normAutofit fontScale="90000"/>
          </a:bodyPr>
          <a:lstStyle/>
          <a:p>
            <a:r>
              <a:rPr lang="en-GB"/>
              <a:t>The data specification - Market Message </a:t>
            </a:r>
          </a:p>
        </p:txBody>
      </p:sp>
      <p:pic>
        <p:nvPicPr>
          <p:cNvPr id="5" name="Picture 4">
            <a:extLst>
              <a:ext uri="{FF2B5EF4-FFF2-40B4-BE49-F238E27FC236}">
                <a16:creationId xmlns:a16="http://schemas.microsoft.com/office/drawing/2014/main" id="{6DA57F6F-45F5-535A-022F-0464D7C5C24A}"/>
              </a:ext>
            </a:extLst>
          </p:cNvPr>
          <p:cNvPicPr>
            <a:picLocks noChangeAspect="1"/>
          </p:cNvPicPr>
          <p:nvPr/>
        </p:nvPicPr>
        <p:blipFill>
          <a:blip r:embed="rId2"/>
          <a:stretch>
            <a:fillRect/>
          </a:stretch>
        </p:blipFill>
        <p:spPr>
          <a:xfrm>
            <a:off x="473724" y="1390656"/>
            <a:ext cx="10374683" cy="4933026"/>
          </a:xfrm>
          <a:prstGeom prst="rect">
            <a:avLst/>
          </a:prstGeom>
        </p:spPr>
      </p:pic>
    </p:spTree>
    <p:extLst>
      <p:ext uri="{BB962C8B-B14F-4D97-AF65-F5344CB8AC3E}">
        <p14:creationId xmlns:p14="http://schemas.microsoft.com/office/powerpoint/2010/main" val="183905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normAutofit/>
          </a:bodyPr>
          <a:lstStyle/>
          <a:p>
            <a:r>
              <a:rPr lang="en-GB"/>
              <a:t>The data specification – Data item</a:t>
            </a:r>
          </a:p>
        </p:txBody>
      </p:sp>
      <p:pic>
        <p:nvPicPr>
          <p:cNvPr id="7" name="Picture 6">
            <a:extLst>
              <a:ext uri="{FF2B5EF4-FFF2-40B4-BE49-F238E27FC236}">
                <a16:creationId xmlns:a16="http://schemas.microsoft.com/office/drawing/2014/main" id="{4F89EEE6-AA89-6A71-4F2C-95ABB54DAD10}"/>
              </a:ext>
            </a:extLst>
          </p:cNvPr>
          <p:cNvPicPr>
            <a:picLocks noChangeAspect="1"/>
          </p:cNvPicPr>
          <p:nvPr/>
        </p:nvPicPr>
        <p:blipFill>
          <a:blip r:embed="rId2"/>
          <a:stretch>
            <a:fillRect/>
          </a:stretch>
        </p:blipFill>
        <p:spPr>
          <a:xfrm>
            <a:off x="838199" y="1289534"/>
            <a:ext cx="9984193" cy="4912961"/>
          </a:xfrm>
          <a:prstGeom prst="rect">
            <a:avLst/>
          </a:prstGeom>
        </p:spPr>
      </p:pic>
    </p:spTree>
    <p:extLst>
      <p:ext uri="{BB962C8B-B14F-4D97-AF65-F5344CB8AC3E}">
        <p14:creationId xmlns:p14="http://schemas.microsoft.com/office/powerpoint/2010/main" val="407408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2672-3E45-B6B7-EDD7-C5CE93BAE31A}"/>
              </a:ext>
            </a:extLst>
          </p:cNvPr>
          <p:cNvSpPr>
            <a:spLocks noGrp="1"/>
          </p:cNvSpPr>
          <p:nvPr>
            <p:ph type="title"/>
          </p:nvPr>
        </p:nvSpPr>
        <p:spPr/>
        <p:txBody>
          <a:bodyPr/>
          <a:lstStyle/>
          <a:p>
            <a:r>
              <a:rPr lang="en-GB"/>
              <a:t>Introduction to the Rec</a:t>
            </a:r>
          </a:p>
        </p:txBody>
      </p:sp>
      <p:sp>
        <p:nvSpPr>
          <p:cNvPr id="3" name="Text Placeholder 2">
            <a:extLst>
              <a:ext uri="{FF2B5EF4-FFF2-40B4-BE49-F238E27FC236}">
                <a16:creationId xmlns:a16="http://schemas.microsoft.com/office/drawing/2014/main" id="{21944F01-E3A9-B6C6-67C2-2693A39FBD0A}"/>
              </a:ext>
            </a:extLst>
          </p:cNvPr>
          <p:cNvSpPr>
            <a:spLocks noGrp="1"/>
          </p:cNvSpPr>
          <p:nvPr>
            <p:ph type="body" sz="quarter" idx="10"/>
          </p:nvPr>
        </p:nvSpPr>
        <p:spPr/>
        <p:txBody>
          <a:bodyPr/>
          <a:lstStyle/>
          <a:p>
            <a:r>
              <a:rPr lang="en-GB"/>
              <a:t>Paul rocke</a:t>
            </a:r>
          </a:p>
        </p:txBody>
      </p:sp>
    </p:spTree>
    <p:extLst>
      <p:ext uri="{BB962C8B-B14F-4D97-AF65-F5344CB8AC3E}">
        <p14:creationId xmlns:p14="http://schemas.microsoft.com/office/powerpoint/2010/main" val="1690463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normAutofit/>
          </a:bodyPr>
          <a:lstStyle/>
          <a:p>
            <a:r>
              <a:rPr lang="en-GB"/>
              <a:t>ERIN</a:t>
            </a:r>
          </a:p>
        </p:txBody>
      </p:sp>
      <p:pic>
        <p:nvPicPr>
          <p:cNvPr id="4" name="Picture 3">
            <a:extLst>
              <a:ext uri="{FF2B5EF4-FFF2-40B4-BE49-F238E27FC236}">
                <a16:creationId xmlns:a16="http://schemas.microsoft.com/office/drawing/2014/main" id="{F02C07FF-90FA-DF08-F425-08953D1E259A}"/>
              </a:ext>
            </a:extLst>
          </p:cNvPr>
          <p:cNvPicPr>
            <a:picLocks noChangeAspect="1"/>
          </p:cNvPicPr>
          <p:nvPr/>
        </p:nvPicPr>
        <p:blipFill>
          <a:blip r:embed="rId2"/>
          <a:stretch>
            <a:fillRect/>
          </a:stretch>
        </p:blipFill>
        <p:spPr>
          <a:xfrm>
            <a:off x="286439" y="1295110"/>
            <a:ext cx="10576192" cy="4840426"/>
          </a:xfrm>
          <a:prstGeom prst="rect">
            <a:avLst/>
          </a:prstGeom>
        </p:spPr>
      </p:pic>
      <p:sp>
        <p:nvSpPr>
          <p:cNvPr id="6" name="Arrow: Down 5">
            <a:extLst>
              <a:ext uri="{FF2B5EF4-FFF2-40B4-BE49-F238E27FC236}">
                <a16:creationId xmlns:a16="http://schemas.microsoft.com/office/drawing/2014/main" id="{F53506A6-2900-112E-4E5F-E3011D059BFF}"/>
              </a:ext>
            </a:extLst>
          </p:cNvPr>
          <p:cNvSpPr/>
          <p:nvPr/>
        </p:nvSpPr>
        <p:spPr>
          <a:xfrm rot="18894843">
            <a:off x="9039602" y="739123"/>
            <a:ext cx="447036" cy="7602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1F5FAF3-8F45-3659-521D-C17A128ADDF7}"/>
              </a:ext>
            </a:extLst>
          </p:cNvPr>
          <p:cNvSpPr/>
          <p:nvPr/>
        </p:nvSpPr>
        <p:spPr>
          <a:xfrm>
            <a:off x="8923664" y="1438694"/>
            <a:ext cx="1564394" cy="377134"/>
          </a:xfrm>
          <a:prstGeom prst="roundRect">
            <a:avLst/>
          </a:prstGeom>
          <a:noFill/>
          <a:ln w="57150">
            <a:solidFill>
              <a:srgbClr val="7B28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196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normAutofit/>
          </a:bodyPr>
          <a:lstStyle/>
          <a:p>
            <a:r>
              <a:rPr lang="en-GB"/>
              <a:t>ERIN</a:t>
            </a:r>
          </a:p>
        </p:txBody>
      </p:sp>
      <p:pic>
        <p:nvPicPr>
          <p:cNvPr id="4" name="Picture 3">
            <a:extLst>
              <a:ext uri="{FF2B5EF4-FFF2-40B4-BE49-F238E27FC236}">
                <a16:creationId xmlns:a16="http://schemas.microsoft.com/office/drawing/2014/main" id="{F02C07FF-90FA-DF08-F425-08953D1E259A}"/>
              </a:ext>
            </a:extLst>
          </p:cNvPr>
          <p:cNvPicPr>
            <a:picLocks noChangeAspect="1"/>
          </p:cNvPicPr>
          <p:nvPr/>
        </p:nvPicPr>
        <p:blipFill>
          <a:blip r:embed="rId2"/>
          <a:stretch>
            <a:fillRect/>
          </a:stretch>
        </p:blipFill>
        <p:spPr>
          <a:xfrm>
            <a:off x="286439" y="1295110"/>
            <a:ext cx="10576192" cy="4840426"/>
          </a:xfrm>
          <a:prstGeom prst="rect">
            <a:avLst/>
          </a:prstGeom>
        </p:spPr>
      </p:pic>
      <p:sp>
        <p:nvSpPr>
          <p:cNvPr id="6" name="Arrow: Down 5">
            <a:extLst>
              <a:ext uri="{FF2B5EF4-FFF2-40B4-BE49-F238E27FC236}">
                <a16:creationId xmlns:a16="http://schemas.microsoft.com/office/drawing/2014/main" id="{F53506A6-2900-112E-4E5F-E3011D059BFF}"/>
              </a:ext>
            </a:extLst>
          </p:cNvPr>
          <p:cNvSpPr/>
          <p:nvPr/>
        </p:nvSpPr>
        <p:spPr>
          <a:xfrm rot="18894843">
            <a:off x="9039602" y="739123"/>
            <a:ext cx="447036" cy="7602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1F5FAF3-8F45-3659-521D-C17A128ADDF7}"/>
              </a:ext>
            </a:extLst>
          </p:cNvPr>
          <p:cNvSpPr/>
          <p:nvPr/>
        </p:nvSpPr>
        <p:spPr>
          <a:xfrm>
            <a:off x="8923664" y="1438694"/>
            <a:ext cx="1564394" cy="377134"/>
          </a:xfrm>
          <a:prstGeom prst="roundRect">
            <a:avLst/>
          </a:prstGeom>
          <a:noFill/>
          <a:ln w="57150">
            <a:solidFill>
              <a:srgbClr val="7B28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6A15880-C460-8D0F-0A23-75B2BC056889}"/>
              </a:ext>
            </a:extLst>
          </p:cNvPr>
          <p:cNvSpPr/>
          <p:nvPr/>
        </p:nvSpPr>
        <p:spPr>
          <a:xfrm>
            <a:off x="286439" y="2743200"/>
            <a:ext cx="3999122" cy="2544896"/>
          </a:xfrm>
          <a:prstGeom prst="roundRect">
            <a:avLst/>
          </a:prstGeom>
          <a:solidFill>
            <a:schemeClr val="bg1"/>
          </a:solidFill>
          <a:ln w="28575">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F5CF2A-299E-8C2E-924D-4114418359ED}"/>
              </a:ext>
            </a:extLst>
          </p:cNvPr>
          <p:cNvPicPr>
            <a:picLocks noChangeAspect="1"/>
          </p:cNvPicPr>
          <p:nvPr/>
        </p:nvPicPr>
        <p:blipFill>
          <a:blip r:embed="rId3"/>
          <a:stretch>
            <a:fillRect/>
          </a:stretch>
        </p:blipFill>
        <p:spPr>
          <a:xfrm>
            <a:off x="468217" y="2842352"/>
            <a:ext cx="3635566" cy="2306811"/>
          </a:xfrm>
          <a:prstGeom prst="rect">
            <a:avLst/>
          </a:prstGeom>
        </p:spPr>
      </p:pic>
      <p:cxnSp>
        <p:nvCxnSpPr>
          <p:cNvPr id="10" name="Straight Connector 9">
            <a:extLst>
              <a:ext uri="{FF2B5EF4-FFF2-40B4-BE49-F238E27FC236}">
                <a16:creationId xmlns:a16="http://schemas.microsoft.com/office/drawing/2014/main" id="{FD663B3B-C93C-5DC1-070E-D99C3C7D3BF9}"/>
              </a:ext>
            </a:extLst>
          </p:cNvPr>
          <p:cNvCxnSpPr>
            <a:cxnSpLocks/>
          </p:cNvCxnSpPr>
          <p:nvPr/>
        </p:nvCxnSpPr>
        <p:spPr>
          <a:xfrm flipV="1">
            <a:off x="4285561" y="2566930"/>
            <a:ext cx="495759" cy="451692"/>
          </a:xfrm>
          <a:prstGeom prst="line">
            <a:avLst/>
          </a:prstGeom>
          <a:ln w="28575">
            <a:solidFill>
              <a:srgbClr val="4D893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0E2DE1-E838-E006-BCF9-6E6C42DC7F7A}"/>
              </a:ext>
            </a:extLst>
          </p:cNvPr>
          <p:cNvCxnSpPr>
            <a:cxnSpLocks/>
          </p:cNvCxnSpPr>
          <p:nvPr/>
        </p:nvCxnSpPr>
        <p:spPr>
          <a:xfrm flipV="1">
            <a:off x="6345716" y="5562890"/>
            <a:ext cx="394770" cy="463337"/>
          </a:xfrm>
          <a:prstGeom prst="line">
            <a:avLst/>
          </a:prstGeom>
          <a:ln w="28575">
            <a:solidFill>
              <a:srgbClr val="4D8934"/>
            </a:solidFill>
            <a:prstDash val="dash"/>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F002D44-4636-4A2D-0869-5EDBB769E66F}"/>
              </a:ext>
            </a:extLst>
          </p:cNvPr>
          <p:cNvSpPr/>
          <p:nvPr/>
        </p:nvSpPr>
        <p:spPr>
          <a:xfrm>
            <a:off x="6492606" y="3018622"/>
            <a:ext cx="3999122" cy="2544896"/>
          </a:xfrm>
          <a:prstGeom prst="roundRect">
            <a:avLst/>
          </a:prstGeom>
          <a:solidFill>
            <a:schemeClr val="bg1"/>
          </a:solidFill>
          <a:ln w="28575">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90C1D2D-A7C0-F0FD-9C9D-7F53741EF1B1}"/>
              </a:ext>
            </a:extLst>
          </p:cNvPr>
          <p:cNvPicPr>
            <a:picLocks noChangeAspect="1"/>
          </p:cNvPicPr>
          <p:nvPr/>
        </p:nvPicPr>
        <p:blipFill>
          <a:blip r:embed="rId4"/>
          <a:stretch>
            <a:fillRect/>
          </a:stretch>
        </p:blipFill>
        <p:spPr>
          <a:xfrm>
            <a:off x="6713822" y="3148512"/>
            <a:ext cx="3607718" cy="2293424"/>
          </a:xfrm>
          <a:prstGeom prst="rect">
            <a:avLst/>
          </a:prstGeom>
        </p:spPr>
      </p:pic>
    </p:spTree>
    <p:extLst>
      <p:ext uri="{BB962C8B-B14F-4D97-AF65-F5344CB8AC3E}">
        <p14:creationId xmlns:p14="http://schemas.microsoft.com/office/powerpoint/2010/main" val="1825492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4-E7BF-230D-74E5-112C26DE3F9E}"/>
              </a:ext>
            </a:extLst>
          </p:cNvPr>
          <p:cNvSpPr>
            <a:spLocks noGrp="1"/>
          </p:cNvSpPr>
          <p:nvPr>
            <p:ph type="title"/>
          </p:nvPr>
        </p:nvSpPr>
        <p:spPr/>
        <p:txBody>
          <a:bodyPr>
            <a:normAutofit/>
          </a:bodyPr>
          <a:lstStyle/>
          <a:p>
            <a:r>
              <a:rPr lang="en-GB"/>
              <a:t>ERIN</a:t>
            </a:r>
          </a:p>
        </p:txBody>
      </p:sp>
      <p:pic>
        <p:nvPicPr>
          <p:cNvPr id="9" name="Picture 8">
            <a:extLst>
              <a:ext uri="{FF2B5EF4-FFF2-40B4-BE49-F238E27FC236}">
                <a16:creationId xmlns:a16="http://schemas.microsoft.com/office/drawing/2014/main" id="{5E0001BF-CB8C-066E-06D5-7FBC935795B5}"/>
              </a:ext>
            </a:extLst>
          </p:cNvPr>
          <p:cNvPicPr>
            <a:picLocks noChangeAspect="1"/>
          </p:cNvPicPr>
          <p:nvPr/>
        </p:nvPicPr>
        <p:blipFill>
          <a:blip r:embed="rId2"/>
          <a:stretch>
            <a:fillRect/>
          </a:stretch>
        </p:blipFill>
        <p:spPr>
          <a:xfrm>
            <a:off x="764016" y="1642744"/>
            <a:ext cx="10284455" cy="4479236"/>
          </a:xfrm>
          <a:prstGeom prst="rect">
            <a:avLst/>
          </a:prstGeom>
        </p:spPr>
      </p:pic>
    </p:spTree>
    <p:extLst>
      <p:ext uri="{BB962C8B-B14F-4D97-AF65-F5344CB8AC3E}">
        <p14:creationId xmlns:p14="http://schemas.microsoft.com/office/powerpoint/2010/main" val="630706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5CFCA-2F6F-FFDE-FCAF-9557B7167827}"/>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AEFC08A0-CB12-F882-8E2D-F39689CE13AB}"/>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A3C28BCD-B479-8147-A47D-E6D1D9F41A2A}"/>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57A4C519-BFCD-156E-0D53-9F290BF0972D}"/>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2381714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2672-3E45-B6B7-EDD7-C5CE93BAE31A}"/>
              </a:ext>
            </a:extLst>
          </p:cNvPr>
          <p:cNvSpPr>
            <a:spLocks noGrp="1"/>
          </p:cNvSpPr>
          <p:nvPr>
            <p:ph type="title"/>
          </p:nvPr>
        </p:nvSpPr>
        <p:spPr/>
        <p:txBody>
          <a:bodyPr/>
          <a:lstStyle/>
          <a:p>
            <a:r>
              <a:rPr lang="en-GB"/>
              <a:t>Introduction to Market-wide half hourly settlement (MHHS) programme</a:t>
            </a:r>
          </a:p>
        </p:txBody>
      </p:sp>
      <p:sp>
        <p:nvSpPr>
          <p:cNvPr id="3" name="Text Placeholder 2">
            <a:extLst>
              <a:ext uri="{FF2B5EF4-FFF2-40B4-BE49-F238E27FC236}">
                <a16:creationId xmlns:a16="http://schemas.microsoft.com/office/drawing/2014/main" id="{21944F01-E3A9-B6C6-67C2-2693A39FBD0A}"/>
              </a:ext>
            </a:extLst>
          </p:cNvPr>
          <p:cNvSpPr>
            <a:spLocks noGrp="1"/>
          </p:cNvSpPr>
          <p:nvPr>
            <p:ph type="body" sz="quarter" idx="10"/>
          </p:nvPr>
        </p:nvSpPr>
        <p:spPr/>
        <p:txBody>
          <a:bodyPr/>
          <a:lstStyle/>
          <a:p>
            <a:r>
              <a:rPr lang="en-GB"/>
              <a:t>Harriet truss</a:t>
            </a:r>
          </a:p>
        </p:txBody>
      </p:sp>
    </p:spTree>
    <p:extLst>
      <p:ext uri="{BB962C8B-B14F-4D97-AF65-F5344CB8AC3E}">
        <p14:creationId xmlns:p14="http://schemas.microsoft.com/office/powerpoint/2010/main" val="1220920755"/>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04E1B37-5A79-3CCA-6DE2-4DA4FB5C04D2}"/>
              </a:ext>
            </a:extLst>
          </p:cNvPr>
          <p:cNvGrpSpPr/>
          <p:nvPr/>
        </p:nvGrpSpPr>
        <p:grpSpPr>
          <a:xfrm>
            <a:off x="259540" y="1234211"/>
            <a:ext cx="11371506" cy="4389577"/>
            <a:chOff x="410247" y="1860934"/>
            <a:chExt cx="11371506" cy="4389577"/>
          </a:xfrm>
        </p:grpSpPr>
        <p:grpSp>
          <p:nvGrpSpPr>
            <p:cNvPr id="39" name="Group 38">
              <a:extLst>
                <a:ext uri="{FF2B5EF4-FFF2-40B4-BE49-F238E27FC236}">
                  <a16:creationId xmlns:a16="http://schemas.microsoft.com/office/drawing/2014/main" id="{6ABE4DD3-6595-4736-7E5C-64BBB2DCDF64}"/>
                </a:ext>
              </a:extLst>
            </p:cNvPr>
            <p:cNvGrpSpPr/>
            <p:nvPr/>
          </p:nvGrpSpPr>
          <p:grpSpPr>
            <a:xfrm>
              <a:off x="4286864" y="3466210"/>
              <a:ext cx="3618271" cy="2593585"/>
              <a:chOff x="4382727" y="2980025"/>
              <a:chExt cx="3618271" cy="2593585"/>
            </a:xfrm>
          </p:grpSpPr>
          <p:sp>
            <p:nvSpPr>
              <p:cNvPr id="33" name="Rectangle 32">
                <a:extLst>
                  <a:ext uri="{FF2B5EF4-FFF2-40B4-BE49-F238E27FC236}">
                    <a16:creationId xmlns:a16="http://schemas.microsoft.com/office/drawing/2014/main" id="{63358577-E8C3-AE54-AECF-9367C1519B15}"/>
                  </a:ext>
                </a:extLst>
              </p:cNvPr>
              <p:cNvSpPr/>
              <p:nvPr/>
            </p:nvSpPr>
            <p:spPr>
              <a:xfrm>
                <a:off x="4382727" y="3353204"/>
                <a:ext cx="3618271" cy="2220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0E4DF4CC-0745-1319-5347-4B22F9F206F4}"/>
                  </a:ext>
                </a:extLst>
              </p:cNvPr>
              <p:cNvSpPr txBox="1"/>
              <p:nvPr/>
            </p:nvSpPr>
            <p:spPr>
              <a:xfrm>
                <a:off x="4528255" y="3800434"/>
                <a:ext cx="3327214" cy="127727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Ofgem published their decision to introduce MHHS in April 2021.</a:t>
                </a:r>
              </a:p>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Implements the Target Operating Model recommended by the Design Working Group.</a:t>
                </a:r>
              </a:p>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Set out </a:t>
                </a:r>
                <a:r>
                  <a:rPr lang="en-US" sz="1100" err="1">
                    <a:latin typeface="Arial" panose="020B0604020202020204" pitchFamily="34" charset="0"/>
                    <a:cs typeface="Arial" panose="020B0604020202020204" pitchFamily="34" charset="0"/>
                  </a:rPr>
                  <a:t>Elexon’s</a:t>
                </a:r>
                <a:r>
                  <a:rPr lang="en-US" sz="1100">
                    <a:latin typeface="Arial" panose="020B0604020202020204" pitchFamily="34" charset="0"/>
                    <a:cs typeface="Arial" panose="020B0604020202020204" pitchFamily="34" charset="0"/>
                  </a:rPr>
                  <a:t> role as Senior Responsible Owner (SRO) &amp; Implementation Manager (IM) of the </a:t>
                </a:r>
                <a:r>
                  <a:rPr lang="en-US" sz="1100" err="1">
                    <a:latin typeface="Arial" panose="020B0604020202020204" pitchFamily="34" charset="0"/>
                    <a:cs typeface="Arial" panose="020B0604020202020204" pitchFamily="34" charset="0"/>
                  </a:rPr>
                  <a:t>programme</a:t>
                </a:r>
                <a:r>
                  <a:rPr lang="en-US" sz="1100">
                    <a:latin typeface="Arial" panose="020B0604020202020204" pitchFamily="34" charset="0"/>
                    <a:cs typeface="Arial" panose="020B0604020202020204" pitchFamily="34" charset="0"/>
                  </a:rPr>
                  <a:t>. </a:t>
                </a:r>
              </a:p>
            </p:txBody>
          </p:sp>
          <p:grpSp>
            <p:nvGrpSpPr>
              <p:cNvPr id="27" name="Group 26">
                <a:extLst>
                  <a:ext uri="{FF2B5EF4-FFF2-40B4-BE49-F238E27FC236}">
                    <a16:creationId xmlns:a16="http://schemas.microsoft.com/office/drawing/2014/main" id="{6A363270-ADB1-DF8E-787F-0E2527E913C6}"/>
                  </a:ext>
                </a:extLst>
              </p:cNvPr>
              <p:cNvGrpSpPr/>
              <p:nvPr/>
            </p:nvGrpSpPr>
            <p:grpSpPr>
              <a:xfrm>
                <a:off x="4889088" y="2980025"/>
                <a:ext cx="2605548" cy="707886"/>
                <a:chOff x="4572001" y="2185079"/>
                <a:chExt cx="2605548" cy="707886"/>
              </a:xfrm>
            </p:grpSpPr>
            <p:sp>
              <p:nvSpPr>
                <p:cNvPr id="24" name="Rectangle: Rounded Corners 23">
                  <a:extLst>
                    <a:ext uri="{FF2B5EF4-FFF2-40B4-BE49-F238E27FC236}">
                      <a16:creationId xmlns:a16="http://schemas.microsoft.com/office/drawing/2014/main" id="{23A948A2-F473-4AC3-5ABB-ABD104980B0E}"/>
                    </a:ext>
                  </a:extLst>
                </p:cNvPr>
                <p:cNvSpPr/>
                <p:nvPr/>
              </p:nvSpPr>
              <p:spPr>
                <a:xfrm>
                  <a:off x="4572001" y="2185079"/>
                  <a:ext cx="2605548" cy="7078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74E1006-2C64-BB16-0EE2-DFB103AF2E51}"/>
                    </a:ext>
                  </a:extLst>
                </p:cNvPr>
                <p:cNvSpPr txBox="1"/>
                <p:nvPr/>
              </p:nvSpPr>
              <p:spPr>
                <a:xfrm>
                  <a:off x="4601498" y="2246635"/>
                  <a:ext cx="2546554" cy="584775"/>
                </a:xfrm>
                <a:prstGeom prst="rect">
                  <a:avLst/>
                </a:prstGeom>
                <a:noFill/>
              </p:spPr>
              <p:txBody>
                <a:bodyPr wrap="square" rtlCol="0">
                  <a:spAutoFit/>
                </a:bodyPr>
                <a:lstStyle/>
                <a:p>
                  <a:pPr algn="ctr"/>
                  <a:r>
                    <a:rPr lang="en-GB" sz="1600">
                      <a:solidFill>
                        <a:schemeClr val="bg2"/>
                      </a:solidFill>
                      <a:latin typeface="Arial" panose="020B0604020202020204" pitchFamily="34" charset="0"/>
                      <a:cs typeface="Arial" panose="020B0604020202020204" pitchFamily="34" charset="0"/>
                    </a:rPr>
                    <a:t>Decision to implement MHHS</a:t>
                  </a:r>
                </a:p>
              </p:txBody>
            </p:sp>
          </p:grpSp>
        </p:grpSp>
        <p:grpSp>
          <p:nvGrpSpPr>
            <p:cNvPr id="40" name="Group 39">
              <a:extLst>
                <a:ext uri="{FF2B5EF4-FFF2-40B4-BE49-F238E27FC236}">
                  <a16:creationId xmlns:a16="http://schemas.microsoft.com/office/drawing/2014/main" id="{2DECA882-B5E0-7B3F-717A-002E28AEC73C}"/>
                </a:ext>
              </a:extLst>
            </p:cNvPr>
            <p:cNvGrpSpPr/>
            <p:nvPr/>
          </p:nvGrpSpPr>
          <p:grpSpPr>
            <a:xfrm>
              <a:off x="8163482" y="3455577"/>
              <a:ext cx="3618271" cy="2593585"/>
              <a:chOff x="8030495" y="2980025"/>
              <a:chExt cx="3618271" cy="2593585"/>
            </a:xfrm>
          </p:grpSpPr>
          <p:sp>
            <p:nvSpPr>
              <p:cNvPr id="36" name="Rectangle 35">
                <a:extLst>
                  <a:ext uri="{FF2B5EF4-FFF2-40B4-BE49-F238E27FC236}">
                    <a16:creationId xmlns:a16="http://schemas.microsoft.com/office/drawing/2014/main" id="{97844E41-44E3-1B00-1643-68F151602C39}"/>
                  </a:ext>
                </a:extLst>
              </p:cNvPr>
              <p:cNvSpPr/>
              <p:nvPr/>
            </p:nvSpPr>
            <p:spPr>
              <a:xfrm>
                <a:off x="8030495" y="3353204"/>
                <a:ext cx="3618271" cy="2220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4E8FA76-124B-2AD2-262D-5647F2EDCCE3}"/>
                  </a:ext>
                </a:extLst>
              </p:cNvPr>
              <p:cNvSpPr txBox="1"/>
              <p:nvPr/>
            </p:nvSpPr>
            <p:spPr>
              <a:xfrm>
                <a:off x="8185855" y="3800434"/>
                <a:ext cx="3327214" cy="110799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Clause 5.25 of the REC obligates RECCo  to comply with the requirements of the MHHS </a:t>
                </a:r>
                <a:r>
                  <a:rPr lang="en-US" sz="1100" err="1">
                    <a:latin typeface="Arial" panose="020B0604020202020204" pitchFamily="34" charset="0"/>
                    <a:cs typeface="Arial" panose="020B0604020202020204" pitchFamily="34" charset="0"/>
                  </a:rPr>
                  <a:t>Programme</a:t>
                </a:r>
                <a:r>
                  <a:rPr lang="en-US" sz="1100">
                    <a:latin typeface="Arial" panose="020B0604020202020204" pitchFamily="34" charset="0"/>
                    <a:cs typeface="Arial" panose="020B0604020202020204" pitchFamily="34" charset="0"/>
                  </a:rPr>
                  <a:t>, as set out in BSC Section C12</a:t>
                </a:r>
              </a:p>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RECCo </a:t>
                </a:r>
                <a:r>
                  <a:rPr lang="en-US" sz="1100" err="1">
                    <a:latin typeface="Arial" panose="020B0604020202020204" pitchFamily="34" charset="0"/>
                    <a:cs typeface="Arial" panose="020B0604020202020204" pitchFamily="34" charset="0"/>
                  </a:rPr>
                  <a:t>Programme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mobilised</a:t>
                </a:r>
                <a:r>
                  <a:rPr lang="en-US" sz="1100">
                    <a:latin typeface="Arial" panose="020B0604020202020204" pitchFamily="34" charset="0"/>
                    <a:cs typeface="Arial" panose="020B0604020202020204" pitchFamily="34" charset="0"/>
                  </a:rPr>
                  <a:t> to identify and deliver the required changes to the retail energy market to implement MHHS.</a:t>
                </a:r>
              </a:p>
            </p:txBody>
          </p:sp>
          <p:grpSp>
            <p:nvGrpSpPr>
              <p:cNvPr id="29" name="Group 28">
                <a:extLst>
                  <a:ext uri="{FF2B5EF4-FFF2-40B4-BE49-F238E27FC236}">
                    <a16:creationId xmlns:a16="http://schemas.microsoft.com/office/drawing/2014/main" id="{FBD3DCF3-7C00-05D3-0756-4F0F67F820F5}"/>
                  </a:ext>
                </a:extLst>
              </p:cNvPr>
              <p:cNvGrpSpPr/>
              <p:nvPr/>
            </p:nvGrpSpPr>
            <p:grpSpPr>
              <a:xfrm>
                <a:off x="8514734" y="2980025"/>
                <a:ext cx="2605548" cy="707886"/>
                <a:chOff x="8426245" y="2175246"/>
                <a:chExt cx="2605548" cy="707886"/>
              </a:xfrm>
            </p:grpSpPr>
            <p:sp>
              <p:nvSpPr>
                <p:cNvPr id="25" name="Rectangle: Rounded Corners 24">
                  <a:extLst>
                    <a:ext uri="{FF2B5EF4-FFF2-40B4-BE49-F238E27FC236}">
                      <a16:creationId xmlns:a16="http://schemas.microsoft.com/office/drawing/2014/main" id="{429DE96A-74EC-B8CD-A0CC-C6C0D10FA032}"/>
                    </a:ext>
                  </a:extLst>
                </p:cNvPr>
                <p:cNvSpPr/>
                <p:nvPr/>
              </p:nvSpPr>
              <p:spPr>
                <a:xfrm>
                  <a:off x="8426245" y="2175246"/>
                  <a:ext cx="2605548" cy="7078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256A628-661A-C181-27FE-32B3F092DEEC}"/>
                    </a:ext>
                  </a:extLst>
                </p:cNvPr>
                <p:cNvSpPr txBox="1"/>
                <p:nvPr/>
              </p:nvSpPr>
              <p:spPr>
                <a:xfrm>
                  <a:off x="8831722" y="2236802"/>
                  <a:ext cx="1794595" cy="584775"/>
                </a:xfrm>
                <a:prstGeom prst="rect">
                  <a:avLst/>
                </a:prstGeom>
                <a:noFill/>
              </p:spPr>
              <p:txBody>
                <a:bodyPr wrap="square" rtlCol="0">
                  <a:spAutoFit/>
                </a:bodyPr>
                <a:lstStyle/>
                <a:p>
                  <a:pPr algn="ctr"/>
                  <a:r>
                    <a:rPr lang="en-GB" sz="1600">
                      <a:solidFill>
                        <a:schemeClr val="bg2"/>
                      </a:solidFill>
                      <a:latin typeface="Arial" panose="020B0604020202020204" pitchFamily="34" charset="0"/>
                      <a:cs typeface="Arial" panose="020B0604020202020204" pitchFamily="34" charset="0"/>
                    </a:rPr>
                    <a:t>RECCo Obligations</a:t>
                  </a:r>
                </a:p>
              </p:txBody>
            </p:sp>
          </p:grpSp>
        </p:grpSp>
        <p:grpSp>
          <p:nvGrpSpPr>
            <p:cNvPr id="38" name="Group 37">
              <a:extLst>
                <a:ext uri="{FF2B5EF4-FFF2-40B4-BE49-F238E27FC236}">
                  <a16:creationId xmlns:a16="http://schemas.microsoft.com/office/drawing/2014/main" id="{4C7770D1-9DB5-9D1B-A38C-8D2631AB2A0C}"/>
                </a:ext>
              </a:extLst>
            </p:cNvPr>
            <p:cNvGrpSpPr/>
            <p:nvPr/>
          </p:nvGrpSpPr>
          <p:grpSpPr>
            <a:xfrm>
              <a:off x="410247" y="3444944"/>
              <a:ext cx="3618271" cy="2805567"/>
              <a:chOff x="393291" y="2949248"/>
              <a:chExt cx="3618271" cy="2805567"/>
            </a:xfrm>
          </p:grpSpPr>
          <p:sp>
            <p:nvSpPr>
              <p:cNvPr id="30" name="Rectangle 29">
                <a:extLst>
                  <a:ext uri="{FF2B5EF4-FFF2-40B4-BE49-F238E27FC236}">
                    <a16:creationId xmlns:a16="http://schemas.microsoft.com/office/drawing/2014/main" id="{A1BAE3B6-7F9D-0B42-A377-D02D9E151F20}"/>
                  </a:ext>
                </a:extLst>
              </p:cNvPr>
              <p:cNvSpPr/>
              <p:nvPr/>
            </p:nvSpPr>
            <p:spPr>
              <a:xfrm>
                <a:off x="393291" y="3353204"/>
                <a:ext cx="3618271" cy="2220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8CCE8C2C-F8D9-0A75-93A8-69C0BE1272EB}"/>
                  </a:ext>
                </a:extLst>
              </p:cNvPr>
              <p:cNvGrpSpPr/>
              <p:nvPr/>
            </p:nvGrpSpPr>
            <p:grpSpPr>
              <a:xfrm>
                <a:off x="909484" y="2949248"/>
                <a:ext cx="2605548" cy="707886"/>
                <a:chOff x="1160207" y="1749527"/>
                <a:chExt cx="2605548" cy="707886"/>
              </a:xfrm>
            </p:grpSpPr>
            <p:sp>
              <p:nvSpPr>
                <p:cNvPr id="23" name="Rectangle: Rounded Corners 22">
                  <a:extLst>
                    <a:ext uri="{FF2B5EF4-FFF2-40B4-BE49-F238E27FC236}">
                      <a16:creationId xmlns:a16="http://schemas.microsoft.com/office/drawing/2014/main" id="{DE9AA747-9738-B55C-FB63-E372D600FB57}"/>
                    </a:ext>
                  </a:extLst>
                </p:cNvPr>
                <p:cNvSpPr/>
                <p:nvPr/>
              </p:nvSpPr>
              <p:spPr>
                <a:xfrm>
                  <a:off x="1160207" y="1749527"/>
                  <a:ext cx="2605548" cy="7078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481DCD6-1E17-4500-CFCC-B2436D0F962C}"/>
                    </a:ext>
                  </a:extLst>
                </p:cNvPr>
                <p:cNvSpPr txBox="1"/>
                <p:nvPr/>
              </p:nvSpPr>
              <p:spPr>
                <a:xfrm>
                  <a:off x="1189704" y="1811083"/>
                  <a:ext cx="2546554" cy="584775"/>
                </a:xfrm>
                <a:prstGeom prst="rect">
                  <a:avLst/>
                </a:prstGeom>
                <a:noFill/>
              </p:spPr>
              <p:txBody>
                <a:bodyPr wrap="square" rtlCol="0">
                  <a:spAutoFit/>
                </a:bodyPr>
                <a:lstStyle/>
                <a:p>
                  <a:pPr algn="ctr"/>
                  <a:r>
                    <a:rPr lang="en-GB" sz="1600">
                      <a:solidFill>
                        <a:schemeClr val="bg2"/>
                      </a:solidFill>
                      <a:latin typeface="Arial" panose="020B0604020202020204" pitchFamily="34" charset="0"/>
                      <a:cs typeface="Arial" panose="020B0604020202020204" pitchFamily="34" charset="0"/>
                    </a:rPr>
                    <a:t>Electricity Settlement Reform SCR</a:t>
                  </a:r>
                </a:p>
              </p:txBody>
            </p:sp>
          </p:grpSp>
          <p:sp>
            <p:nvSpPr>
              <p:cNvPr id="31" name="TextBox 30">
                <a:extLst>
                  <a:ext uri="{FF2B5EF4-FFF2-40B4-BE49-F238E27FC236}">
                    <a16:creationId xmlns:a16="http://schemas.microsoft.com/office/drawing/2014/main" id="{9D147A0F-6DBB-0B4C-7F75-9ED5DEDDEEC1}"/>
                  </a:ext>
                </a:extLst>
              </p:cNvPr>
              <p:cNvSpPr txBox="1"/>
              <p:nvPr/>
            </p:nvSpPr>
            <p:spPr>
              <a:xfrm>
                <a:off x="548651" y="3800434"/>
                <a:ext cx="3327214" cy="195438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Launched in July 2017.</a:t>
                </a:r>
              </a:p>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Considers opportunity presented by smart meters to make the settlement process more accurate and timelier</a:t>
                </a:r>
                <a:r>
                  <a:rPr lang="en-US" sz="1100" b="1">
                    <a:latin typeface="Arial" panose="020B0604020202020204" pitchFamily="34" charset="0"/>
                    <a:cs typeface="Arial" panose="020B0604020202020204" pitchFamily="34" charset="0"/>
                  </a:rPr>
                  <a:t>, and act as an enabler for new products and services.</a:t>
                </a:r>
              </a:p>
              <a:p>
                <a:pPr marL="285750" indent="-285750">
                  <a:buFont typeface="Arial" panose="020B0604020202020204" pitchFamily="34" charset="0"/>
                  <a:buChar char="•"/>
                </a:pPr>
                <a:r>
                  <a:rPr lang="en-US" sz="1100">
                    <a:latin typeface="Arial" panose="020B0604020202020204" pitchFamily="34" charset="0"/>
                    <a:cs typeface="Arial" panose="020B0604020202020204" pitchFamily="34" charset="0"/>
                  </a:rPr>
                  <a:t>Can deliver </a:t>
                </a:r>
                <a:r>
                  <a:rPr lang="en-US" sz="1100" b="1">
                    <a:latin typeface="Arial" panose="020B0604020202020204" pitchFamily="34" charset="0"/>
                    <a:cs typeface="Arial" panose="020B0604020202020204" pitchFamily="34" charset="0"/>
                  </a:rPr>
                  <a:t>positive outcomes </a:t>
                </a:r>
                <a:r>
                  <a:rPr lang="en-US" sz="1100">
                    <a:latin typeface="Arial" panose="020B0604020202020204" pitchFamily="34" charset="0"/>
                    <a:cs typeface="Arial" panose="020B0604020202020204" pitchFamily="34" charset="0"/>
                  </a:rPr>
                  <a:t>for consumers through lower bills, reduced environmental impacts, enhanced security of supply and better quality of service.</a:t>
                </a:r>
              </a:p>
              <a:p>
                <a:pPr marL="285750" indent="-285750">
                  <a:buFont typeface="Arial" panose="020B0604020202020204" pitchFamily="34" charset="0"/>
                  <a:buChar char="•"/>
                </a:pPr>
                <a:endParaRPr lang="en-GB" sz="1100">
                  <a:latin typeface="Arial" panose="020B0604020202020204" pitchFamily="34" charset="0"/>
                  <a:cs typeface="Arial" panose="020B0604020202020204" pitchFamily="34" charset="0"/>
                </a:endParaRPr>
              </a:p>
            </p:txBody>
          </p:sp>
        </p:grpSp>
        <p:sp>
          <p:nvSpPr>
            <p:cNvPr id="58" name="Oval 57">
              <a:extLst>
                <a:ext uri="{FF2B5EF4-FFF2-40B4-BE49-F238E27FC236}">
                  <a16:creationId xmlns:a16="http://schemas.microsoft.com/office/drawing/2014/main" id="{CC9CEA6A-463F-9994-6DC8-032F3B2A22A3}"/>
                </a:ext>
              </a:extLst>
            </p:cNvPr>
            <p:cNvSpPr/>
            <p:nvPr/>
          </p:nvSpPr>
          <p:spPr>
            <a:xfrm>
              <a:off x="5735999" y="1860934"/>
              <a:ext cx="720000" cy="72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Target with solid fill">
              <a:extLst>
                <a:ext uri="{FF2B5EF4-FFF2-40B4-BE49-F238E27FC236}">
                  <a16:creationId xmlns:a16="http://schemas.microsoft.com/office/drawing/2014/main" id="{DCA6561F-97F9-FED1-CC94-82EC862C3E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5999" y="1950934"/>
              <a:ext cx="540000" cy="540000"/>
            </a:xfrm>
            <a:prstGeom prst="rect">
              <a:avLst/>
            </a:prstGeom>
          </p:spPr>
        </p:pic>
        <p:cxnSp>
          <p:nvCxnSpPr>
            <p:cNvPr id="47" name="Straight Connector 46">
              <a:extLst>
                <a:ext uri="{FF2B5EF4-FFF2-40B4-BE49-F238E27FC236}">
                  <a16:creationId xmlns:a16="http://schemas.microsoft.com/office/drawing/2014/main" id="{8D1F27B2-155F-2A36-140B-9887B131B5B5}"/>
                </a:ext>
              </a:extLst>
            </p:cNvPr>
            <p:cNvCxnSpPr>
              <a:cxnSpLocks/>
            </p:cNvCxnSpPr>
            <p:nvPr/>
          </p:nvCxnSpPr>
          <p:spPr>
            <a:xfrm>
              <a:off x="2219382" y="2925544"/>
              <a:ext cx="7796126" cy="0"/>
            </a:xfrm>
            <a:prstGeom prst="line">
              <a:avLst/>
            </a:prstGeom>
            <a:ln w="15875">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8C963DD6-9EE8-48C2-C294-DF4D0499ED39}"/>
                </a:ext>
              </a:extLst>
            </p:cNvPr>
            <p:cNvCxnSpPr>
              <a:cxnSpLocks/>
            </p:cNvCxnSpPr>
            <p:nvPr/>
          </p:nvCxnSpPr>
          <p:spPr>
            <a:xfrm flipV="1">
              <a:off x="2219382" y="2925544"/>
              <a:ext cx="0" cy="519400"/>
            </a:xfrm>
            <a:prstGeom prst="line">
              <a:avLst/>
            </a:prstGeom>
            <a:ln w="15875">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3B1F47FD-DE96-FAA1-B5FC-BCB62B567620}"/>
                </a:ext>
              </a:extLst>
            </p:cNvPr>
            <p:cNvCxnSpPr>
              <a:cxnSpLocks/>
            </p:cNvCxnSpPr>
            <p:nvPr/>
          </p:nvCxnSpPr>
          <p:spPr>
            <a:xfrm flipV="1">
              <a:off x="10015508" y="2925544"/>
              <a:ext cx="0" cy="519400"/>
            </a:xfrm>
            <a:prstGeom prst="line">
              <a:avLst/>
            </a:prstGeom>
            <a:ln w="15875">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4380D6F-3EC4-55B1-2013-61E38118E70D}"/>
                </a:ext>
              </a:extLst>
            </p:cNvPr>
            <p:cNvCxnSpPr>
              <a:cxnSpLocks/>
              <a:endCxn id="58" idx="4"/>
            </p:cNvCxnSpPr>
            <p:nvPr/>
          </p:nvCxnSpPr>
          <p:spPr>
            <a:xfrm flipV="1">
              <a:off x="6095999" y="2580934"/>
              <a:ext cx="0" cy="894788"/>
            </a:xfrm>
            <a:prstGeom prst="line">
              <a:avLst/>
            </a:prstGeom>
            <a:ln w="15875">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grpSp>
      <p:sp>
        <p:nvSpPr>
          <p:cNvPr id="3" name="Title 1">
            <a:extLst>
              <a:ext uri="{FF2B5EF4-FFF2-40B4-BE49-F238E27FC236}">
                <a16:creationId xmlns:a16="http://schemas.microsoft.com/office/drawing/2014/main" id="{777E92ED-6104-E0EA-81FD-B9AFF0BB6A31}"/>
              </a:ext>
            </a:extLst>
          </p:cNvPr>
          <p:cNvSpPr txBox="1">
            <a:spLocks/>
          </p:cNvSpPr>
          <p:nvPr/>
        </p:nvSpPr>
        <p:spPr>
          <a:xfrm>
            <a:off x="805230" y="512439"/>
            <a:ext cx="9284855" cy="660111"/>
          </a:xfrm>
          <a:prstGeom prst="rect">
            <a:avLst/>
          </a:prstGeom>
        </p:spPr>
        <p:txBody>
          <a:bodyPr>
            <a:normAutofit/>
          </a:bodyPr>
          <a:lstStyle>
            <a:lvl1pPr algn="l" defTabSz="914400" rtl="0" eaLnBrk="1" latinLnBrk="0" hangingPunct="1">
              <a:lnSpc>
                <a:spcPct val="90000"/>
              </a:lnSpc>
              <a:spcBef>
                <a:spcPct val="0"/>
              </a:spcBef>
              <a:buNone/>
              <a:defRPr sz="2800" b="1" kern="1200" cap="all" spc="300" baseline="0">
                <a:solidFill>
                  <a:schemeClr val="accent3"/>
                </a:solidFill>
                <a:latin typeface="Roboto" panose="02000000000000000000" pitchFamily="2" charset="0"/>
                <a:ea typeface="Roboto" panose="02000000000000000000" pitchFamily="2" charset="0"/>
                <a:cs typeface="+mj-cs"/>
              </a:defRPr>
            </a:lvl1pPr>
          </a:lstStyle>
          <a:p>
            <a:r>
              <a:rPr lang="en-GB"/>
              <a:t>MHHS BACKGROUND</a:t>
            </a:r>
          </a:p>
        </p:txBody>
      </p:sp>
    </p:spTree>
    <p:extLst>
      <p:ext uri="{BB962C8B-B14F-4D97-AF65-F5344CB8AC3E}">
        <p14:creationId xmlns:p14="http://schemas.microsoft.com/office/powerpoint/2010/main" val="3000989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BAAC99B-B19D-16C6-B927-B60274738ECA}"/>
              </a:ext>
            </a:extLst>
          </p:cNvPr>
          <p:cNvGraphicFramePr/>
          <p:nvPr>
            <p:extLst>
              <p:ext uri="{D42A27DB-BD31-4B8C-83A1-F6EECF244321}">
                <p14:modId xmlns:p14="http://schemas.microsoft.com/office/powerpoint/2010/main" val="871896918"/>
              </p:ext>
            </p:extLst>
          </p:nvPr>
        </p:nvGraphicFramePr>
        <p:xfrm>
          <a:off x="536012" y="1507454"/>
          <a:ext cx="10863942" cy="4397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67D47E7-BA64-3D38-B09B-3A22DE36C85A}"/>
              </a:ext>
            </a:extLst>
          </p:cNvPr>
          <p:cNvSpPr txBox="1">
            <a:spLocks/>
          </p:cNvSpPr>
          <p:nvPr/>
        </p:nvSpPr>
        <p:spPr>
          <a:xfrm>
            <a:off x="823518" y="468086"/>
            <a:ext cx="9284855" cy="660111"/>
          </a:xfrm>
          <a:prstGeom prst="rect">
            <a:avLst/>
          </a:prstGeom>
        </p:spPr>
        <p:txBody>
          <a:bodyPr>
            <a:normAutofit/>
          </a:bodyPr>
          <a:lstStyle>
            <a:lvl1pPr algn="l" defTabSz="914400" rtl="0" eaLnBrk="1" latinLnBrk="0" hangingPunct="1">
              <a:lnSpc>
                <a:spcPct val="90000"/>
              </a:lnSpc>
              <a:spcBef>
                <a:spcPct val="0"/>
              </a:spcBef>
              <a:buNone/>
              <a:defRPr sz="2800" b="1" kern="1200" cap="all" spc="300" baseline="0">
                <a:solidFill>
                  <a:schemeClr val="accent3"/>
                </a:solidFill>
                <a:latin typeface="Roboto" panose="02000000000000000000" pitchFamily="2" charset="0"/>
                <a:ea typeface="Roboto" panose="02000000000000000000" pitchFamily="2" charset="0"/>
                <a:cs typeface="+mj-cs"/>
              </a:defRPr>
            </a:lvl1pPr>
          </a:lstStyle>
          <a:p>
            <a:r>
              <a:rPr lang="en-GB"/>
              <a:t>WHY MHHS?</a:t>
            </a:r>
          </a:p>
        </p:txBody>
      </p:sp>
    </p:spTree>
    <p:extLst>
      <p:ext uri="{BB962C8B-B14F-4D97-AF65-F5344CB8AC3E}">
        <p14:creationId xmlns:p14="http://schemas.microsoft.com/office/powerpoint/2010/main" val="2235179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4CDE-7137-33F6-E3BD-DA7115F1F9C8}"/>
              </a:ext>
            </a:extLst>
          </p:cNvPr>
          <p:cNvSpPr>
            <a:spLocks noGrp="1"/>
          </p:cNvSpPr>
          <p:nvPr>
            <p:ph type="title"/>
          </p:nvPr>
        </p:nvSpPr>
        <p:spPr/>
        <p:txBody>
          <a:bodyPr>
            <a:normAutofit/>
          </a:bodyPr>
          <a:lstStyle/>
          <a:p>
            <a:pPr marL="0" indent="0">
              <a:spcBef>
                <a:spcPts val="600"/>
              </a:spcBef>
              <a:buNone/>
            </a:pPr>
            <a:r>
              <a:rPr lang="en-GB" sz="2800" b="1">
                <a:solidFill>
                  <a:schemeClr val="accent3"/>
                </a:solidFill>
                <a:latin typeface="Roboto-regular"/>
              </a:rPr>
              <a:t>MHHS - Key Milestones</a:t>
            </a:r>
            <a:endParaRPr lang="en-GB" sz="2800" b="1" i="0">
              <a:solidFill>
                <a:schemeClr val="accent3"/>
              </a:solidFill>
              <a:effectLst/>
              <a:latin typeface="Roboto-regular"/>
            </a:endParaRPr>
          </a:p>
        </p:txBody>
      </p:sp>
      <p:sp>
        <p:nvSpPr>
          <p:cNvPr id="6" name="Text Placeholder 5">
            <a:extLst>
              <a:ext uri="{FF2B5EF4-FFF2-40B4-BE49-F238E27FC236}">
                <a16:creationId xmlns:a16="http://schemas.microsoft.com/office/drawing/2014/main" id="{34EF85B2-C98F-00F9-214D-F8611F6BAE9D}"/>
              </a:ext>
            </a:extLst>
          </p:cNvPr>
          <p:cNvSpPr>
            <a:spLocks noGrp="1"/>
          </p:cNvSpPr>
          <p:nvPr>
            <p:ph sz="quarter" idx="10"/>
          </p:nvPr>
        </p:nvSpPr>
        <p:spPr>
          <a:xfrm>
            <a:off x="1047750" y="1118442"/>
            <a:ext cx="9806177" cy="5374433"/>
          </a:xfrm>
        </p:spPr>
        <p:txBody>
          <a:bodyPr>
            <a:noAutofit/>
          </a:bodyPr>
          <a:lstStyle/>
          <a:p>
            <a:pPr marL="0" indent="0">
              <a:spcBef>
                <a:spcPts val="600"/>
              </a:spcBef>
              <a:buNone/>
            </a:pPr>
            <a:endParaRPr lang="en-GB" sz="1400">
              <a:solidFill>
                <a:schemeClr val="accent4"/>
              </a:solidFill>
              <a:latin typeface="Arial" panose="020B0604020202020204" pitchFamily="34" charset="0"/>
              <a:cs typeface="Arial" panose="020B0604020202020204" pitchFamily="34" charset="0"/>
            </a:endParaRPr>
          </a:p>
          <a:p>
            <a:pPr marL="0" indent="0">
              <a:spcBef>
                <a:spcPts val="600"/>
              </a:spcBef>
              <a:buNone/>
            </a:pPr>
            <a:r>
              <a:rPr lang="en-GB" sz="1400" b="1">
                <a:solidFill>
                  <a:srgbClr val="C00000"/>
                </a:solidFill>
                <a:latin typeface="Arial" panose="020B0604020202020204" pitchFamily="34" charset="0"/>
                <a:cs typeface="Arial" panose="020B0604020202020204" pitchFamily="34" charset="0"/>
              </a:rPr>
              <a:t>MHHS Go live (Central systems and code changes)		= March - June ‘25 </a:t>
            </a:r>
          </a:p>
          <a:p>
            <a:pPr marL="0" indent="0">
              <a:spcBef>
                <a:spcPts val="600"/>
              </a:spcBef>
              <a:buNone/>
            </a:pPr>
            <a:endParaRPr lang="en-GB" sz="1400" b="1">
              <a:solidFill>
                <a:srgbClr val="C00000"/>
              </a:solidFill>
              <a:latin typeface="Arial" panose="020B0604020202020204" pitchFamily="34" charset="0"/>
              <a:cs typeface="Arial" panose="020B0604020202020204" pitchFamily="34" charset="0"/>
            </a:endParaRPr>
          </a:p>
          <a:p>
            <a:pPr marL="0" indent="0">
              <a:spcBef>
                <a:spcPts val="600"/>
              </a:spcBef>
              <a:buNone/>
            </a:pPr>
            <a:r>
              <a:rPr lang="en-GB" sz="1400" b="1">
                <a:solidFill>
                  <a:srgbClr val="C00000"/>
                </a:solidFill>
                <a:latin typeface="Arial" panose="020B0604020202020204" pitchFamily="34" charset="0"/>
                <a:cs typeface="Arial" panose="020B0604020202020204" pitchFamily="34" charset="0"/>
              </a:rPr>
              <a:t>MHHS Migration					= Apr ‘25 – Oct ‘26</a:t>
            </a:r>
          </a:p>
          <a:p>
            <a:pPr marL="0" indent="0">
              <a:spcBef>
                <a:spcPts val="600"/>
              </a:spcBef>
              <a:buNone/>
            </a:pPr>
            <a:endParaRPr lang="en-GB" sz="1400" b="1">
              <a:solidFill>
                <a:srgbClr val="C00000"/>
              </a:solidFill>
              <a:latin typeface="Arial" panose="020B0604020202020204" pitchFamily="34" charset="0"/>
              <a:cs typeface="Arial" panose="020B0604020202020204" pitchFamily="34" charset="0"/>
            </a:endParaRPr>
          </a:p>
          <a:p>
            <a:pPr marL="0" indent="0">
              <a:spcBef>
                <a:spcPts val="600"/>
              </a:spcBef>
              <a:buNone/>
            </a:pPr>
            <a:r>
              <a:rPr lang="en-GB" sz="1400" b="1">
                <a:solidFill>
                  <a:srgbClr val="C00000"/>
                </a:solidFill>
                <a:latin typeface="Arial" panose="020B0604020202020204" pitchFamily="34" charset="0"/>
                <a:cs typeface="Arial" panose="020B0604020202020204" pitchFamily="34" charset="0"/>
              </a:rPr>
              <a:t>MHHS Qualification 					= Jan 25 – Mar 26</a:t>
            </a:r>
          </a:p>
          <a:p>
            <a:pPr marL="0" indent="0">
              <a:spcBef>
                <a:spcPts val="600"/>
              </a:spcBef>
              <a:buNone/>
            </a:pPr>
            <a:endParaRPr lang="en-GB" sz="1400" b="1">
              <a:solidFill>
                <a:srgbClr val="C00000"/>
              </a:solidFill>
              <a:latin typeface="Arial" panose="020B0604020202020204" pitchFamily="34" charset="0"/>
              <a:cs typeface="Arial" panose="020B0604020202020204" pitchFamily="34" charset="0"/>
            </a:endParaRPr>
          </a:p>
          <a:p>
            <a:pPr marL="0" indent="0">
              <a:spcBef>
                <a:spcPts val="600"/>
              </a:spcBef>
              <a:buNone/>
            </a:pPr>
            <a:r>
              <a:rPr lang="en-GB" sz="1400" b="1">
                <a:solidFill>
                  <a:srgbClr val="C00000"/>
                </a:solidFill>
                <a:latin typeface="Arial" panose="020B0604020202020204" pitchFamily="34" charset="0"/>
                <a:cs typeface="Arial" panose="020B0604020202020204" pitchFamily="34" charset="0"/>
              </a:rPr>
              <a:t>Cutover to new Settlement timetable			= Dec ‘26</a:t>
            </a:r>
          </a:p>
          <a:p>
            <a:pPr marL="0" indent="0">
              <a:buNone/>
            </a:pPr>
            <a:endParaRPr lang="en-GB" sz="1400">
              <a:latin typeface="Arial" panose="020B0604020202020204" pitchFamily="34" charset="0"/>
              <a:cs typeface="Arial" panose="020B0604020202020204" pitchFamily="34" charset="0"/>
            </a:endParaRPr>
          </a:p>
          <a:p>
            <a:pPr>
              <a:buFont typeface="Wingdings" panose="05000000000000000000" pitchFamily="2" charset="2"/>
              <a:buChar char="Ø"/>
            </a:pPr>
            <a:r>
              <a:rPr lang="en-GB" sz="1600">
                <a:latin typeface="Arial" panose="020B0604020202020204" pitchFamily="34" charset="0"/>
                <a:cs typeface="Arial" panose="020B0604020202020204" pitchFamily="34" charset="0"/>
              </a:rPr>
              <a:t>All Distribution Network Operators need to be MHHS Qualified prior to go live.</a:t>
            </a:r>
          </a:p>
          <a:p>
            <a:pPr>
              <a:buFont typeface="Wingdings" panose="05000000000000000000" pitchFamily="2" charset="2"/>
              <a:buChar char="Ø"/>
            </a:pPr>
            <a:r>
              <a:rPr lang="en-GB" sz="1600">
                <a:latin typeface="Arial" panose="020B0604020202020204" pitchFamily="34" charset="0"/>
                <a:cs typeface="Arial" panose="020B0604020202020204" pitchFamily="34" charset="0"/>
              </a:rPr>
              <a:t>All Suppliers and Metering Equipment Managers (Meter Operator Agents) wanting to operate in the MHHS market need to become MHHS Qualified. They must be qualified before they can migrate MPANs or be agents for MHHS MPANs.</a:t>
            </a:r>
          </a:p>
          <a:p>
            <a:pPr>
              <a:buFont typeface="Wingdings" panose="05000000000000000000" pitchFamily="2" charset="2"/>
              <a:buChar char="Ø"/>
            </a:pPr>
            <a:r>
              <a:rPr lang="en-GB" sz="1600">
                <a:latin typeface="Arial" panose="020B0604020202020204" pitchFamily="34" charset="0"/>
                <a:cs typeface="Arial" panose="020B0604020202020204" pitchFamily="34" charset="0"/>
              </a:rPr>
              <a:t>All Suppliers, Distribution Network Operators and Metering Equipment Managers (Meter Operator Agents) required to comply with migration design from MHHS Go Live.</a:t>
            </a:r>
          </a:p>
        </p:txBody>
      </p:sp>
    </p:spTree>
    <p:extLst>
      <p:ext uri="{BB962C8B-B14F-4D97-AF65-F5344CB8AC3E}">
        <p14:creationId xmlns:p14="http://schemas.microsoft.com/office/powerpoint/2010/main" val="3285075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ED9B-BD28-475C-635C-F0E8A4258BD3}"/>
              </a:ext>
            </a:extLst>
          </p:cNvPr>
          <p:cNvSpPr>
            <a:spLocks noGrp="1"/>
          </p:cNvSpPr>
          <p:nvPr>
            <p:ph type="title"/>
          </p:nvPr>
        </p:nvSpPr>
        <p:spPr/>
        <p:txBody>
          <a:bodyPr/>
          <a:lstStyle/>
          <a:p>
            <a:r>
              <a:rPr lang="en-GB"/>
              <a:t>MHHS engagement</a:t>
            </a:r>
          </a:p>
        </p:txBody>
      </p:sp>
      <p:sp>
        <p:nvSpPr>
          <p:cNvPr id="3" name="Content Placeholder 2">
            <a:extLst>
              <a:ext uri="{FF2B5EF4-FFF2-40B4-BE49-F238E27FC236}">
                <a16:creationId xmlns:a16="http://schemas.microsoft.com/office/drawing/2014/main" id="{B2C50116-2887-AE37-D508-C9141B47FC1F}"/>
              </a:ext>
            </a:extLst>
          </p:cNvPr>
          <p:cNvSpPr>
            <a:spLocks noGrp="1"/>
          </p:cNvSpPr>
          <p:nvPr>
            <p:ph sz="quarter" idx="10"/>
          </p:nvPr>
        </p:nvSpPr>
        <p:spPr>
          <a:xfrm>
            <a:off x="838200" y="1409543"/>
            <a:ext cx="9217025" cy="4178330"/>
          </a:xfrm>
        </p:spPr>
        <p:txBody>
          <a:bodyPr>
            <a:normAutofit/>
          </a:bodyPr>
          <a:lstStyle/>
          <a:p>
            <a:r>
              <a:rPr lang="en-GB" sz="1700">
                <a:latin typeface="Arial" panose="020B0604020202020204" pitchFamily="34" charset="0"/>
                <a:cs typeface="Arial" panose="020B0604020202020204" pitchFamily="34" charset="0"/>
              </a:rPr>
              <a:t>First point of call is the MHHS Programme. To get involved and get support directly from the MHHS Programme, contact the Participant Coordinator team at </a:t>
            </a:r>
            <a:r>
              <a:rPr lang="en-GB" sz="1700">
                <a:latin typeface="Arial" panose="020B0604020202020204" pitchFamily="34" charset="0"/>
                <a:cs typeface="Arial" panose="020B0604020202020204" pitchFamily="34" charset="0"/>
                <a:hlinkClick r:id="rId2"/>
              </a:rPr>
              <a:t>PPC@mhhsprogramme.co.uk</a:t>
            </a:r>
            <a:r>
              <a:rPr lang="en-GB" sz="1700">
                <a:latin typeface="Arial" panose="020B0604020202020204" pitchFamily="34" charset="0"/>
                <a:cs typeface="Arial" panose="020B0604020202020204" pitchFamily="34" charset="0"/>
              </a:rPr>
              <a:t> </a:t>
            </a:r>
          </a:p>
          <a:p>
            <a:pPr marL="0" indent="0">
              <a:buNone/>
            </a:pPr>
            <a:endParaRPr lang="en-GB" sz="1700">
              <a:latin typeface="Arial" panose="020B0604020202020204" pitchFamily="34" charset="0"/>
              <a:cs typeface="Arial" panose="020B0604020202020204" pitchFamily="34" charset="0"/>
            </a:endParaRPr>
          </a:p>
          <a:p>
            <a:r>
              <a:rPr lang="en-GB" sz="1700">
                <a:latin typeface="Arial" panose="020B0604020202020204" pitchFamily="34" charset="0"/>
                <a:cs typeface="Arial" panose="020B0604020202020204" pitchFamily="34" charset="0"/>
              </a:rPr>
              <a:t>If you are already engaged with the MHHS Programme, but specifically need support on REC MHHS qualification, please contact </a:t>
            </a:r>
            <a:r>
              <a:rPr lang="en-GB" sz="1700">
                <a:latin typeface="Arial" panose="020B0604020202020204" pitchFamily="34" charset="0"/>
                <a:cs typeface="Arial" panose="020B0604020202020204" pitchFamily="34" charset="0"/>
                <a:hlinkClick r:id="rId3"/>
              </a:rPr>
              <a:t>enquiries@recmanager.co.uk</a:t>
            </a:r>
            <a:r>
              <a:rPr lang="en-GB" sz="1700">
                <a:latin typeface="Arial" panose="020B0604020202020204" pitchFamily="34" charset="0"/>
                <a:cs typeface="Arial" panose="020B0604020202020204" pitchFamily="34" charset="0"/>
              </a:rPr>
              <a:t>. </a:t>
            </a:r>
            <a:endParaRPr lang="en-GB" sz="1700" u="sng">
              <a:solidFill>
                <a:srgbClr val="0563C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700"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GB" sz="1700">
                <a:latin typeface="Arial" panose="020B0604020202020204" pitchFamily="34" charset="0"/>
                <a:cs typeface="Arial" panose="020B0604020202020204" pitchFamily="34" charset="0"/>
              </a:rPr>
              <a:t>Your Operational Account Manager will also be able to signpost you to the right contacts</a:t>
            </a:r>
          </a:p>
          <a:p>
            <a:pPr marL="0" indent="0">
              <a:buNone/>
            </a:pPr>
            <a:endParaRPr lang="en-GB" sz="1700">
              <a:latin typeface="Arial" panose="020B0604020202020204" pitchFamily="34" charset="0"/>
              <a:cs typeface="Arial" panose="020B0604020202020204" pitchFamily="34" charset="0"/>
            </a:endParaRPr>
          </a:p>
          <a:p>
            <a:r>
              <a:rPr lang="en-GB" sz="1700">
                <a:latin typeface="Arial" panose="020B0604020202020204" pitchFamily="34" charset="0"/>
                <a:cs typeface="Arial" panose="020B0604020202020204" pitchFamily="34" charset="0"/>
              </a:rPr>
              <a:t>Dedicated REC Wiki pages:</a:t>
            </a:r>
          </a:p>
          <a:p>
            <a:pPr lvl="1">
              <a:buFont typeface="Courier New" panose="02070309020205020404" pitchFamily="49" charset="0"/>
              <a:buChar char="o"/>
            </a:pPr>
            <a:r>
              <a:rPr lang="en-GB" sz="1700">
                <a:latin typeface="Arial" panose="020B0604020202020204" pitchFamily="34" charset="0"/>
                <a:cs typeface="Arial" panose="020B0604020202020204" pitchFamily="34" charset="0"/>
                <a:hlinkClick r:id="rId4"/>
              </a:rPr>
              <a:t>Market-wide Half Hourly Settlement (MHHS)</a:t>
            </a:r>
            <a:endParaRPr lang="en-GB" sz="170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sz="1700">
                <a:latin typeface="Arial" panose="020B0604020202020204" pitchFamily="34" charset="0"/>
                <a:cs typeface="Arial" panose="020B0604020202020204" pitchFamily="34" charset="0"/>
                <a:hlinkClick r:id="rId5"/>
              </a:rPr>
              <a:t>MHHS Qualification</a:t>
            </a:r>
            <a:endParaRPr lang="en-GB" sz="1700">
              <a:latin typeface="Arial" panose="020B0604020202020204" pitchFamily="34" charset="0"/>
              <a:cs typeface="Arial" panose="020B0604020202020204" pitchFamily="34" charset="0"/>
            </a:endParaRPr>
          </a:p>
          <a:p>
            <a:endParaRPr lang="en-GB" sz="1700">
              <a:latin typeface="Arial" panose="020B0604020202020204" pitchFamily="34" charset="0"/>
              <a:cs typeface="Arial" panose="020B0604020202020204" pitchFamily="34" charset="0"/>
            </a:endParaRPr>
          </a:p>
          <a:p>
            <a:endParaRPr lang="en-GB" sz="1700">
              <a:latin typeface="Arial" panose="020B0604020202020204" pitchFamily="34" charset="0"/>
              <a:cs typeface="Arial" panose="020B0604020202020204" pitchFamily="34" charset="0"/>
            </a:endParaRPr>
          </a:p>
          <a:p>
            <a:pPr marL="0" indent="0">
              <a:buNone/>
            </a:pPr>
            <a:endParaRPr lang="en-GB" sz="1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122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42D3D-C82D-6E1B-F441-78BDE9924A75}"/>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E4546D85-70FE-0309-D689-7A2CFEB51067}"/>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E709A229-D2CA-7676-1D63-CA9EED9511DC}"/>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BE7252F1-3F63-AE2B-3212-511F84A040F2}"/>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3924158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44B0F-0921-F4D3-C02A-9B69EED32241}"/>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A531285B-EA1D-2573-D321-2DF21D79412D}"/>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7FF100A5-5C8A-7810-E0E8-310AD27763D0}"/>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What is your current level of understanding of the REC?</a:t>
            </a:r>
          </a:p>
        </p:txBody>
      </p:sp>
      <p:sp>
        <p:nvSpPr>
          <p:cNvPr id="7" name="Rectangle 6">
            <a:extLst>
              <a:ext uri="{FF2B5EF4-FFF2-40B4-BE49-F238E27FC236}">
                <a16:creationId xmlns:a16="http://schemas.microsoft.com/office/drawing/2014/main" id="{61DC20CD-BE8F-C445-C069-4CF2C5DA5C71}"/>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69226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a:t>How to engage with the rec</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a:t>Paul rocke</a:t>
            </a:r>
          </a:p>
        </p:txBody>
      </p:sp>
    </p:spTree>
    <p:extLst>
      <p:ext uri="{BB962C8B-B14F-4D97-AF65-F5344CB8AC3E}">
        <p14:creationId xmlns:p14="http://schemas.microsoft.com/office/powerpoint/2010/main" val="2386782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FA01-9899-2177-2C18-5AFEF12110A7}"/>
              </a:ext>
            </a:extLst>
          </p:cNvPr>
          <p:cNvSpPr>
            <a:spLocks noGrp="1"/>
          </p:cNvSpPr>
          <p:nvPr>
            <p:ph type="title"/>
          </p:nvPr>
        </p:nvSpPr>
        <p:spPr/>
        <p:txBody>
          <a:bodyPr/>
          <a:lstStyle/>
          <a:p>
            <a:r>
              <a:rPr lang="en-GB"/>
              <a:t>Ways to Engage</a:t>
            </a:r>
          </a:p>
        </p:txBody>
      </p:sp>
      <p:graphicFrame>
        <p:nvGraphicFramePr>
          <p:cNvPr id="5" name="Content Placeholder 4">
            <a:extLst>
              <a:ext uri="{FF2B5EF4-FFF2-40B4-BE49-F238E27FC236}">
                <a16:creationId xmlns:a16="http://schemas.microsoft.com/office/drawing/2014/main" id="{41C9CFB6-DDDE-0868-D35B-E26A99AD9898}"/>
              </a:ext>
            </a:extLst>
          </p:cNvPr>
          <p:cNvGraphicFramePr>
            <a:graphicFrameLocks noGrp="1"/>
          </p:cNvGraphicFramePr>
          <p:nvPr>
            <p:ph sz="quarter" idx="10"/>
          </p:nvPr>
        </p:nvGraphicFramePr>
        <p:xfrm>
          <a:off x="-1410017" y="1584295"/>
          <a:ext cx="13398817" cy="468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270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a:t>questions</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a:t>all</a:t>
            </a:r>
          </a:p>
        </p:txBody>
      </p:sp>
    </p:spTree>
    <p:extLst>
      <p:ext uri="{BB962C8B-B14F-4D97-AF65-F5344CB8AC3E}">
        <p14:creationId xmlns:p14="http://schemas.microsoft.com/office/powerpoint/2010/main" val="3006991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FC786-0844-1EF3-6346-ACABD5B80D72}"/>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365BDCE9-1658-7451-1751-636131EF5152}"/>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BCD1564D-E423-7715-2768-B39ED4936230}"/>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79E86203-9857-83E4-4826-3775328F633F}"/>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4052164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4912-72DE-9707-450A-15A6CFA6E0FF}"/>
              </a:ext>
            </a:extLst>
          </p:cNvPr>
          <p:cNvSpPr>
            <a:spLocks noGrp="1"/>
          </p:cNvSpPr>
          <p:nvPr>
            <p:ph type="title"/>
          </p:nvPr>
        </p:nvSpPr>
        <p:spPr/>
        <p:txBody>
          <a:bodyPr/>
          <a:lstStyle/>
          <a:p>
            <a:r>
              <a:rPr lang="en-GB"/>
              <a:t>Useful links</a:t>
            </a:r>
          </a:p>
        </p:txBody>
      </p:sp>
      <p:sp>
        <p:nvSpPr>
          <p:cNvPr id="5" name="TextBox 4">
            <a:extLst>
              <a:ext uri="{FF2B5EF4-FFF2-40B4-BE49-F238E27FC236}">
                <a16:creationId xmlns:a16="http://schemas.microsoft.com/office/drawing/2014/main" id="{10CD2C0C-3180-90D3-431A-108BABE2994E}"/>
              </a:ext>
            </a:extLst>
          </p:cNvPr>
          <p:cNvSpPr txBox="1"/>
          <p:nvPr/>
        </p:nvSpPr>
        <p:spPr>
          <a:xfrm>
            <a:off x="301752" y="1399032"/>
            <a:ext cx="11085576" cy="5355312"/>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Service Desk: </a:t>
            </a:r>
            <a:r>
              <a:rPr lang="en-GB">
                <a:latin typeface="Arial" panose="020B0604020202020204" pitchFamily="34" charset="0"/>
                <a:cs typeface="Arial" panose="020B0604020202020204" pitchFamily="34" charset="0"/>
                <a:hlinkClick r:id="rId2"/>
              </a:rPr>
              <a:t>enquiries@recmanager.co.uk</a:t>
            </a:r>
            <a:r>
              <a:rPr lang="en-GB">
                <a:latin typeface="Arial" panose="020B0604020202020204" pitchFamily="34" charset="0"/>
                <a:cs typeface="Arial" panose="020B0604020202020204" pitchFamily="34" charset="0"/>
              </a:rPr>
              <a:t> or via the portal: </a:t>
            </a:r>
            <a:r>
              <a:rPr lang="en-GB">
                <a:latin typeface="Arial" panose="020B0604020202020204" pitchFamily="34" charset="0"/>
                <a:cs typeface="Arial" panose="020B0604020202020204" pitchFamily="34" charset="0"/>
                <a:hlinkClick r:id="rId3"/>
              </a:rPr>
              <a:t>https://recportal.co.uk/web/guest/service-desk-landing</a:t>
            </a:r>
            <a:r>
              <a:rPr lang="en-GB">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REC Portal: </a:t>
            </a:r>
            <a:r>
              <a:rPr lang="en-GB">
                <a:latin typeface="Arial" panose="020B0604020202020204" pitchFamily="34" charset="0"/>
                <a:cs typeface="Arial" panose="020B0604020202020204" pitchFamily="34" charset="0"/>
                <a:hlinkClick r:id="rId4"/>
              </a:rPr>
              <a:t>https://recportal.co.uk/recportal</a:t>
            </a:r>
            <a:r>
              <a:rPr lang="en-GB">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REC Wiki: </a:t>
            </a:r>
            <a:r>
              <a:rPr lang="en-GB">
                <a:latin typeface="Arial" panose="020B0604020202020204" pitchFamily="34" charset="0"/>
                <a:cs typeface="Arial" panose="020B0604020202020204" pitchFamily="34" charset="0"/>
                <a:hlinkClick r:id="rId5"/>
              </a:rPr>
              <a:t>https://recportal.co.uk/rec-wiki-landing</a:t>
            </a:r>
            <a:r>
              <a:rPr lang="en-GB">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Change Management page: </a:t>
            </a:r>
            <a:r>
              <a:rPr lang="en-GB">
                <a:latin typeface="Arial" panose="020B0604020202020204" pitchFamily="34" charset="0"/>
                <a:cs typeface="Arial" panose="020B0604020202020204" pitchFamily="34" charset="0"/>
                <a:hlinkClick r:id="rId6"/>
              </a:rPr>
              <a:t>https://recportal.co.uk/change-and-release</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EMAR: </a:t>
            </a:r>
            <a:r>
              <a:rPr lang="en-GB">
                <a:latin typeface="Arial" panose="020B0604020202020204" pitchFamily="34" charset="0"/>
                <a:cs typeface="Arial" panose="020B0604020202020204" pitchFamily="34" charset="0"/>
                <a:hlinkClick r:id="rId7"/>
              </a:rPr>
              <a:t>https://digital-navigator.azurewebsites.net/</a:t>
            </a:r>
            <a:r>
              <a:rPr lang="en-GB">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ERIN: </a:t>
            </a:r>
            <a:r>
              <a:rPr lang="en-GB">
                <a:latin typeface="Arial" panose="020B0604020202020204" pitchFamily="34" charset="0"/>
                <a:cs typeface="Arial" panose="020B0604020202020204" pitchFamily="34" charset="0"/>
                <a:hlinkClick r:id="rId8"/>
              </a:rPr>
              <a:t>https://digital-navigator.azurewebsites.net/erin</a:t>
            </a:r>
            <a:r>
              <a:rPr lang="en-GB">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REC Party Register: </a:t>
            </a:r>
            <a:r>
              <a:rPr lang="en-GB">
                <a:latin typeface="Arial" panose="020B0604020202020204" pitchFamily="34" charset="0"/>
                <a:cs typeface="Arial" panose="020B0604020202020204" pitchFamily="34" charset="0"/>
                <a:hlinkClick r:id="rId9"/>
              </a:rPr>
              <a:t>https://recportal.co.uk/documents/20121/224177537/Party+Register.xlsx/b16cb301-641d-be74-791b-c6fc9af1623c?t=1699433034336&amp;download=true</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Portal Useful Documents section: </a:t>
            </a:r>
            <a:r>
              <a:rPr lang="en-GB">
                <a:latin typeface="Arial" panose="020B0604020202020204" pitchFamily="34" charset="0"/>
                <a:cs typeface="Arial" panose="020B0604020202020204" pitchFamily="34" charset="0"/>
                <a:hlinkClick r:id="rId10"/>
              </a:rPr>
              <a:t>https://recportal.co.uk/group/guest/party-management</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806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0F567C-F9CB-AE0C-D02B-BA83BE34CC28}"/>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672E01CC-092A-0EF1-6D6A-6B311CE8EB35}"/>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413A31AE-CE20-BB9B-8EB4-1D71B5A535AE}"/>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Feedback</a:t>
            </a:r>
          </a:p>
        </p:txBody>
      </p:sp>
      <p:sp>
        <p:nvSpPr>
          <p:cNvPr id="7" name="Rectangle 6">
            <a:extLst>
              <a:ext uri="{FF2B5EF4-FFF2-40B4-BE49-F238E27FC236}">
                <a16:creationId xmlns:a16="http://schemas.microsoft.com/office/drawing/2014/main" id="{8689B7A8-3557-AA28-2C6A-05A3416EE36A}"/>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58691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 tmFilter="0, 0; .2, .5; .8, .5; 1, 0"/>
                                        <p:tgtEl>
                                          <p:spTgt spid="6"/>
                                        </p:tgtEl>
                                      </p:cBhvr>
                                    </p:animEffect>
                                    <p:animScale>
                                      <p:cBhvr>
                                        <p:cTn id="12"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A7D5-1EE1-44B5-DC76-072639BE3655}"/>
              </a:ext>
            </a:extLst>
          </p:cNvPr>
          <p:cNvSpPr>
            <a:spLocks noGrp="1"/>
          </p:cNvSpPr>
          <p:nvPr>
            <p:ph type="ctrTitle"/>
          </p:nvPr>
        </p:nvSpPr>
        <p:spPr/>
        <p:txBody>
          <a:bodyPr/>
          <a:lstStyle/>
          <a:p>
            <a:r>
              <a:rPr lang="en-GB"/>
              <a:t>Thanks for attending</a:t>
            </a:r>
          </a:p>
        </p:txBody>
      </p:sp>
      <p:sp>
        <p:nvSpPr>
          <p:cNvPr id="3" name="Subtitle 2">
            <a:extLst>
              <a:ext uri="{FF2B5EF4-FFF2-40B4-BE49-F238E27FC236}">
                <a16:creationId xmlns:a16="http://schemas.microsoft.com/office/drawing/2014/main" id="{25E65A6E-0373-5FE6-E55C-FA9DA7989A14}"/>
              </a:ext>
            </a:extLst>
          </p:cNvPr>
          <p:cNvSpPr>
            <a:spLocks noGrp="1"/>
          </p:cNvSpPr>
          <p:nvPr>
            <p:ph type="subTitle" idx="1"/>
          </p:nvPr>
        </p:nvSpPr>
        <p:spPr/>
        <p:txBody>
          <a:bodyPr/>
          <a:lstStyle/>
          <a:p>
            <a:r>
              <a:rPr lang="en-GB"/>
              <a:t>Contact us: enquiries@recmanager.co.uk</a:t>
            </a:r>
          </a:p>
        </p:txBody>
      </p:sp>
    </p:spTree>
    <p:extLst>
      <p:ext uri="{BB962C8B-B14F-4D97-AF65-F5344CB8AC3E}">
        <p14:creationId xmlns:p14="http://schemas.microsoft.com/office/powerpoint/2010/main" val="1876557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C86BF0-8D86-AE51-DEB7-C3789DB7ABD3}"/>
              </a:ext>
            </a:extLst>
          </p:cNvPr>
          <p:cNvSpPr>
            <a:spLocks noGrp="1"/>
          </p:cNvSpPr>
          <p:nvPr>
            <p:ph type="title"/>
          </p:nvPr>
        </p:nvSpPr>
        <p:spPr/>
        <p:txBody>
          <a:bodyPr/>
          <a:lstStyle/>
          <a:p>
            <a:r>
              <a:rPr lang="en-GB"/>
              <a:t>HISTORY OF THE Retail Energy Code</a:t>
            </a:r>
          </a:p>
        </p:txBody>
      </p:sp>
      <p:graphicFrame>
        <p:nvGraphicFramePr>
          <p:cNvPr id="9" name="Content Placeholder 8">
            <a:extLst>
              <a:ext uri="{FF2B5EF4-FFF2-40B4-BE49-F238E27FC236}">
                <a16:creationId xmlns:a16="http://schemas.microsoft.com/office/drawing/2014/main" id="{EDCE6016-B167-4F7D-C68A-A579F230032C}"/>
              </a:ext>
            </a:extLst>
          </p:cNvPr>
          <p:cNvGraphicFramePr>
            <a:graphicFrameLocks noGrp="1"/>
          </p:cNvGraphicFramePr>
          <p:nvPr>
            <p:ph sz="quarter" idx="10"/>
          </p:nvPr>
        </p:nvGraphicFramePr>
        <p:xfrm>
          <a:off x="808704" y="1493521"/>
          <a:ext cx="10262420" cy="2407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Master Registration Agreement (MRA) Case Study | Gemserv">
            <a:extLst>
              <a:ext uri="{FF2B5EF4-FFF2-40B4-BE49-F238E27FC236}">
                <a16:creationId xmlns:a16="http://schemas.microsoft.com/office/drawing/2014/main" id="{CCBDBC20-31F1-8DB2-997A-726573A29CC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097" b="23888"/>
          <a:stretch/>
        </p:blipFill>
        <p:spPr bwMode="auto">
          <a:xfrm>
            <a:off x="768064" y="3504370"/>
            <a:ext cx="1528151" cy="840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A supports ASPCoP | ASPCoP">
            <a:extLst>
              <a:ext uri="{FF2B5EF4-FFF2-40B4-BE49-F238E27FC236}">
                <a16:creationId xmlns:a16="http://schemas.microsoft.com/office/drawing/2014/main" id="{AA975DE5-89E7-F6B3-2827-58B0475BE7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797" y="4355231"/>
            <a:ext cx="1602633" cy="572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Ofgem - the energy regulator for Great Britain | Ofgem">
            <a:extLst>
              <a:ext uri="{FF2B5EF4-FFF2-40B4-BE49-F238E27FC236}">
                <a16:creationId xmlns:a16="http://schemas.microsoft.com/office/drawing/2014/main" id="{50FE04B0-55F4-3E34-BD93-C092222BCB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7814" y="3685707"/>
            <a:ext cx="1440155" cy="809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87D3697-A157-BF1C-F7A5-73C10D8BA447}"/>
              </a:ext>
            </a:extLst>
          </p:cNvPr>
          <p:cNvPicPr>
            <a:picLocks noChangeAspect="1"/>
          </p:cNvPicPr>
          <p:nvPr/>
        </p:nvPicPr>
        <p:blipFill>
          <a:blip r:embed="rId11"/>
          <a:stretch>
            <a:fillRect/>
          </a:stretch>
        </p:blipFill>
        <p:spPr>
          <a:xfrm>
            <a:off x="1311735" y="5191352"/>
            <a:ext cx="486755" cy="486755"/>
          </a:xfrm>
          <a:prstGeom prst="rect">
            <a:avLst/>
          </a:prstGeom>
        </p:spPr>
      </p:pic>
      <p:pic>
        <p:nvPicPr>
          <p:cNvPr id="1032" name="Picture 8" descr="Overview of the Market-wide Half Hourly Settlement programme - Elexon BSC">
            <a:extLst>
              <a:ext uri="{FF2B5EF4-FFF2-40B4-BE49-F238E27FC236}">
                <a16:creationId xmlns:a16="http://schemas.microsoft.com/office/drawing/2014/main" id="{C4F216FF-D17F-078C-B32F-4E21096289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57115" y="3577568"/>
            <a:ext cx="2721185" cy="8925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0759497-0219-AB14-B2DC-B4D8B1634CF7}"/>
              </a:ext>
            </a:extLst>
          </p:cNvPr>
          <p:cNvPicPr>
            <a:picLocks noChangeAspect="1"/>
          </p:cNvPicPr>
          <p:nvPr/>
        </p:nvPicPr>
        <p:blipFill>
          <a:blip r:embed="rId11"/>
          <a:stretch>
            <a:fillRect/>
          </a:stretch>
        </p:blipFill>
        <p:spPr>
          <a:xfrm>
            <a:off x="10123055" y="4562764"/>
            <a:ext cx="486755" cy="486755"/>
          </a:xfrm>
          <a:prstGeom prst="rect">
            <a:avLst/>
          </a:prstGeom>
        </p:spPr>
      </p:pic>
      <p:pic>
        <p:nvPicPr>
          <p:cNvPr id="1034" name="Picture 10" descr="RECCo - Building a retail energy market fit for the future">
            <a:extLst>
              <a:ext uri="{FF2B5EF4-FFF2-40B4-BE49-F238E27FC236}">
                <a16:creationId xmlns:a16="http://schemas.microsoft.com/office/drawing/2014/main" id="{DE81BECD-ED44-525C-773F-D417BC57E4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7228" y="3601176"/>
            <a:ext cx="1642481" cy="3169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REC (Public) - REC Portal">
            <a:extLst>
              <a:ext uri="{FF2B5EF4-FFF2-40B4-BE49-F238E27FC236}">
                <a16:creationId xmlns:a16="http://schemas.microsoft.com/office/drawing/2014/main" id="{6AA6B468-CB79-1D41-F8CC-0689112E89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8996" y="3761670"/>
            <a:ext cx="1440154" cy="96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09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361B-3D25-BF89-30D2-C0A9C3B178BD}"/>
              </a:ext>
            </a:extLst>
          </p:cNvPr>
          <p:cNvSpPr>
            <a:spLocks noGrp="1"/>
          </p:cNvSpPr>
          <p:nvPr>
            <p:ph type="title"/>
          </p:nvPr>
        </p:nvSpPr>
        <p:spPr/>
        <p:txBody>
          <a:bodyPr/>
          <a:lstStyle/>
          <a:p>
            <a:r>
              <a:rPr lang="en-GB"/>
              <a:t>Who Are the REC Parties?</a:t>
            </a:r>
          </a:p>
        </p:txBody>
      </p:sp>
      <p:graphicFrame>
        <p:nvGraphicFramePr>
          <p:cNvPr id="4" name="Diagram 3">
            <a:extLst>
              <a:ext uri="{FF2B5EF4-FFF2-40B4-BE49-F238E27FC236}">
                <a16:creationId xmlns:a16="http://schemas.microsoft.com/office/drawing/2014/main" id="{B13630F4-530D-A78A-076A-98DEB37AD90D}"/>
              </a:ext>
            </a:extLst>
          </p:cNvPr>
          <p:cNvGraphicFramePr/>
          <p:nvPr>
            <p:extLst>
              <p:ext uri="{D42A27DB-BD31-4B8C-83A1-F6EECF244321}">
                <p14:modId xmlns:p14="http://schemas.microsoft.com/office/powerpoint/2010/main" val="5202204"/>
              </p:ext>
            </p:extLst>
          </p:nvPr>
        </p:nvGraphicFramePr>
        <p:xfrm>
          <a:off x="-1159692" y="1436914"/>
          <a:ext cx="12225867" cy="4728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1377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EVENT_SECTION_UUID" val="2e0cb976-2741-4070-b558-b2f689740b8f"/>
  <p:tag name="SLIDO_PRESENTATION_ID" val="00000000-0000-0000-0000-000000000000"/>
  <p:tag name="SLIDO_EVENT_UUID" val="47256221-65bc-4bbe-805a-c13e70d84f47"/>
  <p:tag name="SLIDO_APP_VERSION" val="1.8.0.4807"/>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MTM5NTI1MDR9"/>
  <p:tag name="SLIDO_TYPE" val="SlidoPoll"/>
  <p:tag name="SLIDO_POLL_UUID" val="03ee9eea-3a6c-464a-a3e7-3a2d2d4cb373"/>
  <p:tag name="SLIDO_TIMELINE" val="W3sicG9sbFF1ZXN0aW9uVXVpZCI6IjE3OTczZTY0LWQ2MzYtNGNkMi1iOWE3LWFjZjRhMDc0MThmYS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3MTM5NTI1MjZ9"/>
  <p:tag name="SLIDO_TYPE" val="SlidoQA"/>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TM5NTI0ODB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METADATA" val="eyJUaW1lc3RhbXAiOjE3MTM5NTI1MzN9"/>
  <p:tag name="SLIDO_TYPE" val="SlidoQA"/>
</p:tagLst>
</file>

<file path=ppt/tags/tag23.xml><?xml version="1.0" encoding="utf-8"?>
<p:tagLst xmlns:a="http://schemas.openxmlformats.org/drawingml/2006/main" xmlns:r="http://schemas.openxmlformats.org/officeDocument/2006/relationships" xmlns:p="http://schemas.openxmlformats.org/presentationml/2006/main">
  <p:tag name="SLIDO_ELEMENT" val="logo"/>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7.xml><?xml version="1.0" encoding="utf-8"?>
<p:tagLst xmlns:a="http://schemas.openxmlformats.org/drawingml/2006/main" xmlns:r="http://schemas.openxmlformats.org/officeDocument/2006/relationships" xmlns:p="http://schemas.openxmlformats.org/presentationml/2006/main">
  <p:tag name="SLIDO_METADATA" val="eyJUaW1lc3RhbXAiOjE3MTM5NTI1NDd9"/>
  <p:tag name="SLIDO_TYPE" val="SlidoQA"/>
</p:tagLst>
</file>

<file path=ppt/tags/tag28.xml><?xml version="1.0" encoding="utf-8"?>
<p:tagLst xmlns:a="http://schemas.openxmlformats.org/drawingml/2006/main" xmlns:r="http://schemas.openxmlformats.org/officeDocument/2006/relationships" xmlns:p="http://schemas.openxmlformats.org/presentationml/2006/main">
  <p:tag name="SLIDO_ELEMENT" val="logo"/>
</p:tagLst>
</file>

<file path=ppt/tags/tag2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30.xml><?xml version="1.0" encoding="utf-8"?>
<p:tagLst xmlns:a="http://schemas.openxmlformats.org/drawingml/2006/main" xmlns:r="http://schemas.openxmlformats.org/officeDocument/2006/relationships" xmlns:p="http://schemas.openxmlformats.org/presentationml/2006/main">
  <p:tag name="SLIDO_ELEMENT" val="title"/>
</p:tagLst>
</file>

<file path=ppt/tags/tag31.xml><?xml version="1.0" encoding="utf-8"?>
<p:tagLst xmlns:a="http://schemas.openxmlformats.org/drawingml/2006/main" xmlns:r="http://schemas.openxmlformats.org/officeDocument/2006/relationships" xmlns:p="http://schemas.openxmlformats.org/presentationml/2006/main">
  <p:tag name="SLIDO_ELEMENT" val="footer"/>
</p:tagLst>
</file>

<file path=ppt/tags/tag32.xml><?xml version="1.0" encoding="utf-8"?>
<p:tagLst xmlns:a="http://schemas.openxmlformats.org/drawingml/2006/main" xmlns:r="http://schemas.openxmlformats.org/officeDocument/2006/relationships" xmlns:p="http://schemas.openxmlformats.org/presentationml/2006/main">
  <p:tag name="SLIDO_METADATA" val="eyJUaW1lc3RhbXAiOjE3MTM5NTI1NTR9"/>
  <p:tag name="SLIDO_TYPE" val="SlidoQA"/>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7.xml><?xml version="1.0" encoding="utf-8"?>
<p:tagLst xmlns:a="http://schemas.openxmlformats.org/drawingml/2006/main" xmlns:r="http://schemas.openxmlformats.org/officeDocument/2006/relationships" xmlns:p="http://schemas.openxmlformats.org/presentationml/2006/main">
  <p:tag name="SLIDO_METADATA" val="eyJUaW1lc3RhbXAiOjE3MTM5NTI1NjF9"/>
  <p:tag name="SLIDO_TYPE" val="SlidoQA"/>
</p:tagLst>
</file>

<file path=ppt/tags/tag38.xml><?xml version="1.0" encoding="utf-8"?>
<p:tagLst xmlns:a="http://schemas.openxmlformats.org/drawingml/2006/main" xmlns:r="http://schemas.openxmlformats.org/officeDocument/2006/relationships" xmlns:p="http://schemas.openxmlformats.org/presentationml/2006/main">
  <p:tag name="SLIDO_ELEMENT" val="logo"/>
</p:tagLst>
</file>

<file path=ppt/tags/tag3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0.xml><?xml version="1.0" encoding="utf-8"?>
<p:tagLst xmlns:a="http://schemas.openxmlformats.org/drawingml/2006/main" xmlns:r="http://schemas.openxmlformats.org/officeDocument/2006/relationships" xmlns:p="http://schemas.openxmlformats.org/presentationml/2006/main">
  <p:tag name="SLIDO_ELEMENT" val="title"/>
</p:tagLst>
</file>

<file path=ppt/tags/tag41.xml><?xml version="1.0" encoding="utf-8"?>
<p:tagLst xmlns:a="http://schemas.openxmlformats.org/drawingml/2006/main" xmlns:r="http://schemas.openxmlformats.org/officeDocument/2006/relationships" xmlns:p="http://schemas.openxmlformats.org/presentationml/2006/main">
  <p:tag name="SLIDO_ELEMENT" val="footer"/>
</p:tagLst>
</file>

<file path=ppt/tags/tag42.xml><?xml version="1.0" encoding="utf-8"?>
<p:tagLst xmlns:a="http://schemas.openxmlformats.org/drawingml/2006/main" xmlns:r="http://schemas.openxmlformats.org/officeDocument/2006/relationships" xmlns:p="http://schemas.openxmlformats.org/presentationml/2006/main">
  <p:tag name="SLIDO_METADATA" val="eyJUaW1lc3RhbXAiOjE3MTM5NTI1ODR9"/>
  <p:tag name="SLIDO_TYPE" val="SlidoQA"/>
</p:tagLst>
</file>

<file path=ppt/tags/tag43.xml><?xml version="1.0" encoding="utf-8"?>
<p:tagLst xmlns:a="http://schemas.openxmlformats.org/drawingml/2006/main" xmlns:r="http://schemas.openxmlformats.org/officeDocument/2006/relationships" xmlns:p="http://schemas.openxmlformats.org/presentationml/2006/main">
  <p:tag name="SLIDO_ELEMENT" val="logo"/>
</p:tagLst>
</file>

<file path=ppt/tags/tag4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45.xml><?xml version="1.0" encoding="utf-8"?>
<p:tagLst xmlns:a="http://schemas.openxmlformats.org/drawingml/2006/main" xmlns:r="http://schemas.openxmlformats.org/officeDocument/2006/relationships" xmlns:p="http://schemas.openxmlformats.org/presentationml/2006/main">
  <p:tag name="SLIDO_ELEMENT" val="title"/>
</p:tagLst>
</file>

<file path=ppt/tags/tag46.xml><?xml version="1.0" encoding="utf-8"?>
<p:tagLst xmlns:a="http://schemas.openxmlformats.org/drawingml/2006/main" xmlns:r="http://schemas.openxmlformats.org/officeDocument/2006/relationships" xmlns:p="http://schemas.openxmlformats.org/presentationml/2006/main">
  <p:tag name="SLIDO_ELEMENT" val="footer"/>
</p:tagLst>
</file>

<file path=ppt/tags/tag47.xml><?xml version="1.0" encoding="utf-8"?>
<p:tagLst xmlns:a="http://schemas.openxmlformats.org/drawingml/2006/main" xmlns:r="http://schemas.openxmlformats.org/officeDocument/2006/relationships" xmlns:p="http://schemas.openxmlformats.org/presentationml/2006/main">
  <p:tag name="SLIDO_METADATA" val="eyJUaW1lc3RhbXAiOjE3MTM5NTI1OTF9"/>
  <p:tag name="SLIDO_TYPE" val="SlidoQA"/>
</p:tagLst>
</file>

<file path=ppt/tags/tag48.xml><?xml version="1.0" encoding="utf-8"?>
<p:tagLst xmlns:a="http://schemas.openxmlformats.org/drawingml/2006/main" xmlns:r="http://schemas.openxmlformats.org/officeDocument/2006/relationships" xmlns:p="http://schemas.openxmlformats.org/presentationml/2006/main">
  <p:tag name="SLIDO_ELEMENT" val="logo"/>
</p:tagLst>
</file>

<file path=ppt/tags/tag4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50.xml><?xml version="1.0" encoding="utf-8"?>
<p:tagLst xmlns:a="http://schemas.openxmlformats.org/drawingml/2006/main" xmlns:r="http://schemas.openxmlformats.org/officeDocument/2006/relationships" xmlns:p="http://schemas.openxmlformats.org/presentationml/2006/main">
  <p:tag name="SLIDO_ELEMENT" val="title"/>
</p:tagLst>
</file>

<file path=ppt/tags/tag51.xml><?xml version="1.0" encoding="utf-8"?>
<p:tagLst xmlns:a="http://schemas.openxmlformats.org/drawingml/2006/main" xmlns:r="http://schemas.openxmlformats.org/officeDocument/2006/relationships" xmlns:p="http://schemas.openxmlformats.org/presentationml/2006/main">
  <p:tag name="SLIDO_ELEMENT" val="footer"/>
</p:tagLst>
</file>

<file path=ppt/tags/tag52.xml><?xml version="1.0" encoding="utf-8"?>
<p:tagLst xmlns:a="http://schemas.openxmlformats.org/drawingml/2006/main" xmlns:r="http://schemas.openxmlformats.org/officeDocument/2006/relationships" xmlns:p="http://schemas.openxmlformats.org/presentationml/2006/main">
  <p:tag name="SLIDO_METADATA" val="eyJUaW1lc3RhbXAiOjE3MTM5NTI1MTR9"/>
  <p:tag name="SLIDO_TYPE" val="SlidoPoll"/>
  <p:tag name="SLIDO_POLL_UUID" val="0d3f77f4-dee1-4bbe-910d-fd7dec8c9fdc"/>
  <p:tag name="SLIDO_TIMELINE" val="W3sic2NyZWVuIjoiU3VydmV5SW50cm8iLCJzaG93UmVzdWx0cyI6ZmFsc2UsInNob3dDb3JyZWN0QW5zd2VycyI6ZmFsc2UsInZvdGluZ0xvY2tlZCI6ZmFsc2V9LHsicG9sbFF1ZXN0aW9uVXVpZCI6IjA5MzgzYjJlLTliMDctNGM3NS1iNmRkLTFkNWZiMTk5Yzc4ZiIsInNob3dSZXN1bHRzIjp0cnVlLCJzaG93Q29ycmVjdEFuc3dlcnMiOmZhbHNlLCJ2b3RpbmdMb2NrZWQiOmZhbHNlfSx7InBvbGxRdWVzdGlvblV1aWQiOiJiYjM2OTBmOC0yOTdhLTQ4YTUtYmIwYS1mYTk4ODFkN2JkY2UiLCJzaG93UmVzdWx0cyI6dHJ1ZSwic2hvd0NvcnJlY3RBbnN3ZXJzIjpmYWxzZSwidm90aW5nTG9ja2VkIjpmYWxzZX1d"/>
</p:tagLst>
</file>

<file path=ppt/tags/tag53.xml><?xml version="1.0" encoding="utf-8"?>
<p:tagLst xmlns:a="http://schemas.openxmlformats.org/drawingml/2006/main" xmlns:r="http://schemas.openxmlformats.org/officeDocument/2006/relationships" xmlns:p="http://schemas.openxmlformats.org/presentationml/2006/main">
  <p:tag name="SLIDO_ELEMENT" val="logo"/>
</p:tagLst>
</file>

<file path=ppt/tags/tag5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Survey"/>
</p:tagLst>
</file>

<file path=ppt/tags/tag55.xml><?xml version="1.0" encoding="utf-8"?>
<p:tagLst xmlns:a="http://schemas.openxmlformats.org/drawingml/2006/main" xmlns:r="http://schemas.openxmlformats.org/officeDocument/2006/relationships" xmlns:p="http://schemas.openxmlformats.org/presentationml/2006/main">
  <p:tag name="SLIDO_ELEMENT" val="title"/>
</p:tagLst>
</file>

<file path=ppt/tags/tag56.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MTM5NTI0OTJ9"/>
  <p:tag name="SLIDO_TYPE" val="SlidoPoll"/>
  <p:tag name="SLIDO_POLL_UUID" val="9bcb28e2-34da-4c71-91cc-14b9141282ba"/>
  <p:tag name="SLIDO_TIMELINE" val="W3sicG9sbFF1ZXN0aW9uVXVpZCI6Ijc2OWIzYmE1LTEzMDYtNDY2NC1iMzIzLWM5YjdlNTY3MzhmN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REC Light Event Theme">
  <a:themeElements>
    <a:clrScheme name="REC">
      <a:dk1>
        <a:srgbClr val="000000"/>
      </a:dk1>
      <a:lt1>
        <a:sysClr val="window" lastClr="FFFFFF"/>
      </a:lt1>
      <a:dk2>
        <a:srgbClr val="498934"/>
      </a:dk2>
      <a:lt2>
        <a:srgbClr val="FFFFFF"/>
      </a:lt2>
      <a:accent1>
        <a:srgbClr val="7B282E"/>
      </a:accent1>
      <a:accent2>
        <a:srgbClr val="BE6516"/>
      </a:accent2>
      <a:accent3>
        <a:srgbClr val="70ADA3"/>
      </a:accent3>
      <a:accent4>
        <a:srgbClr val="E7AB00"/>
      </a:accent4>
      <a:accent5>
        <a:srgbClr val="498934"/>
      </a:accent5>
      <a:accent6>
        <a:srgbClr val="C4D383"/>
      </a:accent6>
      <a:hlink>
        <a:srgbClr val="70ADA3"/>
      </a:hlink>
      <a:folHlink>
        <a:srgbClr val="C4D3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1943A0-EA1B-4229-A76F-FBAC0642CBEF}" vid="{40601ED5-9CD5-48A0-BB47-DADDF0766C76}"/>
    </a:ext>
  </a:extLst>
</a:theme>
</file>

<file path=ppt/theme/theme2.xml><?xml version="1.0" encoding="utf-8"?>
<a:theme xmlns:a="http://schemas.openxmlformats.org/drawingml/2006/main" name="REC Alternative Event Theme">
  <a:themeElements>
    <a:clrScheme name="REC">
      <a:dk1>
        <a:srgbClr val="000000"/>
      </a:dk1>
      <a:lt1>
        <a:sysClr val="window" lastClr="FFFFFF"/>
      </a:lt1>
      <a:dk2>
        <a:srgbClr val="498934"/>
      </a:dk2>
      <a:lt2>
        <a:srgbClr val="FFFFFF"/>
      </a:lt2>
      <a:accent1>
        <a:srgbClr val="7B282E"/>
      </a:accent1>
      <a:accent2>
        <a:srgbClr val="BE6516"/>
      </a:accent2>
      <a:accent3>
        <a:srgbClr val="70ADA3"/>
      </a:accent3>
      <a:accent4>
        <a:srgbClr val="E7AB00"/>
      </a:accent4>
      <a:accent5>
        <a:srgbClr val="498934"/>
      </a:accent5>
      <a:accent6>
        <a:srgbClr val="C4D383"/>
      </a:accent6>
      <a:hlink>
        <a:srgbClr val="70ADA3"/>
      </a:hlink>
      <a:folHlink>
        <a:srgbClr val="C4D3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1943A0-EA1B-4229-A76F-FBAC0642CBEF}" vid="{1F009803-87A7-4528-8EDC-8F3C323310BE}"/>
    </a:ext>
  </a:extLst>
</a:theme>
</file>

<file path=ppt/theme/theme3.xml><?xml version="1.0" encoding="utf-8"?>
<a:theme xmlns:a="http://schemas.openxmlformats.org/drawingml/2006/main" name="1_REC Light Event Theme">
  <a:themeElements>
    <a:clrScheme name="REC">
      <a:dk1>
        <a:srgbClr val="000000"/>
      </a:dk1>
      <a:lt1>
        <a:sysClr val="window" lastClr="FFFFFF"/>
      </a:lt1>
      <a:dk2>
        <a:srgbClr val="498934"/>
      </a:dk2>
      <a:lt2>
        <a:srgbClr val="FFFFFF"/>
      </a:lt2>
      <a:accent1>
        <a:srgbClr val="7B282E"/>
      </a:accent1>
      <a:accent2>
        <a:srgbClr val="BE6516"/>
      </a:accent2>
      <a:accent3>
        <a:srgbClr val="70ADA3"/>
      </a:accent3>
      <a:accent4>
        <a:srgbClr val="E7AB00"/>
      </a:accent4>
      <a:accent5>
        <a:srgbClr val="498934"/>
      </a:accent5>
      <a:accent6>
        <a:srgbClr val="C4D383"/>
      </a:accent6>
      <a:hlink>
        <a:srgbClr val="70ADA3"/>
      </a:hlink>
      <a:folHlink>
        <a:srgbClr val="C4D3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13F187BB-78E3-4A7C-B20E-26E9F70DEF93}" vid="{1EAB65F2-04EF-4D79-9E87-F7D6E0961E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C">
    <a:dk1>
      <a:srgbClr val="000000"/>
    </a:dk1>
    <a:lt1>
      <a:sysClr val="window" lastClr="FFFFFF"/>
    </a:lt1>
    <a:dk2>
      <a:srgbClr val="498934"/>
    </a:dk2>
    <a:lt2>
      <a:srgbClr val="FFFFFF"/>
    </a:lt2>
    <a:accent1>
      <a:srgbClr val="7B282E"/>
    </a:accent1>
    <a:accent2>
      <a:srgbClr val="BE6516"/>
    </a:accent2>
    <a:accent3>
      <a:srgbClr val="70ADA3"/>
    </a:accent3>
    <a:accent4>
      <a:srgbClr val="E7AB00"/>
    </a:accent4>
    <a:accent5>
      <a:srgbClr val="498934"/>
    </a:accent5>
    <a:accent6>
      <a:srgbClr val="C4D383"/>
    </a:accent6>
    <a:hlink>
      <a:srgbClr val="70ADA3"/>
    </a:hlink>
    <a:folHlink>
      <a:srgbClr val="C4D38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B6ABD153718F40AB257D99BCA5D342" ma:contentTypeVersion="17" ma:contentTypeDescription="Create a new document." ma:contentTypeScope="" ma:versionID="d01303addd42b28e733fecdc0a5d6b22">
  <xsd:schema xmlns:xsd="http://www.w3.org/2001/XMLSchema" xmlns:xs="http://www.w3.org/2001/XMLSchema" xmlns:p="http://schemas.microsoft.com/office/2006/metadata/properties" xmlns:ns2="33669984-af94-4b35-9f37-f4574e663bce" xmlns:ns3="d5e8df70-7ba7-462a-92bc-0eb2af61e599" targetNamespace="http://schemas.microsoft.com/office/2006/metadata/properties" ma:root="true" ma:fieldsID="c77b75dde10294f881e130ecf9569a9f" ns2:_="" ns3:_="">
    <xsd:import namespace="33669984-af94-4b35-9f37-f4574e663bce"/>
    <xsd:import namespace="d5e8df70-7ba7-462a-92bc-0eb2af61e5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669984-af94-4b35-9f37-f4574e663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e11d1ff-3de3-40aa-b1cb-720a3f5ef5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e8df70-7ba7-462a-92bc-0eb2af61e5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8e3084-6947-48ea-be46-cbabc134540f}" ma:internalName="TaxCatchAll" ma:showField="CatchAllData" ma:web="d5e8df70-7ba7-462a-92bc-0eb2af61e5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669984-af94-4b35-9f37-f4574e663bce">
      <Terms xmlns="http://schemas.microsoft.com/office/infopath/2007/PartnerControls"/>
    </lcf76f155ced4ddcb4097134ff3c332f>
    <TaxCatchAll xmlns="d5e8df70-7ba7-462a-92bc-0eb2af61e599" xsi:nil="true"/>
  </documentManagement>
</p:properties>
</file>

<file path=customXml/itemProps1.xml><?xml version="1.0" encoding="utf-8"?>
<ds:datastoreItem xmlns:ds="http://schemas.openxmlformats.org/officeDocument/2006/customXml" ds:itemID="{06072CB3-EA2D-47A6-8CE8-81585BB4564F}">
  <ds:schemaRefs>
    <ds:schemaRef ds:uri="33669984-af94-4b35-9f37-f4574e663bce"/>
    <ds:schemaRef ds:uri="d5e8df70-7ba7-462a-92bc-0eb2af61e5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36FFEE-8B3D-47E6-944B-D4B17342C4C6}">
  <ds:schemaRefs>
    <ds:schemaRef ds:uri="http://schemas.microsoft.com/sharepoint/v3/contenttype/forms"/>
  </ds:schemaRefs>
</ds:datastoreItem>
</file>

<file path=customXml/itemProps3.xml><?xml version="1.0" encoding="utf-8"?>
<ds:datastoreItem xmlns:ds="http://schemas.openxmlformats.org/officeDocument/2006/customXml" ds:itemID="{227F3447-4B93-44BA-86EC-08F1999C5A12}">
  <ds:schemaRefs>
    <ds:schemaRef ds:uri="33669984-af94-4b35-9f37-f4574e663bce"/>
    <ds:schemaRef ds:uri="d5e8df70-7ba7-462a-92bc-0eb2af61e5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Intro to the REC Webinar</Template>
  <Application>Microsoft Office PowerPoint</Application>
  <PresentationFormat>Widescreen</PresentationFormat>
  <Slides>76</Slides>
  <Notes>14</Notes>
  <HiddenSlides>0</HiddenSlide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REC Light Event Theme</vt:lpstr>
      <vt:lpstr>REC Alternative Event Theme</vt:lpstr>
      <vt:lpstr>1_REC Light Event Theme</vt:lpstr>
      <vt:lpstr>Introduction to the rec webinar</vt:lpstr>
      <vt:lpstr>Introducing Your presenters</vt:lpstr>
      <vt:lpstr>Housekeeping</vt:lpstr>
      <vt:lpstr>PowerPoint Presentation</vt:lpstr>
      <vt:lpstr>Agenda For today</vt:lpstr>
      <vt:lpstr>Introduction to the Rec</vt:lpstr>
      <vt:lpstr>PowerPoint Presentation</vt:lpstr>
      <vt:lpstr>HISTORY OF THE Retail Energy Code</vt:lpstr>
      <vt:lpstr>Who Are the REC Parties?</vt:lpstr>
      <vt:lpstr>Scope of the REC</vt:lpstr>
      <vt:lpstr>RECCo and the REC Code Manager</vt:lpstr>
      <vt:lpstr>Code manager Services</vt:lpstr>
      <vt:lpstr>PowerPoint Presentation</vt:lpstr>
      <vt:lpstr>PowerPoint Presentation</vt:lpstr>
      <vt:lpstr>PowerPoint Presentation</vt:lpstr>
      <vt:lpstr>Other REC Services</vt:lpstr>
      <vt:lpstr>PowerPoint Presentation</vt:lpstr>
      <vt:lpstr>Stakeholder engagement</vt:lpstr>
      <vt:lpstr>Stakeholder ENgagement</vt:lpstr>
      <vt:lpstr>Stakeholder Engagement team</vt:lpstr>
      <vt:lpstr>Operational Account Management</vt:lpstr>
      <vt:lpstr>PowerPoint Presentation</vt:lpstr>
      <vt:lpstr>Performance assurance</vt:lpstr>
      <vt:lpstr>What is performance assurance and how does the approach interact with my organisation? </vt:lpstr>
      <vt:lpstr>What is party assurance?</vt:lpstr>
      <vt:lpstr>The methodology </vt:lpstr>
      <vt:lpstr>Performance Assurance Techniques</vt:lpstr>
      <vt:lpstr>How do I maintain my qualification?</vt:lpstr>
      <vt:lpstr>Performance Assurance Reporting Catalogue</vt:lpstr>
      <vt:lpstr>Performance Assurance Reporting Catalogue (PARC)</vt:lpstr>
      <vt:lpstr>Dashboards</vt:lpstr>
      <vt:lpstr>Dashboard Purpose</vt:lpstr>
      <vt:lpstr>Different Dashboards and Users</vt:lpstr>
      <vt:lpstr>Dashboards</vt:lpstr>
      <vt:lpstr>PowerPoint Presentation</vt:lpstr>
      <vt:lpstr>Break</vt:lpstr>
      <vt:lpstr>Change management</vt:lpstr>
      <vt:lpstr>What does the change team do?</vt:lpstr>
      <vt:lpstr>the change analysts</vt:lpstr>
      <vt:lpstr>Change categories</vt:lpstr>
      <vt:lpstr>Rec portal – change and release</vt:lpstr>
      <vt:lpstr>Rec portal – change and release</vt:lpstr>
      <vt:lpstr>Rec portal – change and release</vt:lpstr>
      <vt:lpstr>Change Process Overview</vt:lpstr>
      <vt:lpstr>Key documentation</vt:lpstr>
      <vt:lpstr>Engagement with the change process</vt:lpstr>
      <vt:lpstr>Additional Engagement and communications</vt:lpstr>
      <vt:lpstr>Useful Links</vt:lpstr>
      <vt:lpstr>PowerPoint Presentation</vt:lpstr>
      <vt:lpstr>The digital rec</vt:lpstr>
      <vt:lpstr>the digital REC</vt:lpstr>
      <vt:lpstr>Access</vt:lpstr>
      <vt:lpstr>The Digital REC Schedules</vt:lpstr>
      <vt:lpstr>The Digital REC Schedules</vt:lpstr>
      <vt:lpstr>The Data specification</vt:lpstr>
      <vt:lpstr>The data specification - Search </vt:lpstr>
      <vt:lpstr>The data specification - Market Message </vt:lpstr>
      <vt:lpstr>The data specification - Market Message </vt:lpstr>
      <vt:lpstr>The data specification – Data item</vt:lpstr>
      <vt:lpstr>ERIN</vt:lpstr>
      <vt:lpstr>ERIN</vt:lpstr>
      <vt:lpstr>ERIN</vt:lpstr>
      <vt:lpstr>PowerPoint Presentation</vt:lpstr>
      <vt:lpstr>Introduction to Market-wide half hourly settlement (MHHS) programme</vt:lpstr>
      <vt:lpstr>PowerPoint Presentation</vt:lpstr>
      <vt:lpstr>PowerPoint Presentation</vt:lpstr>
      <vt:lpstr>MHHS - Key Milestones</vt:lpstr>
      <vt:lpstr>MHHS engagement</vt:lpstr>
      <vt:lpstr>PowerPoint Presentation</vt:lpstr>
      <vt:lpstr>How to engage with the rec</vt:lpstr>
      <vt:lpstr>Ways to Engage</vt:lpstr>
      <vt:lpstr>questions</vt:lpstr>
      <vt:lpstr>PowerPoint Presentation</vt:lpstr>
      <vt:lpstr>Useful links</vt:lpstr>
      <vt:lpstr>PowerPoint Presentation</vt:lpstr>
      <vt:lpstr>Thanks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rec webinar</dc:title>
  <dc:creator>Amelia Bray</dc:creator>
  <cp:revision>1</cp:revision>
  <dcterms:created xsi:type="dcterms:W3CDTF">2024-03-25T13:08:07Z</dcterms:created>
  <dcterms:modified xsi:type="dcterms:W3CDTF">2024-04-25T10:24:12Z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0x01010064B6ABD153718F40AB257D99BCA5D342</vt:lpwstr>
  </property>
  <property fmtid="{D5CDD505-2E9C-101B-9397-08002B2CF9AE}" pid="3" name="MediaServiceImageTags">
    <vt:lpwstr/>
  </property>
  <property fmtid="{D5CDD505-2E9C-101B-9397-08002B2CF9AE}" pid="4" name="MSIP_Label_2d7f055f-5347-41d4-8cbe-c035e83f4f3c_Enabled">
    <vt:lpwstr>true</vt:lpwstr>
  </property>
  <property fmtid="{D5CDD505-2E9C-101B-9397-08002B2CF9AE}" pid="5" name="MSIP_Label_2d7f055f-5347-41d4-8cbe-c035e83f4f3c_SetDate">
    <vt:lpwstr>2024-03-25T13:14:54Z</vt:lpwstr>
  </property>
  <property fmtid="{D5CDD505-2E9C-101B-9397-08002B2CF9AE}" pid="6" name="MSIP_Label_2d7f055f-5347-41d4-8cbe-c035e83f4f3c_Method">
    <vt:lpwstr>Standard</vt:lpwstr>
  </property>
  <property fmtid="{D5CDD505-2E9C-101B-9397-08002B2CF9AE}" pid="7" name="MSIP_Label_2d7f055f-5347-41d4-8cbe-c035e83f4f3c_Name">
    <vt:lpwstr>defa4170-0d19-0005-0004-bc88714345d2</vt:lpwstr>
  </property>
  <property fmtid="{D5CDD505-2E9C-101B-9397-08002B2CF9AE}" pid="8" name="MSIP_Label_2d7f055f-5347-41d4-8cbe-c035e83f4f3c_SiteId">
    <vt:lpwstr>883dbbc0-a334-4b54-87cf-04fa94aeafb8</vt:lpwstr>
  </property>
  <property fmtid="{D5CDD505-2E9C-101B-9397-08002B2CF9AE}" pid="9" name="MSIP_Label_2d7f055f-5347-41d4-8cbe-c035e83f4f3c_ActionId">
    <vt:lpwstr>2c28f9d6-4740-400c-a8a0-e2220cee424b</vt:lpwstr>
  </property>
  <property fmtid="{D5CDD505-2E9C-101B-9397-08002B2CF9AE}" pid="10" name="MSIP_Label_2d7f055f-5347-41d4-8cbe-c035e83f4f3c_ContentBits">
    <vt:lpwstr>0</vt:lpwstr>
  </property>
  <property fmtid="{D5CDD505-2E9C-101B-9397-08002B2CF9AE}" pid="11" name="SlidoAppVersion">
    <vt:lpwstr>1.8.0.4807</vt:lpwstr>
  </property>
</Properties>
</file>