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66" r:id="rId5"/>
    <p:sldMasterId id="2147483671" r:id="rId6"/>
  </p:sldMasterIdLst>
  <p:notesMasterIdLst>
    <p:notesMasterId r:id="rId37"/>
  </p:notesMasterIdLst>
  <p:handoutMasterIdLst>
    <p:handoutMasterId r:id="rId38"/>
  </p:handoutMasterIdLst>
  <p:sldIdLst>
    <p:sldId id="256" r:id="rId7"/>
    <p:sldId id="346" r:id="rId8"/>
    <p:sldId id="347" r:id="rId9"/>
    <p:sldId id="351" r:id="rId10"/>
    <p:sldId id="263" r:id="rId11"/>
    <p:sldId id="260" r:id="rId12"/>
    <p:sldId id="303" r:id="rId13"/>
    <p:sldId id="266" r:id="rId14"/>
    <p:sldId id="264" r:id="rId15"/>
    <p:sldId id="302" r:id="rId16"/>
    <p:sldId id="348" r:id="rId17"/>
    <p:sldId id="287" r:id="rId18"/>
    <p:sldId id="349" r:id="rId19"/>
    <p:sldId id="274" r:id="rId20"/>
    <p:sldId id="275" r:id="rId21"/>
    <p:sldId id="276" r:id="rId22"/>
    <p:sldId id="358" r:id="rId23"/>
    <p:sldId id="277" r:id="rId24"/>
    <p:sldId id="278" r:id="rId25"/>
    <p:sldId id="294" r:id="rId26"/>
    <p:sldId id="279" r:id="rId27"/>
    <p:sldId id="269" r:id="rId28"/>
    <p:sldId id="272" r:id="rId29"/>
    <p:sldId id="270" r:id="rId30"/>
    <p:sldId id="273" r:id="rId31"/>
    <p:sldId id="271" r:id="rId32"/>
    <p:sldId id="350" r:id="rId33"/>
    <p:sldId id="356" r:id="rId34"/>
    <p:sldId id="357" r:id="rId35"/>
    <p:sldId id="257" r:id="rId36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A3"/>
    <a:srgbClr val="4D8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C32F0-FABC-4227-BD4C-EB310559F9E5}" v="527" dt="2022-06-28T13:44:00.953"/>
    <p1510:client id="{363E6E46-A041-4FBE-AAD6-8886D095253E}" v="672" dt="2022-06-27T16:03:20.004"/>
    <p1510:client id="{4CC1C3F9-B53C-4B46-A58C-D948DBD23CB1}" v="462" dt="2022-06-27T15:56:24.690"/>
    <p1510:client id="{5DFECEC3-8FC9-408D-A50C-5149A72E8BBE}" v="5" dt="2022-06-27T20:56:35.109"/>
    <p1510:client id="{60775167-69D6-4A24-8C25-785D76B33519}" v="5" dt="2022-06-28T08:20:35.570"/>
    <p1510:client id="{7496DEB2-DFEC-49BE-A5FE-A37BDE200368}" vWet="4" dt="2022-06-27T15:20:01.359"/>
    <p1510:client id="{C075001A-E3DD-8207-EBC0-69AB85EC25B4}" v="73" dt="2022-06-28T06:35:42.872"/>
    <p1510:client id="{DFBCF8C3-846A-4D84-9A69-6C1677471877}" v="1" dt="2022-06-28T15:06:47.967"/>
    <p1510:client id="{E72D4CD2-A592-444C-9757-025A8E713879}" v="427" dt="2022-06-27T16:03:35.623"/>
    <p1510:client id="{F8111228-85EE-404D-A3D2-188911771E00}" v="281" dt="2022-06-28T09:53:29.287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F6F9D-0D38-4AF1-902F-DD92BA049D88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E40D9CA3-C467-40D9-A176-AB7027982245}">
      <dgm:prSet phldrT="[Text]"/>
      <dgm:spPr>
        <a:solidFill>
          <a:srgbClr val="68A495"/>
        </a:solidFill>
      </dgm:spPr>
      <dgm:t>
        <a:bodyPr/>
        <a:lstStyle/>
        <a:p>
          <a:r>
            <a:rPr lang="en-GB" b="1"/>
            <a:t>Release Planning</a:t>
          </a:r>
        </a:p>
      </dgm:t>
    </dgm:pt>
    <dgm:pt modelId="{236E8029-9D91-46A5-83B5-7CC9EF2A2BCB}" type="parTrans" cxnId="{ABF07885-8124-438B-A275-36CCDC83C630}">
      <dgm:prSet/>
      <dgm:spPr/>
      <dgm:t>
        <a:bodyPr/>
        <a:lstStyle/>
        <a:p>
          <a:endParaRPr lang="en-GB"/>
        </a:p>
      </dgm:t>
    </dgm:pt>
    <dgm:pt modelId="{7C86F507-6251-45BC-9571-839B87716684}" type="sibTrans" cxnId="{ABF07885-8124-438B-A275-36CCDC83C630}">
      <dgm:prSet/>
      <dgm:spPr/>
      <dgm:t>
        <a:bodyPr/>
        <a:lstStyle/>
        <a:p>
          <a:endParaRPr lang="en-GB"/>
        </a:p>
      </dgm:t>
    </dgm:pt>
    <dgm:pt modelId="{0802204A-F3FE-4C5A-9BA7-0E7909D63509}">
      <dgm:prSet phldrT="[Text]"/>
      <dgm:spPr>
        <a:solidFill>
          <a:srgbClr val="B3CB89"/>
        </a:solidFill>
      </dgm:spPr>
      <dgm:t>
        <a:bodyPr/>
        <a:lstStyle/>
        <a:p>
          <a:r>
            <a:rPr lang="en-GB" b="1"/>
            <a:t>Pre-Release</a:t>
          </a:r>
        </a:p>
      </dgm:t>
    </dgm:pt>
    <dgm:pt modelId="{F9D20B64-07DB-4E43-A8BC-3B96C94D63E1}" type="parTrans" cxnId="{D4CC4867-76C9-4574-A5D2-E9AEEDF7452C}">
      <dgm:prSet/>
      <dgm:spPr/>
      <dgm:t>
        <a:bodyPr/>
        <a:lstStyle/>
        <a:p>
          <a:endParaRPr lang="en-GB"/>
        </a:p>
      </dgm:t>
    </dgm:pt>
    <dgm:pt modelId="{BA68133E-99D4-401B-BAC6-39AB36F0AA78}" type="sibTrans" cxnId="{D4CC4867-76C9-4574-A5D2-E9AEEDF7452C}">
      <dgm:prSet/>
      <dgm:spPr/>
      <dgm:t>
        <a:bodyPr/>
        <a:lstStyle/>
        <a:p>
          <a:endParaRPr lang="en-GB"/>
        </a:p>
      </dgm:t>
    </dgm:pt>
    <dgm:pt modelId="{25A2EA4C-DB84-418C-AE17-0E8409D09DFB}">
      <dgm:prSet phldrT="[Text]"/>
      <dgm:spPr>
        <a:solidFill>
          <a:srgbClr val="48813D"/>
        </a:solidFill>
      </dgm:spPr>
      <dgm:t>
        <a:bodyPr/>
        <a:lstStyle/>
        <a:p>
          <a:r>
            <a:rPr lang="en-GB" b="1"/>
            <a:t>Questions and Clarifications</a:t>
          </a:r>
        </a:p>
      </dgm:t>
    </dgm:pt>
    <dgm:pt modelId="{2B00D015-D5B9-4B1E-92DA-F0831FDFDEBB}" type="parTrans" cxnId="{FE48F965-192C-4432-8AEE-825331BCE44B}">
      <dgm:prSet/>
      <dgm:spPr/>
      <dgm:t>
        <a:bodyPr/>
        <a:lstStyle/>
        <a:p>
          <a:endParaRPr lang="en-GB"/>
        </a:p>
      </dgm:t>
    </dgm:pt>
    <dgm:pt modelId="{62FE72DA-B523-48A6-89D1-B4921D24FE53}" type="sibTrans" cxnId="{FE48F965-192C-4432-8AEE-825331BCE44B}">
      <dgm:prSet/>
      <dgm:spPr/>
      <dgm:t>
        <a:bodyPr/>
        <a:lstStyle/>
        <a:p>
          <a:endParaRPr lang="en-GB"/>
        </a:p>
      </dgm:t>
    </dgm:pt>
    <dgm:pt modelId="{6E364FE1-ADF5-429C-B3B7-119126DD3BBD}">
      <dgm:prSet/>
      <dgm:spPr>
        <a:solidFill>
          <a:srgbClr val="DBA277"/>
        </a:solidFill>
      </dgm:spPr>
      <dgm:t>
        <a:bodyPr/>
        <a:lstStyle/>
        <a:p>
          <a:r>
            <a:rPr lang="en-GB" b="1"/>
            <a:t>Testing and Technical Assurance</a:t>
          </a:r>
        </a:p>
      </dgm:t>
    </dgm:pt>
    <dgm:pt modelId="{E78DF14D-9EE8-4D2B-BA3E-122BF0D794E5}" type="parTrans" cxnId="{BE1588A4-27D1-41D7-A228-4F0CF2DA8918}">
      <dgm:prSet/>
      <dgm:spPr/>
      <dgm:t>
        <a:bodyPr/>
        <a:lstStyle/>
        <a:p>
          <a:endParaRPr lang="en-GB"/>
        </a:p>
      </dgm:t>
    </dgm:pt>
    <dgm:pt modelId="{AAF368E6-27CB-4E26-BFD9-F4E0640A34FB}" type="sibTrans" cxnId="{BE1588A4-27D1-41D7-A228-4F0CF2DA8918}">
      <dgm:prSet/>
      <dgm:spPr/>
      <dgm:t>
        <a:bodyPr/>
        <a:lstStyle/>
        <a:p>
          <a:endParaRPr lang="en-GB"/>
        </a:p>
      </dgm:t>
    </dgm:pt>
    <dgm:pt modelId="{11E63434-846C-4397-9D60-4CD4C6E3D304}">
      <dgm:prSet/>
      <dgm:spPr>
        <a:solidFill>
          <a:srgbClr val="AD632E"/>
        </a:solidFill>
      </dgm:spPr>
      <dgm:t>
        <a:bodyPr/>
        <a:lstStyle/>
        <a:p>
          <a:r>
            <a:rPr lang="en-GB" b="1"/>
            <a:t>Training and Guidance</a:t>
          </a:r>
        </a:p>
      </dgm:t>
    </dgm:pt>
    <dgm:pt modelId="{AF91651A-EC86-4204-AEC6-420D8DCDFFCF}" type="parTrans" cxnId="{815EC568-B69A-4540-B076-4AA0666E8071}">
      <dgm:prSet/>
      <dgm:spPr/>
      <dgm:t>
        <a:bodyPr/>
        <a:lstStyle/>
        <a:p>
          <a:endParaRPr lang="en-GB"/>
        </a:p>
      </dgm:t>
    </dgm:pt>
    <dgm:pt modelId="{4E710655-DE10-4E7E-BF85-C17310328169}" type="sibTrans" cxnId="{815EC568-B69A-4540-B076-4AA0666E8071}">
      <dgm:prSet/>
      <dgm:spPr/>
      <dgm:t>
        <a:bodyPr/>
        <a:lstStyle/>
        <a:p>
          <a:endParaRPr lang="en-GB"/>
        </a:p>
      </dgm:t>
    </dgm:pt>
    <dgm:pt modelId="{695095A8-C484-4A10-98AE-EA25A1B72E0A}">
      <dgm:prSet/>
      <dgm:spPr>
        <a:solidFill>
          <a:srgbClr val="61252C"/>
        </a:solidFill>
      </dgm:spPr>
      <dgm:t>
        <a:bodyPr/>
        <a:lstStyle/>
        <a:p>
          <a:r>
            <a:rPr lang="en-GB" b="1"/>
            <a:t>Implementation</a:t>
          </a:r>
        </a:p>
      </dgm:t>
    </dgm:pt>
    <dgm:pt modelId="{FB65935F-C1B5-419B-8395-86C39F506D69}" type="parTrans" cxnId="{5A5E5B4A-3B42-4E92-955C-D33FE434D5D5}">
      <dgm:prSet/>
      <dgm:spPr/>
      <dgm:t>
        <a:bodyPr/>
        <a:lstStyle/>
        <a:p>
          <a:endParaRPr lang="en-GB"/>
        </a:p>
      </dgm:t>
    </dgm:pt>
    <dgm:pt modelId="{B612199E-7E42-4584-BA1F-E4374FC7DB99}" type="sibTrans" cxnId="{5A5E5B4A-3B42-4E92-955C-D33FE434D5D5}">
      <dgm:prSet/>
      <dgm:spPr/>
      <dgm:t>
        <a:bodyPr/>
        <a:lstStyle/>
        <a:p>
          <a:endParaRPr lang="en-GB"/>
        </a:p>
      </dgm:t>
    </dgm:pt>
    <dgm:pt modelId="{EB6C3269-5D7A-488B-BF4B-5A09D6E4A818}">
      <dgm:prSet/>
      <dgm:spPr>
        <a:solidFill>
          <a:srgbClr val="68A495"/>
        </a:solidFill>
        <a:ln>
          <a:solidFill>
            <a:srgbClr val="68A495"/>
          </a:solidFill>
        </a:ln>
      </dgm:spPr>
      <dgm:t>
        <a:bodyPr/>
        <a:lstStyle/>
        <a:p>
          <a:r>
            <a:rPr lang="en-GB" b="1"/>
            <a:t>Post-Implementation Review</a:t>
          </a:r>
        </a:p>
      </dgm:t>
    </dgm:pt>
    <dgm:pt modelId="{8D61D1F1-0081-439F-8F97-42908E09D037}" type="parTrans" cxnId="{B5232FEC-E3BD-4C92-BC71-BCE9EEAC27B5}">
      <dgm:prSet/>
      <dgm:spPr/>
      <dgm:t>
        <a:bodyPr/>
        <a:lstStyle/>
        <a:p>
          <a:endParaRPr lang="en-GB"/>
        </a:p>
      </dgm:t>
    </dgm:pt>
    <dgm:pt modelId="{02117207-6E23-4108-9DEF-32F75DEECF8B}" type="sibTrans" cxnId="{B5232FEC-E3BD-4C92-BC71-BCE9EEAC27B5}">
      <dgm:prSet/>
      <dgm:spPr/>
      <dgm:t>
        <a:bodyPr/>
        <a:lstStyle/>
        <a:p>
          <a:endParaRPr lang="en-GB"/>
        </a:p>
      </dgm:t>
    </dgm:pt>
    <dgm:pt modelId="{00CC7F03-A992-4709-A670-20784578C886}" type="pres">
      <dgm:prSet presAssocID="{3B2F6F9D-0D38-4AF1-902F-DD92BA049D88}" presName="CompostProcess" presStyleCnt="0">
        <dgm:presLayoutVars>
          <dgm:dir/>
          <dgm:resizeHandles val="exact"/>
        </dgm:presLayoutVars>
      </dgm:prSet>
      <dgm:spPr/>
    </dgm:pt>
    <dgm:pt modelId="{7E600E23-DA28-4E05-AEBE-2EA69B203716}" type="pres">
      <dgm:prSet presAssocID="{3B2F6F9D-0D38-4AF1-902F-DD92BA049D88}" presName="arrow" presStyleLbl="bgShp" presStyleIdx="0" presStyleCnt="1"/>
      <dgm:spPr>
        <a:solidFill>
          <a:srgbClr val="B5D3CB"/>
        </a:solidFill>
      </dgm:spPr>
    </dgm:pt>
    <dgm:pt modelId="{9B1971DF-6381-4556-AC1D-A828D821C029}" type="pres">
      <dgm:prSet presAssocID="{3B2F6F9D-0D38-4AF1-902F-DD92BA049D88}" presName="linearProcess" presStyleCnt="0"/>
      <dgm:spPr/>
    </dgm:pt>
    <dgm:pt modelId="{DEF6BA40-92D8-4D0D-8E5A-BCB848E34F3D}" type="pres">
      <dgm:prSet presAssocID="{E40D9CA3-C467-40D9-A176-AB7027982245}" presName="textNode" presStyleLbl="node1" presStyleIdx="0" presStyleCnt="7">
        <dgm:presLayoutVars>
          <dgm:bulletEnabled val="1"/>
        </dgm:presLayoutVars>
      </dgm:prSet>
      <dgm:spPr/>
    </dgm:pt>
    <dgm:pt modelId="{8CC62CF1-100A-4886-A563-A1E4359A2290}" type="pres">
      <dgm:prSet presAssocID="{7C86F507-6251-45BC-9571-839B87716684}" presName="sibTrans" presStyleCnt="0"/>
      <dgm:spPr/>
    </dgm:pt>
    <dgm:pt modelId="{AE067B33-95B7-4266-8E32-313F777591E0}" type="pres">
      <dgm:prSet presAssocID="{0802204A-F3FE-4C5A-9BA7-0E7909D63509}" presName="textNode" presStyleLbl="node1" presStyleIdx="1" presStyleCnt="7">
        <dgm:presLayoutVars>
          <dgm:bulletEnabled val="1"/>
        </dgm:presLayoutVars>
      </dgm:prSet>
      <dgm:spPr/>
    </dgm:pt>
    <dgm:pt modelId="{576F5796-1FD2-40AD-B1C6-6474F658FEEA}" type="pres">
      <dgm:prSet presAssocID="{BA68133E-99D4-401B-BAC6-39AB36F0AA78}" presName="sibTrans" presStyleCnt="0"/>
      <dgm:spPr/>
    </dgm:pt>
    <dgm:pt modelId="{6D5D7088-66C1-4D7C-8A1F-32D88F7870CB}" type="pres">
      <dgm:prSet presAssocID="{25A2EA4C-DB84-418C-AE17-0E8409D09DFB}" presName="textNode" presStyleLbl="node1" presStyleIdx="2" presStyleCnt="7">
        <dgm:presLayoutVars>
          <dgm:bulletEnabled val="1"/>
        </dgm:presLayoutVars>
      </dgm:prSet>
      <dgm:spPr/>
    </dgm:pt>
    <dgm:pt modelId="{EF7F522F-0ABD-4621-8063-BC4643E3F4F9}" type="pres">
      <dgm:prSet presAssocID="{62FE72DA-B523-48A6-89D1-B4921D24FE53}" presName="sibTrans" presStyleCnt="0"/>
      <dgm:spPr/>
    </dgm:pt>
    <dgm:pt modelId="{7E6B1158-F807-410A-B5FC-D37D1B748755}" type="pres">
      <dgm:prSet presAssocID="{6E364FE1-ADF5-429C-B3B7-119126DD3BBD}" presName="textNode" presStyleLbl="node1" presStyleIdx="3" presStyleCnt="7">
        <dgm:presLayoutVars>
          <dgm:bulletEnabled val="1"/>
        </dgm:presLayoutVars>
      </dgm:prSet>
      <dgm:spPr/>
    </dgm:pt>
    <dgm:pt modelId="{5D1FCC53-7DAB-47B2-8306-A8921616EE25}" type="pres">
      <dgm:prSet presAssocID="{AAF368E6-27CB-4E26-BFD9-F4E0640A34FB}" presName="sibTrans" presStyleCnt="0"/>
      <dgm:spPr/>
    </dgm:pt>
    <dgm:pt modelId="{62038943-A098-44CB-937F-EAAAD3D688BC}" type="pres">
      <dgm:prSet presAssocID="{11E63434-846C-4397-9D60-4CD4C6E3D304}" presName="textNode" presStyleLbl="node1" presStyleIdx="4" presStyleCnt="7">
        <dgm:presLayoutVars>
          <dgm:bulletEnabled val="1"/>
        </dgm:presLayoutVars>
      </dgm:prSet>
      <dgm:spPr/>
    </dgm:pt>
    <dgm:pt modelId="{06F95AFC-449C-4EAA-8429-B02B9482B6C8}" type="pres">
      <dgm:prSet presAssocID="{4E710655-DE10-4E7E-BF85-C17310328169}" presName="sibTrans" presStyleCnt="0"/>
      <dgm:spPr/>
    </dgm:pt>
    <dgm:pt modelId="{20D24A16-2592-4C0F-B395-F02F3AA3DECC}" type="pres">
      <dgm:prSet presAssocID="{695095A8-C484-4A10-98AE-EA25A1B72E0A}" presName="textNode" presStyleLbl="node1" presStyleIdx="5" presStyleCnt="7">
        <dgm:presLayoutVars>
          <dgm:bulletEnabled val="1"/>
        </dgm:presLayoutVars>
      </dgm:prSet>
      <dgm:spPr/>
    </dgm:pt>
    <dgm:pt modelId="{037C4B1E-8207-44AC-ABCA-5EF6E2C8719A}" type="pres">
      <dgm:prSet presAssocID="{B612199E-7E42-4584-BA1F-E4374FC7DB99}" presName="sibTrans" presStyleCnt="0"/>
      <dgm:spPr/>
    </dgm:pt>
    <dgm:pt modelId="{27337D50-A216-4B86-A3BE-2F414FEC989B}" type="pres">
      <dgm:prSet presAssocID="{EB6C3269-5D7A-488B-BF4B-5A09D6E4A818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2DF38816-39E0-4694-AC55-DAF6B3F7B4FE}" type="presOf" srcId="{3B2F6F9D-0D38-4AF1-902F-DD92BA049D88}" destId="{00CC7F03-A992-4709-A670-20784578C886}" srcOrd="0" destOrd="0" presId="urn:microsoft.com/office/officeart/2005/8/layout/hProcess9"/>
    <dgm:cxn modelId="{FE48F965-192C-4432-8AEE-825331BCE44B}" srcId="{3B2F6F9D-0D38-4AF1-902F-DD92BA049D88}" destId="{25A2EA4C-DB84-418C-AE17-0E8409D09DFB}" srcOrd="2" destOrd="0" parTransId="{2B00D015-D5B9-4B1E-92DA-F0831FDFDEBB}" sibTransId="{62FE72DA-B523-48A6-89D1-B4921D24FE53}"/>
    <dgm:cxn modelId="{D4CC4867-76C9-4574-A5D2-E9AEEDF7452C}" srcId="{3B2F6F9D-0D38-4AF1-902F-DD92BA049D88}" destId="{0802204A-F3FE-4C5A-9BA7-0E7909D63509}" srcOrd="1" destOrd="0" parTransId="{F9D20B64-07DB-4E43-A8BC-3B96C94D63E1}" sibTransId="{BA68133E-99D4-401B-BAC6-39AB36F0AA78}"/>
    <dgm:cxn modelId="{815EC568-B69A-4540-B076-4AA0666E8071}" srcId="{3B2F6F9D-0D38-4AF1-902F-DD92BA049D88}" destId="{11E63434-846C-4397-9D60-4CD4C6E3D304}" srcOrd="4" destOrd="0" parTransId="{AF91651A-EC86-4204-AEC6-420D8DCDFFCF}" sibTransId="{4E710655-DE10-4E7E-BF85-C17310328169}"/>
    <dgm:cxn modelId="{5A5E5B4A-3B42-4E92-955C-D33FE434D5D5}" srcId="{3B2F6F9D-0D38-4AF1-902F-DD92BA049D88}" destId="{695095A8-C484-4A10-98AE-EA25A1B72E0A}" srcOrd="5" destOrd="0" parTransId="{FB65935F-C1B5-419B-8395-86C39F506D69}" sibTransId="{B612199E-7E42-4584-BA1F-E4374FC7DB99}"/>
    <dgm:cxn modelId="{CF1A5A6F-17EE-49FA-B979-24E97C9F570B}" type="presOf" srcId="{0802204A-F3FE-4C5A-9BA7-0E7909D63509}" destId="{AE067B33-95B7-4266-8E32-313F777591E0}" srcOrd="0" destOrd="0" presId="urn:microsoft.com/office/officeart/2005/8/layout/hProcess9"/>
    <dgm:cxn modelId="{9CFBC051-13BA-4FC0-84F7-5151619F0EE5}" type="presOf" srcId="{E40D9CA3-C467-40D9-A176-AB7027982245}" destId="{DEF6BA40-92D8-4D0D-8E5A-BCB848E34F3D}" srcOrd="0" destOrd="0" presId="urn:microsoft.com/office/officeart/2005/8/layout/hProcess9"/>
    <dgm:cxn modelId="{ABF07885-8124-438B-A275-36CCDC83C630}" srcId="{3B2F6F9D-0D38-4AF1-902F-DD92BA049D88}" destId="{E40D9CA3-C467-40D9-A176-AB7027982245}" srcOrd="0" destOrd="0" parTransId="{236E8029-9D91-46A5-83B5-7CC9EF2A2BCB}" sibTransId="{7C86F507-6251-45BC-9571-839B87716684}"/>
    <dgm:cxn modelId="{4D0C598D-883B-440D-BFCB-48E2E37FF79F}" type="presOf" srcId="{11E63434-846C-4397-9D60-4CD4C6E3D304}" destId="{62038943-A098-44CB-937F-EAAAD3D688BC}" srcOrd="0" destOrd="0" presId="urn:microsoft.com/office/officeart/2005/8/layout/hProcess9"/>
    <dgm:cxn modelId="{BE1588A4-27D1-41D7-A228-4F0CF2DA8918}" srcId="{3B2F6F9D-0D38-4AF1-902F-DD92BA049D88}" destId="{6E364FE1-ADF5-429C-B3B7-119126DD3BBD}" srcOrd="3" destOrd="0" parTransId="{E78DF14D-9EE8-4D2B-BA3E-122BF0D794E5}" sibTransId="{AAF368E6-27CB-4E26-BFD9-F4E0640A34FB}"/>
    <dgm:cxn modelId="{465875D2-4D8D-4F9F-BCC0-E431582414BD}" type="presOf" srcId="{25A2EA4C-DB84-418C-AE17-0E8409D09DFB}" destId="{6D5D7088-66C1-4D7C-8A1F-32D88F7870CB}" srcOrd="0" destOrd="0" presId="urn:microsoft.com/office/officeart/2005/8/layout/hProcess9"/>
    <dgm:cxn modelId="{FAB1EED4-6A8D-4D4A-9B7C-506122F5E01B}" type="presOf" srcId="{6E364FE1-ADF5-429C-B3B7-119126DD3BBD}" destId="{7E6B1158-F807-410A-B5FC-D37D1B748755}" srcOrd="0" destOrd="0" presId="urn:microsoft.com/office/officeart/2005/8/layout/hProcess9"/>
    <dgm:cxn modelId="{7A267EE7-9114-4828-8B25-C8A23FAD5A1F}" type="presOf" srcId="{695095A8-C484-4A10-98AE-EA25A1B72E0A}" destId="{20D24A16-2592-4C0F-B395-F02F3AA3DECC}" srcOrd="0" destOrd="0" presId="urn:microsoft.com/office/officeart/2005/8/layout/hProcess9"/>
    <dgm:cxn modelId="{B5232FEC-E3BD-4C92-BC71-BCE9EEAC27B5}" srcId="{3B2F6F9D-0D38-4AF1-902F-DD92BA049D88}" destId="{EB6C3269-5D7A-488B-BF4B-5A09D6E4A818}" srcOrd="6" destOrd="0" parTransId="{8D61D1F1-0081-439F-8F97-42908E09D037}" sibTransId="{02117207-6E23-4108-9DEF-32F75DEECF8B}"/>
    <dgm:cxn modelId="{1BC3F5EC-0098-48D6-92BF-3654C90C7F9B}" type="presOf" srcId="{EB6C3269-5D7A-488B-BF4B-5A09D6E4A818}" destId="{27337D50-A216-4B86-A3BE-2F414FEC989B}" srcOrd="0" destOrd="0" presId="urn:microsoft.com/office/officeart/2005/8/layout/hProcess9"/>
    <dgm:cxn modelId="{FA6754F0-C30C-46C9-86D7-C4570AF5DC51}" type="presParOf" srcId="{00CC7F03-A992-4709-A670-20784578C886}" destId="{7E600E23-DA28-4E05-AEBE-2EA69B203716}" srcOrd="0" destOrd="0" presId="urn:microsoft.com/office/officeart/2005/8/layout/hProcess9"/>
    <dgm:cxn modelId="{75E3409A-0F3E-4CBF-87DF-B31AE1F61862}" type="presParOf" srcId="{00CC7F03-A992-4709-A670-20784578C886}" destId="{9B1971DF-6381-4556-AC1D-A828D821C029}" srcOrd="1" destOrd="0" presId="urn:microsoft.com/office/officeart/2005/8/layout/hProcess9"/>
    <dgm:cxn modelId="{DA6CC883-CD1D-4DEB-8C8B-040EEEAD2D5D}" type="presParOf" srcId="{9B1971DF-6381-4556-AC1D-A828D821C029}" destId="{DEF6BA40-92D8-4D0D-8E5A-BCB848E34F3D}" srcOrd="0" destOrd="0" presId="urn:microsoft.com/office/officeart/2005/8/layout/hProcess9"/>
    <dgm:cxn modelId="{23999428-318E-4671-BC47-4631D481CE0D}" type="presParOf" srcId="{9B1971DF-6381-4556-AC1D-A828D821C029}" destId="{8CC62CF1-100A-4886-A563-A1E4359A2290}" srcOrd="1" destOrd="0" presId="urn:microsoft.com/office/officeart/2005/8/layout/hProcess9"/>
    <dgm:cxn modelId="{F337C6C6-C828-4AB6-909B-27BC9C5C0028}" type="presParOf" srcId="{9B1971DF-6381-4556-AC1D-A828D821C029}" destId="{AE067B33-95B7-4266-8E32-313F777591E0}" srcOrd="2" destOrd="0" presId="urn:microsoft.com/office/officeart/2005/8/layout/hProcess9"/>
    <dgm:cxn modelId="{DC74913E-B464-4A5B-8BCE-C31CC579CA56}" type="presParOf" srcId="{9B1971DF-6381-4556-AC1D-A828D821C029}" destId="{576F5796-1FD2-40AD-B1C6-6474F658FEEA}" srcOrd="3" destOrd="0" presId="urn:microsoft.com/office/officeart/2005/8/layout/hProcess9"/>
    <dgm:cxn modelId="{2BB8825B-0D2B-41E6-B424-2C3ACAE9760F}" type="presParOf" srcId="{9B1971DF-6381-4556-AC1D-A828D821C029}" destId="{6D5D7088-66C1-4D7C-8A1F-32D88F7870CB}" srcOrd="4" destOrd="0" presId="urn:microsoft.com/office/officeart/2005/8/layout/hProcess9"/>
    <dgm:cxn modelId="{9B56F0D3-0463-4D34-BA86-D7AD1785F7EF}" type="presParOf" srcId="{9B1971DF-6381-4556-AC1D-A828D821C029}" destId="{EF7F522F-0ABD-4621-8063-BC4643E3F4F9}" srcOrd="5" destOrd="0" presId="urn:microsoft.com/office/officeart/2005/8/layout/hProcess9"/>
    <dgm:cxn modelId="{4778BDAD-007C-4CCD-A515-D456BDEC5F73}" type="presParOf" srcId="{9B1971DF-6381-4556-AC1D-A828D821C029}" destId="{7E6B1158-F807-410A-B5FC-D37D1B748755}" srcOrd="6" destOrd="0" presId="urn:microsoft.com/office/officeart/2005/8/layout/hProcess9"/>
    <dgm:cxn modelId="{B9D4D425-51F1-47D7-879A-6C90A2917435}" type="presParOf" srcId="{9B1971DF-6381-4556-AC1D-A828D821C029}" destId="{5D1FCC53-7DAB-47B2-8306-A8921616EE25}" srcOrd="7" destOrd="0" presId="urn:microsoft.com/office/officeart/2005/8/layout/hProcess9"/>
    <dgm:cxn modelId="{37B2A49A-79F0-488A-879D-30D2DCE7B6B2}" type="presParOf" srcId="{9B1971DF-6381-4556-AC1D-A828D821C029}" destId="{62038943-A098-44CB-937F-EAAAD3D688BC}" srcOrd="8" destOrd="0" presId="urn:microsoft.com/office/officeart/2005/8/layout/hProcess9"/>
    <dgm:cxn modelId="{65CA664C-7833-4185-952D-B2F4CB242250}" type="presParOf" srcId="{9B1971DF-6381-4556-AC1D-A828D821C029}" destId="{06F95AFC-449C-4EAA-8429-B02B9482B6C8}" srcOrd="9" destOrd="0" presId="urn:microsoft.com/office/officeart/2005/8/layout/hProcess9"/>
    <dgm:cxn modelId="{9CF28475-5278-4ED9-951C-5471B1702DF7}" type="presParOf" srcId="{9B1971DF-6381-4556-AC1D-A828D821C029}" destId="{20D24A16-2592-4C0F-B395-F02F3AA3DECC}" srcOrd="10" destOrd="0" presId="urn:microsoft.com/office/officeart/2005/8/layout/hProcess9"/>
    <dgm:cxn modelId="{7C5EFB09-153D-4AFD-868B-0A90558AC392}" type="presParOf" srcId="{9B1971DF-6381-4556-AC1D-A828D821C029}" destId="{037C4B1E-8207-44AC-ABCA-5EF6E2C8719A}" srcOrd="11" destOrd="0" presId="urn:microsoft.com/office/officeart/2005/8/layout/hProcess9"/>
    <dgm:cxn modelId="{E681FE32-8E5F-4844-9127-3C2CD1704430}" type="presParOf" srcId="{9B1971DF-6381-4556-AC1D-A828D821C029}" destId="{27337D50-A216-4B86-A3BE-2F414FEC989B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00E23-DA28-4E05-AEBE-2EA69B203716}">
      <dsp:nvSpPr>
        <dsp:cNvPr id="0" name=""/>
        <dsp:cNvSpPr/>
      </dsp:nvSpPr>
      <dsp:spPr>
        <a:xfrm>
          <a:off x="350996" y="0"/>
          <a:ext cx="3977957" cy="1533525"/>
        </a:xfrm>
        <a:prstGeom prst="rightArrow">
          <a:avLst/>
        </a:prstGeom>
        <a:solidFill>
          <a:srgbClr val="B5D3CB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F6BA40-92D8-4D0D-8E5A-BCB848E34F3D}">
      <dsp:nvSpPr>
        <dsp:cNvPr id="0" name=""/>
        <dsp:cNvSpPr/>
      </dsp:nvSpPr>
      <dsp:spPr>
        <a:xfrm>
          <a:off x="399" y="460057"/>
          <a:ext cx="640979" cy="613410"/>
        </a:xfrm>
        <a:prstGeom prst="roundRect">
          <a:avLst/>
        </a:prstGeom>
        <a:solidFill>
          <a:srgbClr val="68A49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Release Planning</a:t>
          </a:r>
        </a:p>
      </dsp:txBody>
      <dsp:txXfrm>
        <a:off x="30343" y="490001"/>
        <a:ext cx="581091" cy="553522"/>
      </dsp:txXfrm>
    </dsp:sp>
    <dsp:sp modelId="{AE067B33-95B7-4266-8E32-313F777591E0}">
      <dsp:nvSpPr>
        <dsp:cNvPr id="0" name=""/>
        <dsp:cNvSpPr/>
      </dsp:nvSpPr>
      <dsp:spPr>
        <a:xfrm>
          <a:off x="673428" y="460057"/>
          <a:ext cx="640979" cy="613410"/>
        </a:xfrm>
        <a:prstGeom prst="roundRect">
          <a:avLst/>
        </a:prstGeom>
        <a:solidFill>
          <a:srgbClr val="B3CB8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Pre-Release</a:t>
          </a:r>
        </a:p>
      </dsp:txBody>
      <dsp:txXfrm>
        <a:off x="703372" y="490001"/>
        <a:ext cx="581091" cy="553522"/>
      </dsp:txXfrm>
    </dsp:sp>
    <dsp:sp modelId="{6D5D7088-66C1-4D7C-8A1F-32D88F7870CB}">
      <dsp:nvSpPr>
        <dsp:cNvPr id="0" name=""/>
        <dsp:cNvSpPr/>
      </dsp:nvSpPr>
      <dsp:spPr>
        <a:xfrm>
          <a:off x="1346456" y="460057"/>
          <a:ext cx="640979" cy="613410"/>
        </a:xfrm>
        <a:prstGeom prst="roundRect">
          <a:avLst/>
        </a:prstGeom>
        <a:solidFill>
          <a:srgbClr val="48813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Questions and Clarifications</a:t>
          </a:r>
        </a:p>
      </dsp:txBody>
      <dsp:txXfrm>
        <a:off x="1376400" y="490001"/>
        <a:ext cx="581091" cy="553522"/>
      </dsp:txXfrm>
    </dsp:sp>
    <dsp:sp modelId="{7E6B1158-F807-410A-B5FC-D37D1B748755}">
      <dsp:nvSpPr>
        <dsp:cNvPr id="0" name=""/>
        <dsp:cNvSpPr/>
      </dsp:nvSpPr>
      <dsp:spPr>
        <a:xfrm>
          <a:off x="2019485" y="460057"/>
          <a:ext cx="640979" cy="613410"/>
        </a:xfrm>
        <a:prstGeom prst="roundRect">
          <a:avLst/>
        </a:prstGeom>
        <a:solidFill>
          <a:srgbClr val="DBA27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Testing and Technical Assurance</a:t>
          </a:r>
        </a:p>
      </dsp:txBody>
      <dsp:txXfrm>
        <a:off x="2049429" y="490001"/>
        <a:ext cx="581091" cy="553522"/>
      </dsp:txXfrm>
    </dsp:sp>
    <dsp:sp modelId="{62038943-A098-44CB-937F-EAAAD3D688BC}">
      <dsp:nvSpPr>
        <dsp:cNvPr id="0" name=""/>
        <dsp:cNvSpPr/>
      </dsp:nvSpPr>
      <dsp:spPr>
        <a:xfrm>
          <a:off x="2692513" y="460057"/>
          <a:ext cx="640979" cy="613410"/>
        </a:xfrm>
        <a:prstGeom prst="roundRect">
          <a:avLst/>
        </a:prstGeom>
        <a:solidFill>
          <a:srgbClr val="AD632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Training and Guidance</a:t>
          </a:r>
        </a:p>
      </dsp:txBody>
      <dsp:txXfrm>
        <a:off x="2722457" y="490001"/>
        <a:ext cx="581091" cy="553522"/>
      </dsp:txXfrm>
    </dsp:sp>
    <dsp:sp modelId="{20D24A16-2592-4C0F-B395-F02F3AA3DECC}">
      <dsp:nvSpPr>
        <dsp:cNvPr id="0" name=""/>
        <dsp:cNvSpPr/>
      </dsp:nvSpPr>
      <dsp:spPr>
        <a:xfrm>
          <a:off x="3365542" y="460057"/>
          <a:ext cx="640979" cy="613410"/>
        </a:xfrm>
        <a:prstGeom prst="roundRect">
          <a:avLst/>
        </a:prstGeom>
        <a:solidFill>
          <a:srgbClr val="61252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Implementation</a:t>
          </a:r>
        </a:p>
      </dsp:txBody>
      <dsp:txXfrm>
        <a:off x="3395486" y="490001"/>
        <a:ext cx="581091" cy="553522"/>
      </dsp:txXfrm>
    </dsp:sp>
    <dsp:sp modelId="{27337D50-A216-4B86-A3BE-2F414FEC989B}">
      <dsp:nvSpPr>
        <dsp:cNvPr id="0" name=""/>
        <dsp:cNvSpPr/>
      </dsp:nvSpPr>
      <dsp:spPr>
        <a:xfrm>
          <a:off x="4038570" y="460057"/>
          <a:ext cx="640979" cy="613410"/>
        </a:xfrm>
        <a:prstGeom prst="roundRect">
          <a:avLst/>
        </a:prstGeom>
        <a:solidFill>
          <a:srgbClr val="68A495"/>
        </a:solidFill>
        <a:ln>
          <a:solidFill>
            <a:srgbClr val="68A495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/>
            <a:t>Post-Implementation Review</a:t>
          </a:r>
        </a:p>
      </dsp:txBody>
      <dsp:txXfrm>
        <a:off x="4068514" y="490001"/>
        <a:ext cx="581091" cy="553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F14E1-E2D8-AB19-48AB-3BF6F8C555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91DFD-FF1B-C276-1283-3B2A4B1A12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37D2-E0B4-402B-A7F6-286F773C2CB9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AF906-3368-94F1-680A-CBCA8D39D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C25D2-135B-D633-5A27-069221564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E7786-0BAD-4E3E-BE7D-6E9A42EC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1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5FF09-9601-4E24-83C6-785B1CA44BD6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A149-C9EB-4073-8E98-A850D1647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9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5C957-D631-4283-AADD-F8FB8DC482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7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DF2907-EEC6-8A10-A4A3-BF14BF478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1D1E38-61C2-4353-0F57-E265309ACC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BF43F-B9A3-11D1-E921-CD06E33E5E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7C15FA-00EF-4A16-85AC-169AEB037A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FD1EF5-9834-50F5-3AB5-95497A69E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C717C-15D9-4828-5B87-C19AA98D2B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An Energy Supplier can send the following requests to the CSS via an API:</a:t>
            </a:r>
          </a:p>
          <a:p>
            <a:pPr lvl="0"/>
            <a:r>
              <a:rPr lang="en-GB" b="1"/>
              <a:t>Initial Registration Request</a:t>
            </a:r>
            <a:r>
              <a:rPr lang="en-GB"/>
              <a:t>: the first time a RMP has been registered e.g. a newly built premises</a:t>
            </a:r>
          </a:p>
          <a:p>
            <a:pPr lvl="0"/>
            <a:r>
              <a:rPr lang="en-GB" b="1"/>
              <a:t>Switch Request: </a:t>
            </a:r>
            <a:r>
              <a:rPr lang="en-GB"/>
              <a:t>a new Registration from a new Supplier following the ending of the current Registration.</a:t>
            </a:r>
          </a:p>
          <a:p>
            <a:pPr lvl="0"/>
            <a:r>
              <a:rPr lang="en-GB" b="1"/>
              <a:t>Withdrawal: </a:t>
            </a:r>
            <a:r>
              <a:rPr lang="en-GB"/>
              <a:t>A Gaining Supplier cancels a Switch for any reason</a:t>
            </a:r>
          </a:p>
          <a:p>
            <a:pPr lvl="0"/>
            <a:r>
              <a:rPr lang="en-GB" b="1"/>
              <a:t>Annulment: </a:t>
            </a:r>
            <a:r>
              <a:rPr lang="en-GB"/>
              <a:t>A Losing Supplier cancels a Switch to prevent an Erroneous Switch from occurring</a:t>
            </a:r>
          </a:p>
          <a:p>
            <a:pPr lvl="0"/>
            <a:r>
              <a:rPr lang="en-GB" b="1"/>
              <a:t>Objection:  </a:t>
            </a:r>
            <a:r>
              <a:rPr lang="en-GB"/>
              <a:t>A Losing Supplier cancels a Switch if the Consumer has an:</a:t>
            </a:r>
          </a:p>
          <a:p>
            <a:pPr lvl="0"/>
            <a:r>
              <a:rPr lang="en-GB"/>
              <a:t>Existing Contract (Non-Domestic); or Debt (Domestic)</a:t>
            </a:r>
          </a:p>
          <a:p>
            <a:pPr lvl="0"/>
            <a:r>
              <a:rPr lang="en-GB" b="1"/>
              <a:t>Event: </a:t>
            </a:r>
            <a:r>
              <a:rPr lang="en-GB"/>
              <a:t>The Registered Supplier can change the Domestic Premises status of a Registration; or, for gas, the registered Shipper.</a:t>
            </a:r>
          </a:p>
          <a:p>
            <a:pPr lvl="0"/>
            <a:endParaRPr lang="en-GB"/>
          </a:p>
          <a:p>
            <a:pPr lvl="0"/>
            <a:r>
              <a:rPr lang="en-GB"/>
              <a:t>Further information available in the REC Schedule 23 - Registration Services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A91EE-E2D5-A7D2-C833-67D06B01DE4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7E20DB-F260-42D0-BB84-31B80F8DD2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DAD287-8751-723C-B762-F01DF2E17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A83DC-A423-DB5A-7CF0-0D3672D874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BE2B4-1463-E41F-3EA0-D03A27668BD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5F133A-D6E4-4F91-A2BC-1EF0D43CD2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3E4094-347F-3EAD-29EC-F9C66B190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6748B0-86FB-FC86-F406-69E94017D9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1E724-1EDB-46A6-AE81-FE25735E7D2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A9651D-ECCE-4229-929C-5DF2DE600F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F96FC7-07A4-81C1-6102-597077868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62006-29FE-67B5-FA5C-FD5C9D4C2D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8D65B-6110-361E-BD06-DCCFC75283F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ED6EA7-726B-401E-8B26-06EF91859A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F5D53-FCD7-DACC-A4FD-779CDFF50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3ECE0A-02B3-5CFA-F8C5-B7D79260D7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BF78A-47CC-F1A5-B218-F7EB2C2C099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B43DE7-AF98-43FE-AEFB-2978723BBB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18B24-A1BB-2635-CC9E-0D6AB908D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9CF3E2-4B00-6E4B-DA3F-2B272B13C3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A856C-785D-7297-DECF-B741D9184FC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872CF5-DC2F-4722-BA87-5CA1C62F9A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28" y="2955632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28" y="4895268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6" y="339660"/>
            <a:ext cx="3790752" cy="2615972"/>
          </a:xfrm>
          <a:prstGeom prst="rect">
            <a:avLst/>
          </a:prstGeom>
        </p:spPr>
      </p:pic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6959662B-FD87-EB75-8134-0BC5FAF51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>
            <a:off x="9393382" y="2893287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915984"/>
            <a:ext cx="9285288" cy="9318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836738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3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1836738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9308" y="1836738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2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 Left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4" y="1836738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8497" y="1836738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2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Narro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8131" y="1836737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7583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4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2160" y="1862376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62375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5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F3B-1ACA-6872-BEAB-3C3CE749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B080E31-7E11-DB9B-1F69-83AEE80DDB1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81025" y="1136650"/>
            <a:ext cx="9542463" cy="54864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4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88E4-50C5-CEB0-D6F6-232CC12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E925E-7A20-C599-637B-001B04D0C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2338" y="1905000"/>
            <a:ext cx="9201150" cy="4503738"/>
          </a:xfrm>
        </p:spPr>
        <p:txBody>
          <a:bodyPr numCol="2" spcCol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139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C620-1796-4692-1101-F3FDEA41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7CDB0B7-62AD-A6A0-D617-52E07A759E4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25650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43D73FA-7799-9E42-8030-E8C238EB5ED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739967" y="2025649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8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F981-EC4B-FC5D-CB7F-B0A289E7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3A3D9-C306-A50D-2E83-735207441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114" y="1444625"/>
            <a:ext cx="9542374" cy="44513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DA54-1359-1A3F-9450-4D5C5A3667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025" y="6110288"/>
            <a:ext cx="9542463" cy="444500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382225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5961" y="2622346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/>
              <a:t>Thanks for attending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961" y="4561982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Contact us: Enquiries@recmanager.co.uk</a:t>
            </a:r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8" y="339660"/>
            <a:ext cx="3790752" cy="2615972"/>
          </a:xfrm>
          <a:prstGeom prst="rect">
            <a:avLst/>
          </a:prstGeom>
        </p:spPr>
      </p:pic>
      <p:pic>
        <p:nvPicPr>
          <p:cNvPr id="6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DDE74CEB-C666-A96F-0B98-433A6E43D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 rot="5400000">
            <a:off x="583047" y="3476335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941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6363" y="4606925"/>
            <a:ext cx="3552825" cy="1358038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7795" y="4607667"/>
            <a:ext cx="3552825" cy="135803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40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4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226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31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83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D5E6-FD29-840C-CCBB-2B564053690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7230" y="2955633"/>
            <a:ext cx="6059061" cy="1939634"/>
          </a:xfrm>
        </p:spPr>
        <p:txBody>
          <a:bodyPr anchor="b"/>
          <a:lstStyle>
            <a:lvl1pPr>
              <a:defRPr sz="3200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72E03-3C45-C473-8192-B541D454EA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7230" y="4895267"/>
            <a:ext cx="6059061" cy="1009076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BD1FB4A6-6BED-FA12-59CA-1722F38F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06" y="339663"/>
            <a:ext cx="3790754" cy="26159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A86AC5FE-9028-576B-3C11-0BD5B4CBCF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6" t="12217" r="45066" b="29972"/>
          <a:stretch>
            <a:fillRect/>
          </a:stretch>
        </p:blipFill>
        <p:spPr>
          <a:xfrm>
            <a:off x="9393384" y="2893289"/>
            <a:ext cx="2798621" cy="39647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54126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47CC-EE9B-0365-2460-C74C5EA147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C2D2C56-5218-F458-BECE-A014711765D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606545"/>
            <a:ext cx="3521070" cy="3384551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D96E07-5A86-5251-C35F-A529FC85B24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929411" y="1606545"/>
            <a:ext cx="3521070" cy="3384551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6F1FCB0-79C5-A175-EC69-BC7907020D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6364" y="4606920"/>
            <a:ext cx="3552828" cy="135803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83571B9-A347-8F50-B4C1-9CB5569C00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67791" y="4607670"/>
            <a:ext cx="3552828" cy="135803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67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389A-9E40-B213-5CE2-BE5C2633F4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44CD63A-FFCB-0801-235E-7F63CD6DA89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606545"/>
            <a:ext cx="2631396" cy="315345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E19530-38D8-55D0-782F-5AEA19F62E0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117561" y="1606545"/>
            <a:ext cx="2631396" cy="340128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9E8783-5C56-6379-AE9C-0C3CFE27C8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4651" y="4427661"/>
            <a:ext cx="2982909" cy="1135849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95630E9-992C-25B7-1F9D-58EA553BC9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14009" y="4440280"/>
            <a:ext cx="2982909" cy="113510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004A397-ECB5-31A4-9D4B-9DD5EFB79CF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91660" y="1606545"/>
            <a:ext cx="2631396" cy="3401284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2E88309-2312-35F8-EA20-50C85590B2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87368" y="4440280"/>
            <a:ext cx="2982909" cy="113510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18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0F41-5FF1-CB5F-66E2-44CF0AF3CE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CB550A4-75B2-E897-B8AD-A0642BDE9EB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56E78A7-63CA-47F7-8773-DB354D04A3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6CD064A-9B5A-0F92-D3A0-51317DC8520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38146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1A224F-5D43-17C2-0307-E14468702D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8146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1D8A438-46F9-C1FC-EE82-1FFF9B0A958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38089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A3D3236-9328-304F-2F7B-F5B3CA9EF4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38089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0CB66E-003C-DF5B-8FEC-B06CABFFE96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3803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9F84189-A3C0-0F49-0416-31219F5A77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3803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3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18BF-7F6B-5BAD-B98E-75458CFEF9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Introducing your presenters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17B25AE-BAD6-1A94-462D-A4B7372F961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8203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F41E2D2-90DD-2AEA-C3A4-3E55B7B76D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F80302F-777A-1BE6-202D-E41C97CB914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41596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891F0B9-530B-DB40-8104-8FCBA16D4D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1596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8EEB620-08D1-DD33-8005-A4A61A9A0DD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244989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836761-BDD4-7A62-47FA-9EB25542C8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44989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A44A98-CAD4-F930-9D65-E0E1728F3F0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48382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240CC6E-3834-6E6B-E168-40A74A24CD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8382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4648B4D-8992-0FFE-4C30-220D79E5061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651775" y="1922800"/>
            <a:ext cx="1964817" cy="2324487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C680B8-C232-1E56-08FB-9D5AD38477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51775" y="4247287"/>
            <a:ext cx="1964817" cy="1374928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57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 Presente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45BDF85-D5B4-4A01-B93C-45B1933DBDF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16763" y="155510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09DC43F-EEF8-3767-F2C9-6F9394BDC0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38100" y="1559490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E2EC43B-D36E-73F7-41F8-EE08C7E702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3D55730-DE64-B529-1B8D-373657E5929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08222" y="2886230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E89193-370B-2293-AB2D-99482CDF62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29559" y="2890619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53C7BB7-6D46-3825-9E7C-A3303E53F24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16763" y="4226128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8E32AE-915B-33BC-75BE-8FE7EBC507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38100" y="4230517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EBE295B-C401-05A5-39C1-6760BAB5C1B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208291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CBE5AA-0CE4-2E6A-A41A-152EC0B2A5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2087291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20E88F7-0AD9-BE81-76FF-C1FC98E2CA2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3420221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1D02FDB-3599-5353-8E74-677814F4B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3424610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E047C92-D1A1-1C8E-E243-A57D8CA83A2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4760119"/>
            <a:ext cx="1212787" cy="1076770"/>
          </a:xfrm>
          <a:ln w="9528">
            <a:solidFill>
              <a:srgbClr val="70ADA3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129A748-5B46-BDA2-A12E-F90B3BF8E7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7339" y="4764508"/>
            <a:ext cx="2546649" cy="1076770"/>
          </a:xfrm>
          <a:solidFill>
            <a:srgbClr val="FFFFFF"/>
          </a:solidFill>
          <a:ln w="38103" cap="flat">
            <a:solidFill>
              <a:srgbClr val="70ADA3"/>
            </a:solidFill>
            <a:prstDash val="solid"/>
            <a:miter/>
          </a:ln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3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2631393" cy="3153457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7560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4648" y="4427664"/>
            <a:ext cx="2982912" cy="113584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4007" y="4440282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98B74B8-0426-0468-EDAA-F71E7C8A76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91662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FE27AF-59F4-8B4D-0BC2-3B7AC8A6FD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7371" y="4440281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6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2F58-7383-248A-625C-52AE69295A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DBCA4D0-C4F3-7BED-42BE-2EB010598D9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06463" y="1939890"/>
            <a:ext cx="9217023" cy="41783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0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030D-0E2C-731A-A61F-593AFDB36B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467209F1-6E22-76AF-A13B-6B36C2E58A54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2084383"/>
            <a:ext cx="9285283" cy="39576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5190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h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FD56-186C-9BF8-E953-A477E4C04E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EEBF73-674D-FDF8-724F-D71594B6EF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36736"/>
            <a:ext cx="9285283" cy="93186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7">
            <a:extLst>
              <a:ext uri="{FF2B5EF4-FFF2-40B4-BE49-F238E27FC236}">
                <a16:creationId xmlns:a16="http://schemas.microsoft.com/office/drawing/2014/main" id="{C8A645F6-7C68-3BA0-56DB-BF9DC1A20840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3230566"/>
            <a:ext cx="9285283" cy="27336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84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C272-6977-28D2-5432-2D1F958DA6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210724E-A62F-7090-59E5-46CFA61778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4915988"/>
            <a:ext cx="9285283" cy="93186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7">
            <a:extLst>
              <a:ext uri="{FF2B5EF4-FFF2-40B4-BE49-F238E27FC236}">
                <a16:creationId xmlns:a16="http://schemas.microsoft.com/office/drawing/2014/main" id="{1D57145E-381C-BA26-0B98-BCBF412BCD34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1836736"/>
            <a:ext cx="9285283" cy="27336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040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713A-B1EE-7EC1-E5E2-4D1D86D63E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F5C3B81-6DA8-8EB5-A5B5-11CAF54A6A3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6463" y="1836736"/>
            <a:ext cx="4152647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090F4BE-FA61-C28D-4B52-CB5D20AA46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69309" y="1836736"/>
            <a:ext cx="465417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61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rrow Image Left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9E17-82B6-FB3A-9D0F-2D020EC881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229D18F-5516-E1EA-4426-3CE336FB740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6463" y="1836736"/>
            <a:ext cx="1964926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303C446-7E58-3558-1DEE-6F27FC6AAD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8499" y="1836736"/>
            <a:ext cx="676498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9761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hen Narro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37BB-2342-A086-D0B7-16073405E5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99C43A4-320D-0369-A338-758CF83C935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58130" y="1836736"/>
            <a:ext cx="1964926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E46AC53-1A49-11E2-2248-F98427B613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76498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5115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73B5-79F0-A5EE-3D04-5FB55271AD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A649770-3921-B21C-95E3-ABD47973B09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82160" y="1862376"/>
            <a:ext cx="4152647" cy="4460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E9B3D8E-8666-DE78-9E16-63EA15D659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62376"/>
            <a:ext cx="4654177" cy="44608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46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C86C-980A-715F-C6ED-76F41CA575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8E222823-E5DB-C20E-4760-6690CDDF974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81028" y="1136654"/>
            <a:ext cx="9542458" cy="548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568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1B63-DFC6-5D40-1418-B76805D7CE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522502-42DA-0591-730F-F13D8E7B54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2336" y="1904996"/>
            <a:ext cx="9201150" cy="450374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1000"/>
              </a:spcBef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29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144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144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8088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088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03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803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83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6A83-F0F0-28F4-81F3-65B67307EE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3">
            <a:extLst>
              <a:ext uri="{FF2B5EF4-FFF2-40B4-BE49-F238E27FC236}">
                <a16:creationId xmlns:a16="http://schemas.microsoft.com/office/drawing/2014/main" id="{B8CA03A3-0DA1-1F87-D1DA-BB1B8FA008F1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2025652"/>
            <a:ext cx="4383084" cy="3802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77CA61A-6D1C-847D-CF44-DCD1FC09F769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5739963" y="2025652"/>
            <a:ext cx="4383084" cy="3802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272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7DAE-36AA-6694-F884-D48089CC80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C72905C-7BD6-8F94-9ED9-1D28A5EEA3E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81110" y="1444623"/>
            <a:ext cx="9542376" cy="4451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4DD4921-C9FB-813A-C89E-4E9E2BEACC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1028" y="6110285"/>
            <a:ext cx="9542458" cy="444498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6052724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0B9E-3608-3BDF-FEB1-6D9F7647560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25960" y="2622343"/>
            <a:ext cx="6059061" cy="1939634"/>
          </a:xfrm>
        </p:spPr>
        <p:txBody>
          <a:bodyPr anchor="b"/>
          <a:lstStyle>
            <a:lvl1pPr>
              <a:defRPr sz="3200">
                <a:solidFill>
                  <a:srgbClr val="4D8934"/>
                </a:solidFill>
              </a:defRPr>
            </a:lvl1pPr>
          </a:lstStyle>
          <a:p>
            <a:pPr lvl="0"/>
            <a:r>
              <a:rPr lang="en-US"/>
              <a:t>Thanks for attending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D68B5-F942-64FD-2CBD-30ED6E79C8E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25960" y="4561978"/>
            <a:ext cx="6059061" cy="1009076"/>
          </a:xfrm>
        </p:spPr>
        <p:txBody>
          <a:bodyPr anchor="b"/>
          <a:lstStyle>
            <a:lvl1pPr marL="0" indent="0">
              <a:buNone/>
              <a:defRPr lang="en-GB" sz="2000" cap="all">
                <a:solidFill>
                  <a:srgbClr val="4D8934"/>
                </a:solidFill>
              </a:defRPr>
            </a:lvl1pPr>
          </a:lstStyle>
          <a:p>
            <a:pPr lvl="0"/>
            <a:r>
              <a:rPr lang="en-GB"/>
              <a:t>Contact us: Enquiries@recmanager.co.uk</a:t>
            </a:r>
          </a:p>
        </p:txBody>
      </p:sp>
      <p:pic>
        <p:nvPicPr>
          <p:cNvPr id="4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8BBE974F-0B58-E5F1-1E3A-052F8D9E9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7" y="339663"/>
            <a:ext cx="3790754" cy="26159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EC06A9BF-279A-E97C-8699-AAC5D7F2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6" t="12217" r="45066" b="29972"/>
          <a:stretch>
            <a:fillRect/>
          </a:stretch>
        </p:blipFill>
        <p:spPr>
          <a:xfrm rot="5400013">
            <a:off x="583044" y="3476342"/>
            <a:ext cx="2798621" cy="39647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07836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661B-6D45-3BB5-D7CD-18E81FE44C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1671" y="2766215"/>
            <a:ext cx="6966530" cy="132555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5902CDD-36BC-097A-BB01-EE015D3DAA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2247" y="4316416"/>
            <a:ext cx="6965954" cy="1084258"/>
          </a:xfrm>
        </p:spPr>
        <p:txBody>
          <a:bodyPr anchor="ctr"/>
          <a:lstStyle>
            <a:lvl1pPr marL="0" indent="0">
              <a:buNone/>
              <a:defRPr cap="all" spc="30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30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9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Introducing your presenters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93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93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4986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44986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48379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8379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026378F-2B6D-A76B-2223-03BA020117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5177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49C53E0-976D-51D9-76C6-8765075B95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5177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7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6765" y="155510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101" y="155949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A584D-131C-4FE5-4723-6CCA5DF9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98FD8A-4C75-DC5D-971A-434AE12023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8220" y="2886227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0F7DDD9-E56C-0E60-A01D-90DC5DCA8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9556" y="2890615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B33D693-FDD8-B537-D436-FF835DB1BA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16765" y="4226126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65ECCA4-0426-B864-2295-86DFF0C59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8101" y="4230514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BE615FE-D98B-6957-5528-2D1F6959E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2082908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35740DC-C0F3-A6E3-33D3-212FEBA738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7336" y="2087296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0046BA3-50A6-F220-A1A1-8AD39F38B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022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6FCB1F9-B6A0-0E5C-2002-88CFF6CC12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7336" y="342461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3243EF0-87A9-C26C-2F8B-BEFB11EFDF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4760123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74B089C-F527-0CC4-758C-19275ACD01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7336" y="4764511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Name, Organisation, and Role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9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54154-D7E6-35FB-BDEF-AC21C9A2E7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6463" y="1939895"/>
            <a:ext cx="9217025" cy="4178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8F02729-A620-B77C-1AB7-B18A01C3A1E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84388"/>
            <a:ext cx="9285288" cy="395763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36738"/>
            <a:ext cx="9285288" cy="931862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3230563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D8B19-4CF9-7221-824B-C5C65D9F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4855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587E0-8444-2E77-3E29-545A8C9A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C7D8C0D-C6C7-7E72-B6FA-0B12BBAB5F2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99" y="169934"/>
            <a:ext cx="1522246" cy="1050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2288A-F5D2-CD23-755A-CE3049385CED}"/>
              </a:ext>
            </a:extLst>
          </p:cNvPr>
          <p:cNvSpPr/>
          <p:nvPr userDrawn="1"/>
        </p:nvSpPr>
        <p:spPr>
          <a:xfrm>
            <a:off x="535707" y="312813"/>
            <a:ext cx="281987" cy="746260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1B9CC3A9-E239-3780-0021-27F64AC0B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9" r="45066" b="44983"/>
          <a:stretch/>
        </p:blipFill>
        <p:spPr>
          <a:xfrm>
            <a:off x="10867906" y="5469307"/>
            <a:ext cx="1324094" cy="13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70" r:id="rId20"/>
    <p:sldLayoutId id="214748369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accent3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16CE7F-84B1-ABD5-AB40-B64EF3BED1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7" y="483936"/>
            <a:ext cx="3599695" cy="239878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EB85A62-8D90-8B0A-5214-1218CB84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72" y="365125"/>
            <a:ext cx="6966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38C483-D67E-DB27-CEA5-95ADEE51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15855"/>
            <a:ext cx="10515600" cy="286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A18B76-725F-D2E8-54A7-EBF1DD8CD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4153" b="40965"/>
          <a:stretch/>
        </p:blipFill>
        <p:spPr>
          <a:xfrm>
            <a:off x="10978999" y="5238309"/>
            <a:ext cx="1213002" cy="16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5A289-1140-7AA0-3E8D-3DA676336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9284854" cy="66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EACAB-75E4-A688-48B5-E7F6886893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C13A8ED-B8A9-FB4D-6689-6E5114E10BB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74902" y="169932"/>
            <a:ext cx="1522247" cy="10504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57D05D42-9392-8A1A-4B64-BCB8F479E8E8}"/>
              </a:ext>
            </a:extLst>
          </p:cNvPr>
          <p:cNvSpPr/>
          <p:nvPr/>
        </p:nvSpPr>
        <p:spPr>
          <a:xfrm>
            <a:off x="535710" y="312816"/>
            <a:ext cx="281982" cy="746260"/>
          </a:xfrm>
          <a:prstGeom prst="rect">
            <a:avLst/>
          </a:prstGeom>
          <a:solidFill>
            <a:srgbClr val="68A49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DAAB0AAF-C4F1-4584-E4B8-0DFF4756F0B9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6356" t="12219" r="45066" b="44983"/>
          <a:stretch>
            <a:fillRect/>
          </a:stretch>
        </p:blipFill>
        <p:spPr>
          <a:xfrm>
            <a:off x="10867909" y="5469309"/>
            <a:ext cx="1324096" cy="13886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460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4" r:id="rId2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1200" cap="all" spc="300" baseline="0">
          <a:solidFill>
            <a:srgbClr val="70ADA3"/>
          </a:solidFill>
          <a:uFillTx/>
          <a:latin typeface="Roboto" pitchFamily="2"/>
          <a:ea typeface="Roboto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70ADA3"/>
        </a:buClr>
        <a:buSzPct val="100000"/>
        <a:buFont typeface="Arial" pitchFamily="34"/>
        <a:buChar char="•"/>
        <a:tabLst/>
        <a:defRPr lang="en-US" sz="1100" b="0" i="0" u="none" strike="noStrike" kern="1200" cap="none" spc="0" baseline="0">
          <a:solidFill>
            <a:srgbClr val="000000"/>
          </a:solidFill>
          <a:uFillTx/>
          <a:latin typeface="Roboto" pitchFamily="2"/>
          <a:ea typeface="Roboto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0C2B-7BF1-3915-E681-6021F531D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Introduction of Switching into the REC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10E5E-697D-4331-038A-BC23DF000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28 June 2022</a:t>
            </a:r>
          </a:p>
        </p:txBody>
      </p:sp>
    </p:spTree>
    <p:extLst>
      <p:ext uri="{BB962C8B-B14F-4D97-AF65-F5344CB8AC3E}">
        <p14:creationId xmlns:p14="http://schemas.microsoft.com/office/powerpoint/2010/main" val="42496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E7F4-1DC4-D46B-4E86-A34F9E4C76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Additional updates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1E4B323-2148-F852-117E-178A22690E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432471"/>
            <a:ext cx="10713723" cy="4460872"/>
          </a:xfrm>
        </p:spPr>
        <p:txBody>
          <a:bodyPr/>
          <a:lstStyle/>
          <a:p>
            <a:pPr lvl="0"/>
            <a:endParaRPr lang="en-GB"/>
          </a:p>
          <a:p>
            <a:pPr lvl="0"/>
            <a:r>
              <a:rPr lang="en-GB"/>
              <a:t>API Technical Specifications – REC V3.0 adds 3 new Technical Specifications </a:t>
            </a:r>
          </a:p>
          <a:p>
            <a:pPr lvl="1"/>
            <a:r>
              <a:rPr lang="en-GB"/>
              <a:t>GES Meter Asset Enquiry </a:t>
            </a:r>
          </a:p>
          <a:p>
            <a:pPr lvl="1"/>
            <a:r>
              <a:rPr lang="en-GB"/>
              <a:t>GES Supply Point Switching</a:t>
            </a:r>
          </a:p>
          <a:p>
            <a:pPr lvl="1"/>
            <a:r>
              <a:rPr lang="en-GB"/>
              <a:t>GES Supply Point Enquiry</a:t>
            </a:r>
          </a:p>
          <a:p>
            <a:pPr lvl="0"/>
            <a:r>
              <a:rPr lang="en-GB"/>
              <a:t>Amendment to EES API Technical Specification – primarily in REL address data elements</a:t>
            </a:r>
          </a:p>
          <a:p>
            <a:pPr lvl="0"/>
            <a:r>
              <a:rPr lang="en-GB"/>
              <a:t>New Service Definitions introduced </a:t>
            </a:r>
          </a:p>
          <a:p>
            <a:pPr lvl="1"/>
            <a:r>
              <a:rPr lang="en-GB"/>
              <a:t>GES Service</a:t>
            </a:r>
          </a:p>
          <a:p>
            <a:pPr lvl="1"/>
            <a:r>
              <a:rPr lang="en-GB"/>
              <a:t>ERDS </a:t>
            </a:r>
          </a:p>
          <a:p>
            <a:pPr lvl="1"/>
            <a:r>
              <a:rPr lang="en-GB"/>
              <a:t>GRDS</a:t>
            </a:r>
          </a:p>
          <a:p>
            <a:pPr lvl="1"/>
            <a:r>
              <a:rPr lang="en-GB"/>
              <a:t>Switching Operator</a:t>
            </a:r>
          </a:p>
          <a:p>
            <a:pPr lvl="1"/>
            <a:r>
              <a:rPr lang="en-GB"/>
              <a:t>CSS </a:t>
            </a:r>
          </a:p>
          <a:p>
            <a:pPr lvl="1"/>
            <a:r>
              <a:rPr lang="en-GB"/>
              <a:t>CSS Certificate Authority</a:t>
            </a:r>
          </a:p>
          <a:p>
            <a:pPr lvl="0"/>
            <a:r>
              <a:rPr lang="en-GB"/>
              <a:t>Amendment to EES Service Definition – inclusion of REL and Switching Arrangements </a:t>
            </a:r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89B37-2CBD-E359-5BEA-B0DC988D6899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63C6-6CE4-E47B-F0E3-9EA65BE950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500"/>
              <a:t>NEW:  SCHEDULE 23 Registration Services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3571F26-8C23-9B05-28CA-C1C14FEE75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23 Registration Services</a:t>
            </a:r>
          </a:p>
          <a:p>
            <a:pPr lvl="0"/>
            <a:endParaRPr lang="en-GB"/>
          </a:p>
          <a:p>
            <a:pPr lvl="0"/>
            <a:r>
              <a:rPr lang="en-GB"/>
              <a:t>Covers the process by which registration service requests are submitted, validated or rejected </a:t>
            </a:r>
          </a:p>
          <a:p>
            <a:pPr lvl="0"/>
            <a:r>
              <a:rPr lang="en-GB"/>
              <a:t>Process for objecting, withdrawing or annulling a registration</a:t>
            </a:r>
          </a:p>
          <a:p>
            <a:pPr lvl="0"/>
            <a:r>
              <a:rPr lang="en-GB"/>
              <a:t>Process for deactivating a Registration </a:t>
            </a:r>
          </a:p>
          <a:p>
            <a:pPr lvl="0"/>
            <a:r>
              <a:rPr lang="en-GB"/>
              <a:t>Process by which Registration Status changes as  a result of a request</a:t>
            </a:r>
          </a:p>
          <a:p>
            <a:pPr lvl="0"/>
            <a:r>
              <a:rPr lang="en-GB"/>
              <a:t>Circumstances in which proposed Registrations are cancelled due to a change in RMP status</a:t>
            </a:r>
          </a:p>
          <a:p>
            <a:pPr lvl="0"/>
            <a:r>
              <a:rPr lang="en-GB"/>
              <a:t>Changes to a Shipper or Domestic Premises Indicator </a:t>
            </a:r>
          </a:p>
          <a:p>
            <a:pPr lvl="1"/>
            <a:endParaRPr lang="en-GB"/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69245-C78A-01DF-6615-C0B73FA263BC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Registration Service Request Status – submitted, validated, rejected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Relationship between RMP and Supplier - Pending, confirmed, cancelled, secure active, active, secured inactive, inactive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Working days examples in Interface Tables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0F174BB-FE7D-8F54-FED5-5DD1F4F5FF7D}"/>
              </a:ext>
            </a:extLst>
          </p:cNvPr>
          <p:cNvSpPr/>
          <p:nvPr/>
        </p:nvSpPr>
        <p:spPr>
          <a:xfrm>
            <a:off x="5173144" y="5529459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Electricity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4637239-DD05-F89B-63B6-4CDE92E267DD}"/>
              </a:ext>
            </a:extLst>
          </p:cNvPr>
          <p:cNvSpPr/>
          <p:nvPr/>
        </p:nvSpPr>
        <p:spPr>
          <a:xfrm>
            <a:off x="4312282" y="3441188"/>
            <a:ext cx="1383030" cy="902046"/>
          </a:xfrm>
          <a:prstGeom prst="rect">
            <a:avLst/>
          </a:prstGeom>
          <a:solidFill>
            <a:srgbClr val="FFC000"/>
          </a:solidFill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CSS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F0F712-EC2D-6AD5-9828-A31F15E77D5F}"/>
              </a:ext>
            </a:extLst>
          </p:cNvPr>
          <p:cNvSpPr/>
          <p:nvPr/>
        </p:nvSpPr>
        <p:spPr>
          <a:xfrm>
            <a:off x="869868" y="3455517"/>
            <a:ext cx="1383030" cy="902046"/>
          </a:xfrm>
          <a:prstGeom prst="rect">
            <a:avLst/>
          </a:prstGeom>
          <a:solidFill>
            <a:srgbClr val="FFC000"/>
          </a:solidFill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DSP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cxnSp>
        <p:nvCxnSpPr>
          <p:cNvPr id="5" name="Elbow Connector 25">
            <a:extLst>
              <a:ext uri="{FF2B5EF4-FFF2-40B4-BE49-F238E27FC236}">
                <a16:creationId xmlns:a16="http://schemas.microsoft.com/office/drawing/2014/main" id="{8895BAA8-5A4A-397D-65AA-368158DCA659}"/>
              </a:ext>
            </a:extLst>
          </p:cNvPr>
          <p:cNvCxnSpPr/>
          <p:nvPr/>
        </p:nvCxnSpPr>
        <p:spPr>
          <a:xfrm flipH="1">
            <a:off x="2252898" y="4113364"/>
            <a:ext cx="2032839" cy="0"/>
          </a:xfrm>
          <a:prstGeom prst="straightConnector1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9ADB8E26-E483-0B0D-1EF1-82276607745A}"/>
              </a:ext>
            </a:extLst>
          </p:cNvPr>
          <p:cNvSpPr txBox="1"/>
          <p:nvPr/>
        </p:nvSpPr>
        <p:spPr>
          <a:xfrm>
            <a:off x="10458706" y="2268726"/>
            <a:ext cx="6400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RMP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25FEBE7-78E8-B8E8-381D-0C401FFAD63C}"/>
              </a:ext>
            </a:extLst>
          </p:cNvPr>
          <p:cNvSpPr txBox="1"/>
          <p:nvPr/>
        </p:nvSpPr>
        <p:spPr>
          <a:xfrm>
            <a:off x="9828026" y="2694352"/>
            <a:ext cx="138303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Registration</a:t>
            </a:r>
          </a:p>
        </p:txBody>
      </p:sp>
      <p:cxnSp>
        <p:nvCxnSpPr>
          <p:cNvPr id="8" name="Elbow Connector 25">
            <a:extLst>
              <a:ext uri="{FF2B5EF4-FFF2-40B4-BE49-F238E27FC236}">
                <a16:creationId xmlns:a16="http://schemas.microsoft.com/office/drawing/2014/main" id="{FC810C1E-D325-20E8-B756-ACC28AED6648}"/>
              </a:ext>
            </a:extLst>
          </p:cNvPr>
          <p:cNvCxnSpPr/>
          <p:nvPr/>
        </p:nvCxnSpPr>
        <p:spPr>
          <a:xfrm flipH="1">
            <a:off x="11352669" y="2477173"/>
            <a:ext cx="572286" cy="0"/>
          </a:xfrm>
          <a:prstGeom prst="straightConnector1">
            <a:avLst/>
          </a:prstGeom>
          <a:noFill/>
          <a:ln w="28575" cap="flat">
            <a:solidFill>
              <a:srgbClr val="A5A5A5"/>
            </a:solidFill>
            <a:prstDash val="solid"/>
            <a:miter/>
            <a:tailEnd type="arrow"/>
          </a:ln>
        </p:spPr>
      </p:cxnSp>
      <p:cxnSp>
        <p:nvCxnSpPr>
          <p:cNvPr id="9" name="Elbow Connector 25">
            <a:extLst>
              <a:ext uri="{FF2B5EF4-FFF2-40B4-BE49-F238E27FC236}">
                <a16:creationId xmlns:a16="http://schemas.microsoft.com/office/drawing/2014/main" id="{F1282EB5-A89B-9F22-4DD9-CDE4E05EF33E}"/>
              </a:ext>
            </a:extLst>
          </p:cNvPr>
          <p:cNvCxnSpPr/>
          <p:nvPr/>
        </p:nvCxnSpPr>
        <p:spPr>
          <a:xfrm flipH="1">
            <a:off x="11352669" y="2863781"/>
            <a:ext cx="572286" cy="0"/>
          </a:xfrm>
          <a:prstGeom prst="straightConnector1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sp>
        <p:nvSpPr>
          <p:cNvPr id="10" name="Rectangle 10">
            <a:extLst>
              <a:ext uri="{FF2B5EF4-FFF2-40B4-BE49-F238E27FC236}">
                <a16:creationId xmlns:a16="http://schemas.microsoft.com/office/drawing/2014/main" id="{61DA53CF-3A86-6019-6D6B-D5B385D617FE}"/>
              </a:ext>
            </a:extLst>
          </p:cNvPr>
          <p:cNvSpPr/>
          <p:nvPr/>
        </p:nvSpPr>
        <p:spPr>
          <a:xfrm>
            <a:off x="5136751" y="1686263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Gas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0632A73-D870-0137-EA73-A2B5C89E354A}"/>
              </a:ext>
            </a:extLst>
          </p:cNvPr>
          <p:cNvSpPr/>
          <p:nvPr/>
        </p:nvSpPr>
        <p:spPr>
          <a:xfrm>
            <a:off x="8358777" y="2618786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GRDA (Xoserve)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AF451E0-315A-FA39-4109-B4720A8B1ECA}"/>
              </a:ext>
            </a:extLst>
          </p:cNvPr>
          <p:cNvSpPr/>
          <p:nvPr/>
        </p:nvSpPr>
        <p:spPr>
          <a:xfrm>
            <a:off x="8347868" y="4205161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C436683-DE35-3CA8-89F8-4B49E4196ADE}"/>
              </a:ext>
            </a:extLst>
          </p:cNvPr>
          <p:cNvSpPr/>
          <p:nvPr/>
        </p:nvSpPr>
        <p:spPr>
          <a:xfrm>
            <a:off x="8500271" y="4357564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D70E22F-BA2B-6B84-ABDA-79A7A80ADE5C}"/>
              </a:ext>
            </a:extLst>
          </p:cNvPr>
          <p:cNvSpPr/>
          <p:nvPr/>
        </p:nvSpPr>
        <p:spPr>
          <a:xfrm>
            <a:off x="8652674" y="4509957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cxnSp>
        <p:nvCxnSpPr>
          <p:cNvPr id="15" name="Elbow Connector 25">
            <a:extLst>
              <a:ext uri="{FF2B5EF4-FFF2-40B4-BE49-F238E27FC236}">
                <a16:creationId xmlns:a16="http://schemas.microsoft.com/office/drawing/2014/main" id="{41303F6D-3F8E-7458-752B-2D624ED848D9}"/>
              </a:ext>
            </a:extLst>
          </p:cNvPr>
          <p:cNvCxnSpPr>
            <a:cxnSpLocks/>
            <a:endCxn id="2" idx="0"/>
          </p:cNvCxnSpPr>
          <p:nvPr/>
        </p:nvCxnSpPr>
        <p:spPr>
          <a:xfrm rot="16200000" flipH="1">
            <a:off x="5004366" y="4666999"/>
            <a:ext cx="1127676" cy="597244"/>
          </a:xfrm>
          <a:prstGeom prst="bentConnector3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cxnSp>
        <p:nvCxnSpPr>
          <p:cNvPr id="16" name="Elbow Connector 25">
            <a:extLst>
              <a:ext uri="{FF2B5EF4-FFF2-40B4-BE49-F238E27FC236}">
                <a16:creationId xmlns:a16="http://schemas.microsoft.com/office/drawing/2014/main" id="{F7D11791-0F6B-E618-B9E4-590519DF3C59}"/>
              </a:ext>
            </a:extLst>
          </p:cNvPr>
          <p:cNvCxnSpPr/>
          <p:nvPr/>
        </p:nvCxnSpPr>
        <p:spPr>
          <a:xfrm rot="5400013" flipH="1" flipV="1">
            <a:off x="5336118" y="2656021"/>
            <a:ext cx="823591" cy="716825"/>
          </a:xfrm>
          <a:prstGeom prst="bentConnector3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cxnSp>
        <p:nvCxnSpPr>
          <p:cNvPr id="17" name="Elbow Connector 25">
            <a:extLst>
              <a:ext uri="{FF2B5EF4-FFF2-40B4-BE49-F238E27FC236}">
                <a16:creationId xmlns:a16="http://schemas.microsoft.com/office/drawing/2014/main" id="{A931C29B-C6D0-152E-568C-456574701077}"/>
              </a:ext>
            </a:extLst>
          </p:cNvPr>
          <p:cNvCxnSpPr/>
          <p:nvPr/>
        </p:nvCxnSpPr>
        <p:spPr>
          <a:xfrm>
            <a:off x="5721857" y="4065861"/>
            <a:ext cx="2626011" cy="335923"/>
          </a:xfrm>
          <a:prstGeom prst="bentConnector3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cxnSp>
        <p:nvCxnSpPr>
          <p:cNvPr id="18" name="Elbow Connector 25">
            <a:extLst>
              <a:ext uri="{FF2B5EF4-FFF2-40B4-BE49-F238E27FC236}">
                <a16:creationId xmlns:a16="http://schemas.microsoft.com/office/drawing/2014/main" id="{7604F80C-81B4-EBC8-CAFF-BEE4DB5D53EE}"/>
              </a:ext>
            </a:extLst>
          </p:cNvPr>
          <p:cNvCxnSpPr/>
          <p:nvPr/>
        </p:nvCxnSpPr>
        <p:spPr>
          <a:xfrm flipV="1">
            <a:off x="5721848" y="3354293"/>
            <a:ext cx="2636929" cy="412943"/>
          </a:xfrm>
          <a:prstGeom prst="bentConnector3">
            <a:avLst/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sp>
        <p:nvSpPr>
          <p:cNvPr id="19" name="Rectangle 19">
            <a:extLst>
              <a:ext uri="{FF2B5EF4-FFF2-40B4-BE49-F238E27FC236}">
                <a16:creationId xmlns:a16="http://schemas.microsoft.com/office/drawing/2014/main" id="{08CF1F86-B87C-D295-40F5-79D8194C11A3}"/>
              </a:ext>
            </a:extLst>
          </p:cNvPr>
          <p:cNvSpPr/>
          <p:nvPr/>
        </p:nvSpPr>
        <p:spPr>
          <a:xfrm>
            <a:off x="1578053" y="5240124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CC69331A-099E-3BA3-1850-A7E94AB92D23}"/>
              </a:ext>
            </a:extLst>
          </p:cNvPr>
          <p:cNvSpPr/>
          <p:nvPr/>
        </p:nvSpPr>
        <p:spPr>
          <a:xfrm>
            <a:off x="1730447" y="5392518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7D122101-29FE-C56D-6452-439D6EF5D4C6}"/>
              </a:ext>
            </a:extLst>
          </p:cNvPr>
          <p:cNvSpPr/>
          <p:nvPr/>
        </p:nvSpPr>
        <p:spPr>
          <a:xfrm>
            <a:off x="1882850" y="5544921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Energy Suppliers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E788443F-CA06-6EEE-CB1C-02D9A5ACF9E4}"/>
              </a:ext>
            </a:extLst>
          </p:cNvPr>
          <p:cNvSpPr/>
          <p:nvPr/>
        </p:nvSpPr>
        <p:spPr>
          <a:xfrm>
            <a:off x="1658063" y="1736015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717913D9-932A-BBB3-19CC-10B4A90F8EED}"/>
              </a:ext>
            </a:extLst>
          </p:cNvPr>
          <p:cNvSpPr/>
          <p:nvPr/>
        </p:nvSpPr>
        <p:spPr>
          <a:xfrm>
            <a:off x="1810457" y="1888418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67FE5F35-5041-9FDC-0CF1-4C772F2F340E}"/>
              </a:ext>
            </a:extLst>
          </p:cNvPr>
          <p:cNvSpPr/>
          <p:nvPr/>
        </p:nvSpPr>
        <p:spPr>
          <a:xfrm>
            <a:off x="1962860" y="2040812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Other CSS Users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cxnSp>
        <p:nvCxnSpPr>
          <p:cNvPr id="25" name="Elbow Connector 25">
            <a:extLst>
              <a:ext uri="{FF2B5EF4-FFF2-40B4-BE49-F238E27FC236}">
                <a16:creationId xmlns:a16="http://schemas.microsoft.com/office/drawing/2014/main" id="{771996F1-CD96-9E3C-D90E-481F258876D9}"/>
              </a:ext>
            </a:extLst>
          </p:cNvPr>
          <p:cNvCxnSpPr>
            <a:cxnSpLocks/>
            <a:endCxn id="24" idx="3"/>
          </p:cNvCxnSpPr>
          <p:nvPr/>
        </p:nvCxnSpPr>
        <p:spPr>
          <a:xfrm rot="10800000">
            <a:off x="3350225" y="2491835"/>
            <a:ext cx="1452345" cy="862458"/>
          </a:xfrm>
          <a:prstGeom prst="bentConnector3">
            <a:avLst>
              <a:gd name="adj1" fmla="val -1277"/>
            </a:avLst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126FC7A7-D606-36DD-9B1C-98866E63080B}"/>
              </a:ext>
            </a:extLst>
          </p:cNvPr>
          <p:cNvCxnSpPr/>
          <p:nvPr/>
        </p:nvCxnSpPr>
        <p:spPr>
          <a:xfrm rot="5400013">
            <a:off x="3096935" y="4516504"/>
            <a:ext cx="1878909" cy="1532351"/>
          </a:xfrm>
          <a:prstGeom prst="bentConnector3">
            <a:avLst>
              <a:gd name="adj1" fmla="val 99868"/>
            </a:avLst>
          </a:prstGeom>
          <a:noFill/>
          <a:ln w="28575" cap="flat">
            <a:solidFill>
              <a:srgbClr val="CA005D"/>
            </a:solidFill>
            <a:prstDash val="solid"/>
            <a:miter/>
            <a:tailEnd type="arrow"/>
          </a:ln>
        </p:spPr>
      </p:cxnSp>
      <p:cxnSp>
        <p:nvCxnSpPr>
          <p:cNvPr id="27" name="Elbow Connector 25">
            <a:extLst>
              <a:ext uri="{FF2B5EF4-FFF2-40B4-BE49-F238E27FC236}">
                <a16:creationId xmlns:a16="http://schemas.microsoft.com/office/drawing/2014/main" id="{E2F45D13-3A8E-4782-4A8C-0DA8CBA296AB}"/>
              </a:ext>
            </a:extLst>
          </p:cNvPr>
          <p:cNvCxnSpPr>
            <a:stCxn id="21" idx="3"/>
          </p:cNvCxnSpPr>
          <p:nvPr/>
        </p:nvCxnSpPr>
        <p:spPr>
          <a:xfrm flipV="1">
            <a:off x="3270214" y="4357564"/>
            <a:ext cx="1158682" cy="1638385"/>
          </a:xfrm>
          <a:prstGeom prst="bentConnector3">
            <a:avLst>
              <a:gd name="adj1" fmla="val 110406"/>
            </a:avLst>
          </a:prstGeom>
          <a:noFill/>
          <a:ln w="28575" cap="flat">
            <a:solidFill>
              <a:srgbClr val="FFC000"/>
            </a:solidFill>
            <a:prstDash val="solid"/>
            <a:miter/>
            <a:tailEnd type="arrow"/>
          </a:ln>
        </p:spPr>
      </p:cxnSp>
      <p:sp>
        <p:nvSpPr>
          <p:cNvPr id="28" name="TextBox 28">
            <a:extLst>
              <a:ext uri="{FF2B5EF4-FFF2-40B4-BE49-F238E27FC236}">
                <a16:creationId xmlns:a16="http://schemas.microsoft.com/office/drawing/2014/main" id="{AD6960CA-45B4-443E-4DB9-0B6363D86B34}"/>
              </a:ext>
            </a:extLst>
          </p:cNvPr>
          <p:cNvSpPr txBox="1"/>
          <p:nvPr/>
        </p:nvSpPr>
        <p:spPr>
          <a:xfrm>
            <a:off x="9673465" y="3057159"/>
            <a:ext cx="138303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</a:t>
            </a:r>
          </a:p>
        </p:txBody>
      </p:sp>
      <p:cxnSp>
        <p:nvCxnSpPr>
          <p:cNvPr id="29" name="Elbow Connector 25">
            <a:extLst>
              <a:ext uri="{FF2B5EF4-FFF2-40B4-BE49-F238E27FC236}">
                <a16:creationId xmlns:a16="http://schemas.microsoft.com/office/drawing/2014/main" id="{8E8257BB-5EF5-0B62-14DF-1699831B69B1}"/>
              </a:ext>
            </a:extLst>
          </p:cNvPr>
          <p:cNvCxnSpPr/>
          <p:nvPr/>
        </p:nvCxnSpPr>
        <p:spPr>
          <a:xfrm flipH="1">
            <a:off x="11352669" y="3255108"/>
            <a:ext cx="572286" cy="0"/>
          </a:xfrm>
          <a:prstGeom prst="straightConnector1">
            <a:avLst/>
          </a:prstGeom>
          <a:noFill/>
          <a:ln w="28575" cap="flat">
            <a:solidFill>
              <a:srgbClr val="00B0F0"/>
            </a:solidFill>
            <a:prstDash val="solid"/>
            <a:miter/>
            <a:tailEnd type="arrow"/>
          </a:ln>
        </p:spPr>
      </p:cxnSp>
      <p:cxnSp>
        <p:nvCxnSpPr>
          <p:cNvPr id="30" name="Elbow Connector 25">
            <a:extLst>
              <a:ext uri="{FF2B5EF4-FFF2-40B4-BE49-F238E27FC236}">
                <a16:creationId xmlns:a16="http://schemas.microsoft.com/office/drawing/2014/main" id="{ADC3C448-5813-631B-45BC-55500169CEEC}"/>
              </a:ext>
            </a:extLst>
          </p:cNvPr>
          <p:cNvCxnSpPr/>
          <p:nvPr/>
        </p:nvCxnSpPr>
        <p:spPr>
          <a:xfrm flipH="1">
            <a:off x="11352669" y="3674498"/>
            <a:ext cx="572286" cy="0"/>
          </a:xfrm>
          <a:prstGeom prst="straightConnector1">
            <a:avLst/>
          </a:prstGeom>
          <a:noFill/>
          <a:ln w="28575" cap="flat">
            <a:solidFill>
              <a:srgbClr val="FFC000"/>
            </a:solidFill>
            <a:prstDash val="solid"/>
            <a:miter/>
            <a:tailEnd type="arrow"/>
          </a:ln>
        </p:spPr>
      </p:cxnSp>
      <p:sp>
        <p:nvSpPr>
          <p:cNvPr id="31" name="TextBox 31">
            <a:extLst>
              <a:ext uri="{FF2B5EF4-FFF2-40B4-BE49-F238E27FC236}">
                <a16:creationId xmlns:a16="http://schemas.microsoft.com/office/drawing/2014/main" id="{0B3053D8-C243-E44E-D67E-644D2B68F1B7}"/>
              </a:ext>
            </a:extLst>
          </p:cNvPr>
          <p:cNvSpPr txBox="1"/>
          <p:nvPr/>
        </p:nvSpPr>
        <p:spPr>
          <a:xfrm>
            <a:off x="9828026" y="3494242"/>
            <a:ext cx="138303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</a:t>
            </a:r>
          </a:p>
        </p:txBody>
      </p:sp>
      <p:cxnSp>
        <p:nvCxnSpPr>
          <p:cNvPr id="32" name="Elbow Connector 25">
            <a:extLst>
              <a:ext uri="{FF2B5EF4-FFF2-40B4-BE49-F238E27FC236}">
                <a16:creationId xmlns:a16="http://schemas.microsoft.com/office/drawing/2014/main" id="{7AF66F35-49D8-F84A-B3AD-9040A4C69B28}"/>
              </a:ext>
            </a:extLst>
          </p:cNvPr>
          <p:cNvCxnSpPr>
            <a:stCxn id="11" idx="2"/>
            <a:endCxn id="3" idx="3"/>
          </p:cNvCxnSpPr>
          <p:nvPr/>
        </p:nvCxnSpPr>
        <p:spPr>
          <a:xfrm rot="5400000">
            <a:off x="7188197" y="2027948"/>
            <a:ext cx="371379" cy="3357147"/>
          </a:xfrm>
          <a:prstGeom prst="bentConnector2">
            <a:avLst/>
          </a:prstGeom>
          <a:noFill/>
          <a:ln w="28575" cap="flat">
            <a:solidFill>
              <a:srgbClr val="FFC000"/>
            </a:solidFill>
            <a:prstDash val="solid"/>
            <a:miter/>
            <a:tailEnd type="arrow"/>
          </a:ln>
        </p:spPr>
      </p:cxnSp>
      <p:sp>
        <p:nvSpPr>
          <p:cNvPr id="33" name="TextBox 33">
            <a:extLst>
              <a:ext uri="{FF2B5EF4-FFF2-40B4-BE49-F238E27FC236}">
                <a16:creationId xmlns:a16="http://schemas.microsoft.com/office/drawing/2014/main" id="{C1A441AE-3F14-BAAE-397C-D07E643CBC5D}"/>
              </a:ext>
            </a:extLst>
          </p:cNvPr>
          <p:cNvSpPr txBox="1"/>
          <p:nvPr/>
        </p:nvSpPr>
        <p:spPr>
          <a:xfrm>
            <a:off x="2200686" y="4091327"/>
            <a:ext cx="2085051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interface between CSS and DSP replaces current RDP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7CF8CBD0-6004-3917-11EB-9D0C096DC198}"/>
              </a:ext>
            </a:extLst>
          </p:cNvPr>
          <p:cNvSpPr txBox="1"/>
          <p:nvPr/>
        </p:nvSpPr>
        <p:spPr>
          <a:xfrm>
            <a:off x="6503084" y="1644274"/>
            <a:ext cx="170318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Registration data is synchronised to each central service when its state changes based on business rules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703565B1-3479-5E5F-C97D-A178316AF7B1}"/>
              </a:ext>
            </a:extLst>
          </p:cNvPr>
          <p:cNvSpPr txBox="1"/>
          <p:nvPr/>
        </p:nvSpPr>
        <p:spPr>
          <a:xfrm>
            <a:off x="2883487" y="3380897"/>
            <a:ext cx="1287182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Registration data is mastered by the CSS</a:t>
            </a:r>
          </a:p>
        </p:txBody>
      </p:sp>
      <p:sp>
        <p:nvSpPr>
          <p:cNvPr id="36" name="Title 36">
            <a:extLst>
              <a:ext uri="{FF2B5EF4-FFF2-40B4-BE49-F238E27FC236}">
                <a16:creationId xmlns:a16="http://schemas.microsoft.com/office/drawing/2014/main" id="{8D263B6F-1478-AA44-82BC-3BF66BF4B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7899401" cy="660114"/>
          </a:xfrm>
        </p:spPr>
        <p:txBody>
          <a:bodyPr/>
          <a:lstStyle/>
          <a:p>
            <a:pPr lvl="0"/>
            <a:r>
              <a:rPr lang="en-GB"/>
              <a:t>E2e landscape - registration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12E7-246C-95B9-63F8-D8C77F1053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2400"/>
              <a:t>NEW:SCHEDULE 24 Switching Data Management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E187C2A-0DE5-F751-A057-03F1ABB923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24 Switching data management</a:t>
            </a:r>
          </a:p>
          <a:p>
            <a:pPr lvl="0"/>
            <a:endParaRPr lang="en-GB"/>
          </a:p>
          <a:p>
            <a:pPr lvl="0"/>
            <a:r>
              <a:rPr lang="en-GB"/>
              <a:t>Covers classification of Market Messages sent to and from the CSS </a:t>
            </a:r>
          </a:p>
          <a:p>
            <a:pPr lvl="0"/>
            <a:r>
              <a:rPr lang="en-GB"/>
              <a:t>Different types of governance applicable to a Data Item</a:t>
            </a:r>
          </a:p>
          <a:p>
            <a:pPr lvl="0"/>
            <a:r>
              <a:rPr lang="en-GB"/>
              <a:t>Processes by Market Participants to maintain Switching </a:t>
            </a:r>
            <a:r>
              <a:rPr lang="en-GB" err="1"/>
              <a:t>OperationData</a:t>
            </a:r>
            <a:endParaRPr lang="en-GB"/>
          </a:p>
          <a:p>
            <a:pPr lvl="0"/>
            <a:r>
              <a:rPr lang="en-GB"/>
              <a:t>Parties responsible for accuracy and provision of Switching Operating Data 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1"/>
            <a:endParaRPr lang="en-GB"/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2164F-D290-6711-706A-BC8B3B0717A8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Roles of Data Master, Meta Data Owner, and Data Responsible Owner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Market Message types – notification, enquiry, synchronisation message or update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Categorisation of Operation Data e.g. Market role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Interface tables for management of Switching Operation Data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7044-7989-6F1E-B93C-DBB3215B86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500"/>
              <a:t>NEW: SCHEDULE 25 Central Switching Service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3B7824-9923-70C7-0D26-2812080582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25 Central Switching Service</a:t>
            </a:r>
          </a:p>
          <a:p>
            <a:pPr lvl="0"/>
            <a:endParaRPr lang="en-GB"/>
          </a:p>
          <a:p>
            <a:pPr lvl="0"/>
            <a:r>
              <a:rPr lang="en-GB"/>
              <a:t>Obligations for CSS Users including </a:t>
            </a:r>
          </a:p>
          <a:p>
            <a:pPr lvl="0"/>
            <a:r>
              <a:rPr lang="en-GB"/>
              <a:t>How to become a CSS User</a:t>
            </a:r>
          </a:p>
          <a:p>
            <a:pPr lvl="0"/>
            <a:r>
              <a:rPr lang="en-GB"/>
              <a:t>Process for establishing public and private keys</a:t>
            </a:r>
          </a:p>
          <a:p>
            <a:pPr lvl="0"/>
            <a:r>
              <a:rPr lang="en-GB"/>
              <a:t>Process for establishing webhooks</a:t>
            </a:r>
          </a:p>
          <a:p>
            <a:pPr lvl="0"/>
            <a:r>
              <a:rPr lang="en-GB"/>
              <a:t>Process for CSS testing </a:t>
            </a:r>
          </a:p>
          <a:p>
            <a:pPr lvl="0"/>
            <a:r>
              <a:rPr lang="en-GB"/>
              <a:t>CSS User undertakings </a:t>
            </a:r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FAF41-273C-1208-91E2-962A9D5396FF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CSS User Types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Validation processes for Senior Responsible Officer and Technical Contacts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Roles Privilege Table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B534-88AB-F5AF-B44D-D9669B412C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2500"/>
              <a:t>NEW: schedule 26 Switching Service Management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9A7968-9AE8-CEE2-13AC-32A44F12DF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26 switching Service management</a:t>
            </a:r>
          </a:p>
          <a:p>
            <a:pPr lvl="0"/>
            <a:endParaRPr lang="en-GB"/>
          </a:p>
          <a:p>
            <a:pPr lvl="0"/>
            <a:r>
              <a:rPr lang="en-GB"/>
              <a:t>Obligations on Switching Data Service Providers to facilitate smooth operation of the Switching Arrangements</a:t>
            </a:r>
          </a:p>
          <a:p>
            <a:pPr lvl="0"/>
            <a:r>
              <a:rPr lang="en-GB"/>
              <a:t>Obligations for the Switching Service Desk </a:t>
            </a:r>
          </a:p>
          <a:p>
            <a:pPr lvl="0"/>
            <a:r>
              <a:rPr lang="en-GB"/>
              <a:t>Management of Switching Service Requests, Incidents, Changes, and Problems</a:t>
            </a:r>
          </a:p>
          <a:p>
            <a:pPr lvl="0"/>
            <a:r>
              <a:rPr lang="en-GB"/>
              <a:t>Obligations on Demand, Capacity and Availability </a:t>
            </a:r>
          </a:p>
          <a:p>
            <a:pPr lvl="0"/>
            <a:r>
              <a:rPr lang="en-GB"/>
              <a:t>Reporting obligations</a:t>
            </a:r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AFE54-005E-F57A-3244-BD087C6D3690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Switching Portal requirements including self help, knowledge and support function process in Service Desk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Operational Switching Changes outside of the Change Management Schedule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24A2-AE58-8CA2-94A2-490CD642E7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NEW: schedule 27 RMP Lifecycle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4F89736-EF42-57C9-787D-0CBE20F91A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27 Registrable Measurement Point LIFECYCLE </a:t>
            </a:r>
          </a:p>
          <a:p>
            <a:pPr lvl="0"/>
            <a:endParaRPr lang="en-GB"/>
          </a:p>
          <a:p>
            <a:pPr lvl="0"/>
            <a:r>
              <a:rPr lang="en-GB"/>
              <a:t>Process for establishing a RMP Record</a:t>
            </a:r>
          </a:p>
          <a:p>
            <a:pPr lvl="0"/>
            <a:r>
              <a:rPr lang="en-GB"/>
              <a:t>Terminating an RMP Record</a:t>
            </a:r>
          </a:p>
          <a:p>
            <a:pPr lvl="0"/>
            <a:r>
              <a:rPr lang="en-GB"/>
              <a:t>Amending an RMP</a:t>
            </a:r>
          </a:p>
          <a:p>
            <a:pPr lvl="0"/>
            <a:r>
              <a:rPr lang="en-GB"/>
              <a:t>Establishing additional Metering Points within Electricity Retail Data Service</a:t>
            </a:r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62103-6764-3903-4171-BD2070D33AEE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RMP statuses, created, operational, dormant and terminated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Mapping of BSC statuses to RMP statuses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Mapping of UNC statuses to RMP statuses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Establishing additional Electricity Import / Export points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F92E44-8BED-41A0-AC5A-235C044A6CE9}"/>
              </a:ext>
            </a:extLst>
          </p:cNvPr>
          <p:cNvSpPr/>
          <p:nvPr/>
        </p:nvSpPr>
        <p:spPr>
          <a:xfrm>
            <a:off x="5228900" y="5439922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Electricity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76756E-F52F-4E50-ACC4-AB27D8943FB9}"/>
              </a:ext>
            </a:extLst>
          </p:cNvPr>
          <p:cNvSpPr/>
          <p:nvPr/>
        </p:nvSpPr>
        <p:spPr>
          <a:xfrm>
            <a:off x="4368031" y="3351646"/>
            <a:ext cx="1383034" cy="90204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CSS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9E56A0-D112-4BE6-920F-23646CBFB246}"/>
              </a:ext>
            </a:extLst>
          </p:cNvPr>
          <p:cNvSpPr/>
          <p:nvPr/>
        </p:nvSpPr>
        <p:spPr>
          <a:xfrm>
            <a:off x="925618" y="3365977"/>
            <a:ext cx="1383034" cy="90204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DSP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cxnSp>
        <p:nvCxnSpPr>
          <p:cNvPr id="6" name="Elbow Connector 25">
            <a:extLst>
              <a:ext uri="{FF2B5EF4-FFF2-40B4-BE49-F238E27FC236}">
                <a16:creationId xmlns:a16="http://schemas.microsoft.com/office/drawing/2014/main" id="{73F88EC8-3CD3-4A58-B799-7D67A898378B}"/>
              </a:ext>
            </a:extLst>
          </p:cNvPr>
          <p:cNvCxnSpPr>
            <a:cxnSpLocks/>
          </p:cNvCxnSpPr>
          <p:nvPr/>
        </p:nvCxnSpPr>
        <p:spPr>
          <a:xfrm flipH="1">
            <a:off x="2308652" y="3552334"/>
            <a:ext cx="205938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185A4F-A48D-46B2-9BB3-49B6F55438D6}"/>
              </a:ext>
            </a:extLst>
          </p:cNvPr>
          <p:cNvSpPr txBox="1"/>
          <p:nvPr/>
        </p:nvSpPr>
        <p:spPr>
          <a:xfrm>
            <a:off x="10091476" y="181988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RMP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6FF6A-13B0-4502-9CCA-BFD79FBFF2AF}"/>
              </a:ext>
            </a:extLst>
          </p:cNvPr>
          <p:cNvSpPr txBox="1"/>
          <p:nvPr/>
        </p:nvSpPr>
        <p:spPr>
          <a:xfrm>
            <a:off x="9348523" y="583834"/>
            <a:ext cx="13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Registration</a:t>
            </a:r>
          </a:p>
        </p:txBody>
      </p:sp>
      <p:cxnSp>
        <p:nvCxnSpPr>
          <p:cNvPr id="9" name="Elbow Connector 25">
            <a:extLst>
              <a:ext uri="{FF2B5EF4-FFF2-40B4-BE49-F238E27FC236}">
                <a16:creationId xmlns:a16="http://schemas.microsoft.com/office/drawing/2014/main" id="{609073B5-9EE9-417E-974C-4837BC611DEE}"/>
              </a:ext>
            </a:extLst>
          </p:cNvPr>
          <p:cNvCxnSpPr>
            <a:cxnSpLocks/>
          </p:cNvCxnSpPr>
          <p:nvPr/>
        </p:nvCxnSpPr>
        <p:spPr>
          <a:xfrm flipH="1">
            <a:off x="10873163" y="366654"/>
            <a:ext cx="572289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25">
            <a:extLst>
              <a:ext uri="{FF2B5EF4-FFF2-40B4-BE49-F238E27FC236}">
                <a16:creationId xmlns:a16="http://schemas.microsoft.com/office/drawing/2014/main" id="{6B6EDC56-223F-498F-AAB9-89D29E3FBAFA}"/>
              </a:ext>
            </a:extLst>
          </p:cNvPr>
          <p:cNvCxnSpPr>
            <a:cxnSpLocks/>
          </p:cNvCxnSpPr>
          <p:nvPr/>
        </p:nvCxnSpPr>
        <p:spPr>
          <a:xfrm flipH="1">
            <a:off x="10873164" y="753260"/>
            <a:ext cx="572288" cy="0"/>
          </a:xfrm>
          <a:prstGeom prst="straightConnector1">
            <a:avLst/>
          </a:prstGeom>
          <a:ln w="28575">
            <a:solidFill>
              <a:srgbClr val="CA00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F38DB-89AB-43C5-95BC-CD8FB08EABD9}"/>
              </a:ext>
            </a:extLst>
          </p:cNvPr>
          <p:cNvSpPr/>
          <p:nvPr/>
        </p:nvSpPr>
        <p:spPr>
          <a:xfrm>
            <a:off x="5192507" y="1596725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Gas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F97F7A-886C-4F9F-969F-05D8740CB20A}"/>
              </a:ext>
            </a:extLst>
          </p:cNvPr>
          <p:cNvSpPr/>
          <p:nvPr/>
        </p:nvSpPr>
        <p:spPr>
          <a:xfrm>
            <a:off x="8414525" y="2529248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GRDA (Xoserve)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E73CDE-6E1B-4E33-A758-653F27E364E7}"/>
              </a:ext>
            </a:extLst>
          </p:cNvPr>
          <p:cNvSpPr/>
          <p:nvPr/>
        </p:nvSpPr>
        <p:spPr>
          <a:xfrm>
            <a:off x="8403623" y="4115620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E7268D-059F-4E7B-AC6E-0E0FABD57750}"/>
              </a:ext>
            </a:extLst>
          </p:cNvPr>
          <p:cNvSpPr/>
          <p:nvPr/>
        </p:nvSpPr>
        <p:spPr>
          <a:xfrm>
            <a:off x="8556023" y="4268020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75AB06-DFDE-4BC1-9D7E-2A508411EA34}"/>
              </a:ext>
            </a:extLst>
          </p:cNvPr>
          <p:cNvSpPr/>
          <p:nvPr/>
        </p:nvSpPr>
        <p:spPr>
          <a:xfrm>
            <a:off x="8708423" y="4420420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cxnSp>
        <p:nvCxnSpPr>
          <p:cNvPr id="16" name="Elbow Connector 25">
            <a:extLst>
              <a:ext uri="{FF2B5EF4-FFF2-40B4-BE49-F238E27FC236}">
                <a16:creationId xmlns:a16="http://schemas.microsoft.com/office/drawing/2014/main" id="{F64AFCC0-CF8E-4A04-9096-E426CE083D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77605" y="2736058"/>
            <a:ext cx="2636920" cy="703738"/>
          </a:xfrm>
          <a:prstGeom prst="bentConnector3">
            <a:avLst>
              <a:gd name="adj1" fmla="val 63871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5">
            <a:extLst>
              <a:ext uri="{FF2B5EF4-FFF2-40B4-BE49-F238E27FC236}">
                <a16:creationId xmlns:a16="http://schemas.microsoft.com/office/drawing/2014/main" id="{19E1DF52-A4EC-435C-92E7-C42AB18E7E8E}"/>
              </a:ext>
            </a:extLst>
          </p:cNvPr>
          <p:cNvCxnSpPr>
            <a:cxnSpLocks/>
          </p:cNvCxnSpPr>
          <p:nvPr/>
        </p:nvCxnSpPr>
        <p:spPr>
          <a:xfrm rot="10800000">
            <a:off x="5751066" y="4159841"/>
            <a:ext cx="2652559" cy="674963"/>
          </a:xfrm>
          <a:prstGeom prst="bentConnector3">
            <a:avLst>
              <a:gd name="adj1" fmla="val 62496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25">
            <a:extLst>
              <a:ext uri="{FF2B5EF4-FFF2-40B4-BE49-F238E27FC236}">
                <a16:creationId xmlns:a16="http://schemas.microsoft.com/office/drawing/2014/main" id="{EF2B04D9-1BEF-45CA-839C-E6DCA1250C90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rot="16200000" flipV="1">
            <a:off x="7603292" y="1024331"/>
            <a:ext cx="481501" cy="2528334"/>
          </a:xfrm>
          <a:prstGeom prst="bent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25">
            <a:extLst>
              <a:ext uri="{FF2B5EF4-FFF2-40B4-BE49-F238E27FC236}">
                <a16:creationId xmlns:a16="http://schemas.microsoft.com/office/drawing/2014/main" id="{32403A3F-0322-47C0-94AB-1617E18ED238}"/>
              </a:ext>
            </a:extLst>
          </p:cNvPr>
          <p:cNvCxnSpPr>
            <a:cxnSpLocks/>
            <a:stCxn id="15" idx="2"/>
            <a:endCxn id="3" idx="3"/>
          </p:cNvCxnSpPr>
          <p:nvPr/>
        </p:nvCxnSpPr>
        <p:spPr>
          <a:xfrm rot="5400000">
            <a:off x="7724948" y="4213784"/>
            <a:ext cx="568481" cy="2785839"/>
          </a:xfrm>
          <a:prstGeom prst="bent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7D80C80-00B8-47CD-ACF3-849D098DE5A0}"/>
              </a:ext>
            </a:extLst>
          </p:cNvPr>
          <p:cNvSpPr/>
          <p:nvPr/>
        </p:nvSpPr>
        <p:spPr>
          <a:xfrm>
            <a:off x="1633800" y="5150582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A0F5B-9571-4CA8-A23A-DD76AF6D4080}"/>
              </a:ext>
            </a:extLst>
          </p:cNvPr>
          <p:cNvSpPr/>
          <p:nvPr/>
        </p:nvSpPr>
        <p:spPr>
          <a:xfrm>
            <a:off x="1786200" y="5302982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A6524A-8852-47EC-9627-F8F00E77FB66}"/>
              </a:ext>
            </a:extLst>
          </p:cNvPr>
          <p:cNvSpPr/>
          <p:nvPr/>
        </p:nvSpPr>
        <p:spPr>
          <a:xfrm>
            <a:off x="1938600" y="5455382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Energy Suppliers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8FB738-A14F-4625-AFEA-8104F126F61D}"/>
              </a:ext>
            </a:extLst>
          </p:cNvPr>
          <p:cNvSpPr/>
          <p:nvPr/>
        </p:nvSpPr>
        <p:spPr>
          <a:xfrm>
            <a:off x="1713810" y="1646475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D1AD63-CAB5-4B45-A639-D602B639AE36}"/>
              </a:ext>
            </a:extLst>
          </p:cNvPr>
          <p:cNvSpPr/>
          <p:nvPr/>
        </p:nvSpPr>
        <p:spPr>
          <a:xfrm>
            <a:off x="1866210" y="1798875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191195-6BE3-4E2E-915E-54ACD20DA3C8}"/>
              </a:ext>
            </a:extLst>
          </p:cNvPr>
          <p:cNvSpPr/>
          <p:nvPr/>
        </p:nvSpPr>
        <p:spPr>
          <a:xfrm>
            <a:off x="2018610" y="1951275"/>
            <a:ext cx="1387368" cy="90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Lato" panose="020F0502020204030203" pitchFamily="34" charset="77"/>
              </a:rPr>
              <a:t>Other CSS Users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AEB63E-87D2-47FD-9F4E-0C4BD1E7144A}"/>
              </a:ext>
            </a:extLst>
          </p:cNvPr>
          <p:cNvSpPr txBox="1"/>
          <p:nvPr/>
        </p:nvSpPr>
        <p:spPr>
          <a:xfrm>
            <a:off x="9337628" y="959916"/>
            <a:ext cx="13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/>
              <a:t>REL</a:t>
            </a:r>
          </a:p>
        </p:txBody>
      </p:sp>
      <p:cxnSp>
        <p:nvCxnSpPr>
          <p:cNvPr id="27" name="Elbow Connector 25">
            <a:extLst>
              <a:ext uri="{FF2B5EF4-FFF2-40B4-BE49-F238E27FC236}">
                <a16:creationId xmlns:a16="http://schemas.microsoft.com/office/drawing/2014/main" id="{2F9DA378-45D1-4727-A5B4-F468DF8A5385}"/>
              </a:ext>
            </a:extLst>
          </p:cNvPr>
          <p:cNvCxnSpPr>
            <a:cxnSpLocks/>
          </p:cNvCxnSpPr>
          <p:nvPr/>
        </p:nvCxnSpPr>
        <p:spPr>
          <a:xfrm flipH="1">
            <a:off x="10873163" y="1144582"/>
            <a:ext cx="572288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5">
            <a:extLst>
              <a:ext uri="{FF2B5EF4-FFF2-40B4-BE49-F238E27FC236}">
                <a16:creationId xmlns:a16="http://schemas.microsoft.com/office/drawing/2014/main" id="{749E93E6-3870-43BA-8D12-B2C8DB1AF5BC}"/>
              </a:ext>
            </a:extLst>
          </p:cNvPr>
          <p:cNvCxnSpPr>
            <a:cxnSpLocks/>
          </p:cNvCxnSpPr>
          <p:nvPr/>
        </p:nvCxnSpPr>
        <p:spPr>
          <a:xfrm flipH="1">
            <a:off x="10873163" y="1563972"/>
            <a:ext cx="572288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B08BC1-2C31-4064-9BAD-423F23977E16}"/>
              </a:ext>
            </a:extLst>
          </p:cNvPr>
          <p:cNvSpPr txBox="1"/>
          <p:nvPr/>
        </p:nvSpPr>
        <p:spPr>
          <a:xfrm>
            <a:off x="9411125" y="1365332"/>
            <a:ext cx="13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/>
              <a:t>Registration</a:t>
            </a:r>
          </a:p>
          <a:p>
            <a:pPr algn="r"/>
            <a:r>
              <a:rPr lang="en-GB"/>
              <a:t>Request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F32F1A-DDA1-4482-BD4E-934F60DC07CA}"/>
              </a:ext>
            </a:extLst>
          </p:cNvPr>
          <p:cNvSpPr txBox="1"/>
          <p:nvPr/>
        </p:nvSpPr>
        <p:spPr>
          <a:xfrm>
            <a:off x="8601967" y="3552334"/>
            <a:ext cx="178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RMP data is mastered by Xoserve and each DNO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C61543-2927-46CE-AD87-694BD248DEBE}"/>
              </a:ext>
            </a:extLst>
          </p:cNvPr>
          <p:cNvSpPr txBox="1"/>
          <p:nvPr/>
        </p:nvSpPr>
        <p:spPr>
          <a:xfrm>
            <a:off x="2696206" y="3600520"/>
            <a:ext cx="128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The interface between CSS and DSP replaces current RDP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637D31-935C-4239-B56B-24D9A190C938}"/>
              </a:ext>
            </a:extLst>
          </p:cNvPr>
          <p:cNvSpPr txBox="1"/>
          <p:nvPr/>
        </p:nvSpPr>
        <p:spPr>
          <a:xfrm>
            <a:off x="6739659" y="2750519"/>
            <a:ext cx="1648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RMP data is synchronised to the CSS upon creation, termination and update of an attribute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ED7F3D99-801F-205E-816A-5B7FF225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350" y="365713"/>
            <a:ext cx="9284855" cy="660111"/>
          </a:xfrm>
        </p:spPr>
        <p:txBody>
          <a:bodyPr/>
          <a:lstStyle/>
          <a:p>
            <a:r>
              <a:rPr lang="en-GB"/>
              <a:t>E2d landscape -  rmp</a:t>
            </a:r>
          </a:p>
        </p:txBody>
      </p:sp>
    </p:spTree>
    <p:extLst>
      <p:ext uri="{BB962C8B-B14F-4D97-AF65-F5344CB8AC3E}">
        <p14:creationId xmlns:p14="http://schemas.microsoft.com/office/powerpoint/2010/main" val="52882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AA64-900E-63B9-2DC9-048C1D93D7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500"/>
              <a:t>NEW: SCHEDULE 28 Related Metering Points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B90C37-0370-4EA6-FD4C-68CFCADCE0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marL="0" lvl="0" indent="0">
              <a:buNone/>
            </a:pPr>
            <a:r>
              <a:rPr lang="en-GB" cap="all" spc="300"/>
              <a:t>Schedule 28 Related metering points </a:t>
            </a:r>
          </a:p>
          <a:p>
            <a:pPr lvl="0"/>
            <a:endParaRPr lang="en-GB"/>
          </a:p>
          <a:p>
            <a:pPr lvl="0"/>
            <a:r>
              <a:rPr lang="en-GB"/>
              <a:t>Procedures for Electricity Suppliers to create, maintain and end the relationships between related metering points</a:t>
            </a:r>
          </a:p>
          <a:p>
            <a:pPr lvl="0"/>
            <a:r>
              <a:rPr lang="en-GB"/>
              <a:t>Procedures for Electricity Suppliers to create, maintain and end the relationships between related metering points</a:t>
            </a:r>
          </a:p>
          <a:p>
            <a:pPr marL="285750" lvl="0" indent="-285750"/>
            <a:r>
              <a:rPr lang="en-GB"/>
              <a:t>Energy Suppliers can update the ERDS to state that two or more Metering Points are related.</a:t>
            </a:r>
          </a:p>
          <a:p>
            <a:pPr marL="285750" lvl="0" indent="-285750"/>
            <a:r>
              <a:rPr lang="en-GB"/>
              <a:t>Once related, ERDS synchronises this data to CSS.</a:t>
            </a:r>
          </a:p>
          <a:p>
            <a:pPr marL="285750" lvl="0" indent="-285750"/>
            <a:r>
              <a:rPr lang="en-GB"/>
              <a:t>One Metering Point is identified as the Primary – only this RMP will accept a Switch Request.</a:t>
            </a:r>
          </a:p>
          <a:p>
            <a:pPr marL="285750" lvl="0" indent="-285750"/>
            <a:r>
              <a:rPr lang="en-GB"/>
              <a:t>Any Secondary RMPs will then Switch automatically. (So they must always switch at the same point in time to the same Energy Supplier.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3B127-9D8C-23EC-FF0A-65C9F6021CFE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When a related metering point can be created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Pre-requisites for relationship creation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DNO management of Related Metering Points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A494-A231-3ACD-E184-D09F43C989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NEW: SCHEDULE 29 Address management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E6614BA-0B2C-911E-EA8F-110C3532B1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/>
          <a:lstStyle/>
          <a:p>
            <a:pPr lvl="0"/>
            <a:r>
              <a:rPr lang="en-GB" cap="all" spc="300"/>
              <a:t>Schedule 29 Address management</a:t>
            </a:r>
          </a:p>
          <a:p>
            <a:pPr lvl="0"/>
            <a:endParaRPr lang="en-GB"/>
          </a:p>
          <a:p>
            <a:pPr lvl="0"/>
            <a:r>
              <a:rPr lang="en-GB"/>
              <a:t>Business process to create and maintain the Meter Point Location Address and the Retail Energy Location Addresses </a:t>
            </a:r>
          </a:p>
          <a:p>
            <a:pPr lvl="0"/>
            <a:r>
              <a:rPr lang="en-GB"/>
              <a:t>Includes the process for updating MPL address previously included within the MRA Transition Schedule.  </a:t>
            </a:r>
          </a:p>
          <a:p>
            <a:pPr lvl="0"/>
            <a:r>
              <a:rPr lang="en-GB"/>
              <a:t>Includes the new process for updating REL address, including Supplier initiated Manually Entered (ME) Addresses.</a:t>
            </a:r>
          </a:p>
          <a:p>
            <a:pPr lvl="0"/>
            <a:r>
              <a:rPr lang="en-GB"/>
              <a:t>Sets out the requirement on the Switching Operator to produce a annual plan for improving address data quality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FDCDD-5487-DBE6-CE93-DF055E6FCC9D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REL address quality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MPL address quality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Interface tables mapping process for creation and amendments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RMPs associated with a Smart Hub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FF29-AAA6-6D1D-0E6B-D22D6836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INTRODUCING YOUR PRESENTERS</a:t>
            </a:r>
          </a:p>
        </p:txBody>
      </p:sp>
      <p:pic>
        <p:nvPicPr>
          <p:cNvPr id="14" name="Picture Placeholder 13" descr="A picture containing person, person, wall, standing&#10;&#10;Description automatically generated">
            <a:extLst>
              <a:ext uri="{FF2B5EF4-FFF2-40B4-BE49-F238E27FC236}">
                <a16:creationId xmlns:a16="http://schemas.microsoft.com/office/drawing/2014/main" id="{868B14B4-9FD3-FD4F-661F-B50873A64B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179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E57B5-7A35-78C8-DEDF-7B9C204E07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600"/>
              <a:t>Paul Rocke</a:t>
            </a:r>
            <a:endParaRPr lang="en-GB"/>
          </a:p>
          <a:p>
            <a:r>
              <a:rPr lang="en-GB"/>
              <a:t>REC Code Manager</a:t>
            </a:r>
          </a:p>
          <a:p>
            <a:r>
              <a:rPr lang="en-GB"/>
              <a:t>Head of Communications</a:t>
            </a:r>
          </a:p>
          <a:p>
            <a:endParaRPr lang="en-GB"/>
          </a:p>
        </p:txBody>
      </p:sp>
      <p:pic>
        <p:nvPicPr>
          <p:cNvPr id="16" name="Picture Placeholder 15" descr="A picture containing person, wall, indoor, posing&#10;&#10;Description automatically generated">
            <a:extLst>
              <a:ext uri="{FF2B5EF4-FFF2-40B4-BE49-F238E27FC236}">
                <a16:creationId xmlns:a16="http://schemas.microsoft.com/office/drawing/2014/main" id="{A4416C7C-66B5-8636-6720-869B577665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1794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9A2DFF-CDB9-A420-B699-EE8B63588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500"/>
              <a:t>Colette Baldwin</a:t>
            </a:r>
          </a:p>
          <a:p>
            <a:r>
              <a:rPr lang="en-GB"/>
              <a:t>REC Code Manager</a:t>
            </a:r>
          </a:p>
          <a:p>
            <a:r>
              <a:rPr lang="en-GB"/>
              <a:t>Regulatory Design Manager</a:t>
            </a:r>
          </a:p>
          <a:p>
            <a:endParaRPr lang="en-GB"/>
          </a:p>
        </p:txBody>
      </p:sp>
      <p:pic>
        <p:nvPicPr>
          <p:cNvPr id="18" name="Picture Placeholder 17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0BDBF3CF-3BA7-B066-502F-82EA5F64E5B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1794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D68EB6-3EA3-AF81-7738-7A592E0B75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1600"/>
              <a:t>Ann Perry</a:t>
            </a:r>
            <a:endParaRPr lang="en-GB"/>
          </a:p>
          <a:p>
            <a:r>
              <a:rPr lang="en-GB"/>
              <a:t>REC Code Manager</a:t>
            </a:r>
          </a:p>
          <a:p>
            <a:r>
              <a:rPr lang="en-GB"/>
              <a:t>Change Delivery Manager</a:t>
            </a:r>
          </a:p>
          <a:p>
            <a:endParaRPr lang="en-GB"/>
          </a:p>
        </p:txBody>
      </p:sp>
      <p:pic>
        <p:nvPicPr>
          <p:cNvPr id="20" name="Picture Placeholder 19" descr="A picture containing person, wall, person, black&#10;&#10;Description automatically generated">
            <a:extLst>
              <a:ext uri="{FF2B5EF4-FFF2-40B4-BE49-F238E27FC236}">
                <a16:creationId xmlns:a16="http://schemas.microsoft.com/office/drawing/2014/main" id="{CA7B8561-BE3E-72BE-08F3-0A1CD8BE2B9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1794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0421DB-28F0-2EE5-8C5D-1A15F44B72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1600"/>
              <a:t>Fiona Murray</a:t>
            </a:r>
            <a:endParaRPr lang="en-GB"/>
          </a:p>
          <a:p>
            <a:r>
              <a:rPr lang="en-GB"/>
              <a:t>REC Code Manager</a:t>
            </a:r>
          </a:p>
          <a:p>
            <a:r>
              <a:rPr lang="en-GB"/>
              <a:t>Release Manager</a:t>
            </a:r>
          </a:p>
          <a:p>
            <a:endParaRPr lang="en-GB"/>
          </a:p>
        </p:txBody>
      </p:sp>
      <p:pic>
        <p:nvPicPr>
          <p:cNvPr id="22" name="Picture Placeholder 2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D79EDF9-4188-4F50-F591-1A5419AA9C7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12597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379AE0-B986-1D09-94AD-3255CF3352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1600"/>
              <a:t>Andrew Wallace</a:t>
            </a:r>
            <a:endParaRPr lang="en-GB"/>
          </a:p>
          <a:p>
            <a:r>
              <a:rPr lang="en-GB"/>
              <a:t>RECCo</a:t>
            </a:r>
          </a:p>
          <a:p>
            <a:r>
              <a:rPr lang="en-GB"/>
              <a:t>Switching Programme Implementation Manager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4BB501F-046C-698F-1310-576FCC82332E}"/>
              </a:ext>
            </a:extLst>
          </p:cNvPr>
          <p:cNvSpPr/>
          <p:nvPr/>
        </p:nvSpPr>
        <p:spPr>
          <a:xfrm>
            <a:off x="5068976" y="5560621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Gas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66326A-DF9D-8BF3-511F-E97693DBDABF}"/>
              </a:ext>
            </a:extLst>
          </p:cNvPr>
          <p:cNvSpPr/>
          <p:nvPr/>
        </p:nvSpPr>
        <p:spPr>
          <a:xfrm>
            <a:off x="4208105" y="3472351"/>
            <a:ext cx="1383030" cy="902046"/>
          </a:xfrm>
          <a:prstGeom prst="rect">
            <a:avLst/>
          </a:prstGeom>
          <a:solidFill>
            <a:srgbClr val="FFC000"/>
          </a:solidFill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CSS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511FAE-4CFD-89E1-0E49-535DD2354397}"/>
              </a:ext>
            </a:extLst>
          </p:cNvPr>
          <p:cNvSpPr/>
          <p:nvPr/>
        </p:nvSpPr>
        <p:spPr>
          <a:xfrm>
            <a:off x="765691" y="3486680"/>
            <a:ext cx="1383030" cy="902046"/>
          </a:xfrm>
          <a:prstGeom prst="rect">
            <a:avLst/>
          </a:prstGeom>
          <a:solidFill>
            <a:srgbClr val="FFC000"/>
          </a:solidFill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DSP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9E3347B-E223-CDD1-87D0-C85EB638552B}"/>
              </a:ext>
            </a:extLst>
          </p:cNvPr>
          <p:cNvSpPr txBox="1"/>
          <p:nvPr/>
        </p:nvSpPr>
        <p:spPr>
          <a:xfrm>
            <a:off x="10420593" y="1300432"/>
            <a:ext cx="6400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RMP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7941496-E190-C550-3D86-8A2BAD95FA7F}"/>
              </a:ext>
            </a:extLst>
          </p:cNvPr>
          <p:cNvSpPr/>
          <p:nvPr/>
        </p:nvSpPr>
        <p:spPr>
          <a:xfrm>
            <a:off x="5032583" y="1717426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Electricity Enquiry Service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FA82EE2-9546-E4B8-296E-E5E6C5D99AEB}"/>
              </a:ext>
            </a:extLst>
          </p:cNvPr>
          <p:cNvSpPr/>
          <p:nvPr/>
        </p:nvSpPr>
        <p:spPr>
          <a:xfrm>
            <a:off x="8254599" y="2649949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GRDA (Xoserve)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DAA91C5-DB28-9E15-45FA-923AD96392F1}"/>
              </a:ext>
            </a:extLst>
          </p:cNvPr>
          <p:cNvSpPr/>
          <p:nvPr/>
        </p:nvSpPr>
        <p:spPr>
          <a:xfrm>
            <a:off x="8243700" y="4236323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AD6F694-0295-0723-2E91-F5B0EB9CADF2}"/>
              </a:ext>
            </a:extLst>
          </p:cNvPr>
          <p:cNvSpPr/>
          <p:nvPr/>
        </p:nvSpPr>
        <p:spPr>
          <a:xfrm>
            <a:off x="8396093" y="4388726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46626FB-7621-98CE-7E38-5A0EF6FB8B73}"/>
              </a:ext>
            </a:extLst>
          </p:cNvPr>
          <p:cNvSpPr/>
          <p:nvPr/>
        </p:nvSpPr>
        <p:spPr>
          <a:xfrm>
            <a:off x="8548497" y="4541120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cxnSp>
        <p:nvCxnSpPr>
          <p:cNvPr id="11" name="Elbow Connector 25">
            <a:extLst>
              <a:ext uri="{FF2B5EF4-FFF2-40B4-BE49-F238E27FC236}">
                <a16:creationId xmlns:a16="http://schemas.microsoft.com/office/drawing/2014/main" id="{0C20DE48-D9A5-7EC0-2D4C-8882BE47E0A7}"/>
              </a:ext>
            </a:extLst>
          </p:cNvPr>
          <p:cNvCxnSpPr/>
          <p:nvPr/>
        </p:nvCxnSpPr>
        <p:spPr>
          <a:xfrm rot="10800009" flipV="1">
            <a:off x="5617653" y="2856759"/>
            <a:ext cx="2636919" cy="703740"/>
          </a:xfrm>
          <a:prstGeom prst="bentConnector3">
            <a:avLst/>
          </a:prstGeom>
          <a:noFill/>
          <a:ln w="28575" cap="flat">
            <a:solidFill>
              <a:srgbClr val="A5A5A5"/>
            </a:solidFill>
            <a:prstDash val="solid"/>
            <a:miter/>
            <a:tailEnd type="arrow"/>
          </a:ln>
        </p:spPr>
      </p:cxnSp>
      <p:cxnSp>
        <p:nvCxnSpPr>
          <p:cNvPr id="12" name="Elbow Connector 25">
            <a:extLst>
              <a:ext uri="{FF2B5EF4-FFF2-40B4-BE49-F238E27FC236}">
                <a16:creationId xmlns:a16="http://schemas.microsoft.com/office/drawing/2014/main" id="{8838A19B-755B-133F-76A7-92836288F150}"/>
              </a:ext>
            </a:extLst>
          </p:cNvPr>
          <p:cNvCxnSpPr/>
          <p:nvPr/>
        </p:nvCxnSpPr>
        <p:spPr>
          <a:xfrm rot="10799991">
            <a:off x="5591117" y="4280516"/>
            <a:ext cx="2652555" cy="674965"/>
          </a:xfrm>
          <a:prstGeom prst="bentConnector3">
            <a:avLst/>
          </a:prstGeom>
          <a:noFill/>
          <a:ln w="28575" cap="flat">
            <a:solidFill>
              <a:srgbClr val="A5A5A5"/>
            </a:solidFill>
            <a:prstDash val="solid"/>
            <a:miter/>
            <a:tailEnd type="arrow"/>
          </a:ln>
        </p:spPr>
      </p:cxnSp>
      <p:sp>
        <p:nvSpPr>
          <p:cNvPr id="13" name="Rectangle 18">
            <a:extLst>
              <a:ext uri="{FF2B5EF4-FFF2-40B4-BE49-F238E27FC236}">
                <a16:creationId xmlns:a16="http://schemas.microsoft.com/office/drawing/2014/main" id="{98F540CD-91A3-350F-1483-74D8070055F3}"/>
              </a:ext>
            </a:extLst>
          </p:cNvPr>
          <p:cNvSpPr/>
          <p:nvPr/>
        </p:nvSpPr>
        <p:spPr>
          <a:xfrm>
            <a:off x="1473875" y="5271287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919F0416-3D29-1BCE-AA86-A90678B8376B}"/>
              </a:ext>
            </a:extLst>
          </p:cNvPr>
          <p:cNvSpPr/>
          <p:nvPr/>
        </p:nvSpPr>
        <p:spPr>
          <a:xfrm>
            <a:off x="1626269" y="5423681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C8F36877-9992-9727-DB54-EE01F6E71C04}"/>
              </a:ext>
            </a:extLst>
          </p:cNvPr>
          <p:cNvSpPr/>
          <p:nvPr/>
        </p:nvSpPr>
        <p:spPr>
          <a:xfrm>
            <a:off x="1778672" y="5576084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Energy Suppliers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896B1F99-B102-494D-A41D-FE85EB25B77E}"/>
              </a:ext>
            </a:extLst>
          </p:cNvPr>
          <p:cNvSpPr/>
          <p:nvPr/>
        </p:nvSpPr>
        <p:spPr>
          <a:xfrm>
            <a:off x="1553885" y="1767178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E81B2099-D985-B6D1-1F50-7601250F560B}"/>
              </a:ext>
            </a:extLst>
          </p:cNvPr>
          <p:cNvSpPr/>
          <p:nvPr/>
        </p:nvSpPr>
        <p:spPr>
          <a:xfrm>
            <a:off x="1706279" y="1919581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ERDAs (DNOs)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101D20AA-4C96-219A-656F-63BDA8BB3547}"/>
              </a:ext>
            </a:extLst>
          </p:cNvPr>
          <p:cNvSpPr/>
          <p:nvPr/>
        </p:nvSpPr>
        <p:spPr>
          <a:xfrm>
            <a:off x="1858682" y="2071975"/>
            <a:ext cx="1387364" cy="902046"/>
          </a:xfrm>
          <a:prstGeom prst="rect">
            <a:avLst/>
          </a:prstGeom>
          <a:solidFill>
            <a:srgbClr val="7B312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/>
                <a:ea typeface="+mn-ea"/>
                <a:cs typeface="+mn-cs"/>
              </a:rPr>
              <a:t>Other CSS Users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itchFamily="34"/>
              <a:ea typeface="+mn-ea"/>
              <a:cs typeface="+mn-cs"/>
            </a:endParaRPr>
          </a:p>
        </p:txBody>
      </p:sp>
      <p:cxnSp>
        <p:nvCxnSpPr>
          <p:cNvPr id="19" name="Elbow Connector 25">
            <a:extLst>
              <a:ext uri="{FF2B5EF4-FFF2-40B4-BE49-F238E27FC236}">
                <a16:creationId xmlns:a16="http://schemas.microsoft.com/office/drawing/2014/main" id="{B93699EC-DBF9-9E48-B752-A84728837632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166036" y="4388726"/>
            <a:ext cx="1259208" cy="1638381"/>
          </a:xfrm>
          <a:prstGeom prst="bentConnector2">
            <a:avLst/>
          </a:prstGeom>
          <a:noFill/>
          <a:ln w="28575" cap="flat">
            <a:solidFill>
              <a:srgbClr val="FFC000"/>
            </a:solidFill>
            <a:prstDash val="solid"/>
            <a:miter/>
            <a:tailEnd type="arrow"/>
          </a:ln>
        </p:spPr>
      </p:cxnSp>
      <p:cxnSp>
        <p:nvCxnSpPr>
          <p:cNvPr id="20" name="Elbow Connector 25">
            <a:extLst>
              <a:ext uri="{FF2B5EF4-FFF2-40B4-BE49-F238E27FC236}">
                <a16:creationId xmlns:a16="http://schemas.microsoft.com/office/drawing/2014/main" id="{C7A5EB4A-A0D8-AB91-B1DF-2A464E935BEA}"/>
              </a:ext>
            </a:extLst>
          </p:cNvPr>
          <p:cNvCxnSpPr/>
          <p:nvPr/>
        </p:nvCxnSpPr>
        <p:spPr>
          <a:xfrm rot="5400013" flipH="1" flipV="1">
            <a:off x="4778352" y="2885837"/>
            <a:ext cx="838551" cy="288813"/>
          </a:xfrm>
          <a:prstGeom prst="bentConnector3">
            <a:avLst/>
          </a:prstGeom>
          <a:noFill/>
          <a:ln w="28575" cap="flat">
            <a:solidFill>
              <a:srgbClr val="0070C0"/>
            </a:solidFill>
            <a:prstDash val="solid"/>
            <a:miter/>
            <a:tailEnd type="arrow"/>
          </a:ln>
        </p:spPr>
      </p:cxnSp>
      <p:cxnSp>
        <p:nvCxnSpPr>
          <p:cNvPr id="21" name="Elbow Connector 25">
            <a:extLst>
              <a:ext uri="{FF2B5EF4-FFF2-40B4-BE49-F238E27FC236}">
                <a16:creationId xmlns:a16="http://schemas.microsoft.com/office/drawing/2014/main" id="{7BEF85E2-2E75-8B2F-0423-F1C8B5DC14DC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 rot="16200000" flipH="1">
            <a:off x="4738027" y="4535990"/>
            <a:ext cx="1186224" cy="863038"/>
          </a:xfrm>
          <a:prstGeom prst="bentConnector3">
            <a:avLst>
              <a:gd name="adj1" fmla="val 50000"/>
            </a:avLst>
          </a:prstGeom>
          <a:noFill/>
          <a:ln w="28575" cap="flat">
            <a:solidFill>
              <a:srgbClr val="0070C0"/>
            </a:solidFill>
            <a:prstDash val="solid"/>
            <a:miter/>
            <a:tailEnd type="arrow"/>
          </a:ln>
        </p:spPr>
      </p:cxnSp>
      <p:grpSp>
        <p:nvGrpSpPr>
          <p:cNvPr id="22" name="Group 34">
            <a:extLst>
              <a:ext uri="{FF2B5EF4-FFF2-40B4-BE49-F238E27FC236}">
                <a16:creationId xmlns:a16="http://schemas.microsoft.com/office/drawing/2014/main" id="{98A70294-9E51-4F3A-335E-10429808B14B}"/>
              </a:ext>
            </a:extLst>
          </p:cNvPr>
          <p:cNvGrpSpPr/>
          <p:nvPr/>
        </p:nvGrpSpPr>
        <p:grpSpPr>
          <a:xfrm>
            <a:off x="9677643" y="1455962"/>
            <a:ext cx="2107820" cy="1645014"/>
            <a:chOff x="9677643" y="1455962"/>
            <a:chExt cx="2107820" cy="1645014"/>
          </a:xfrm>
        </p:grpSpPr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49470A52-B463-9099-AB91-E1C2710173F2}"/>
                </a:ext>
              </a:extLst>
            </p:cNvPr>
            <p:cNvSpPr txBox="1"/>
            <p:nvPr/>
          </p:nvSpPr>
          <p:spPr>
            <a:xfrm>
              <a:off x="9688543" y="1673141"/>
              <a:ext cx="138303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Registration</a:t>
              </a:r>
            </a:p>
          </p:txBody>
        </p:sp>
        <p:cxnSp>
          <p:nvCxnSpPr>
            <p:cNvPr id="24" name="Elbow Connector 25">
              <a:extLst>
                <a:ext uri="{FF2B5EF4-FFF2-40B4-BE49-F238E27FC236}">
                  <a16:creationId xmlns:a16="http://schemas.microsoft.com/office/drawing/2014/main" id="{6B982993-1E5A-43A2-3B2A-C3B7DA47DF0D}"/>
                </a:ext>
              </a:extLst>
            </p:cNvPr>
            <p:cNvCxnSpPr/>
            <p:nvPr/>
          </p:nvCxnSpPr>
          <p:spPr>
            <a:xfrm flipH="1">
              <a:off x="11213177" y="1455962"/>
              <a:ext cx="572286" cy="0"/>
            </a:xfrm>
            <a:prstGeom prst="straightConnector1">
              <a:avLst/>
            </a:prstGeom>
            <a:noFill/>
            <a:ln w="28575" cap="flat">
              <a:solidFill>
                <a:srgbClr val="A5A5A5"/>
              </a:solidFill>
              <a:prstDash val="solid"/>
              <a:miter/>
              <a:tailEnd type="arrow"/>
            </a:ln>
          </p:spPr>
        </p:cxnSp>
        <p:cxnSp>
          <p:nvCxnSpPr>
            <p:cNvPr id="25" name="Elbow Connector 25">
              <a:extLst>
                <a:ext uri="{FF2B5EF4-FFF2-40B4-BE49-F238E27FC236}">
                  <a16:creationId xmlns:a16="http://schemas.microsoft.com/office/drawing/2014/main" id="{C52A8734-73EF-DD87-A699-BE6EE983C83A}"/>
                </a:ext>
              </a:extLst>
            </p:cNvPr>
            <p:cNvCxnSpPr/>
            <p:nvPr/>
          </p:nvCxnSpPr>
          <p:spPr>
            <a:xfrm flipH="1">
              <a:off x="11213177" y="1842570"/>
              <a:ext cx="572286" cy="0"/>
            </a:xfrm>
            <a:prstGeom prst="straightConnector1">
              <a:avLst/>
            </a:prstGeom>
            <a:noFill/>
            <a:ln w="28575" cap="flat">
              <a:solidFill>
                <a:srgbClr val="CA005D"/>
              </a:solidFill>
              <a:prstDash val="solid"/>
              <a:miter/>
              <a:tailEnd type="arrow"/>
            </a:ln>
          </p:spPr>
        </p:cxn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1662B7F8-6D01-6C1F-95F8-E2522FEF7220}"/>
                </a:ext>
              </a:extLst>
            </p:cNvPr>
            <p:cNvSpPr txBox="1"/>
            <p:nvPr/>
          </p:nvSpPr>
          <p:spPr>
            <a:xfrm>
              <a:off x="9677643" y="2049225"/>
              <a:ext cx="138303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REL</a:t>
              </a:r>
            </a:p>
          </p:txBody>
        </p:sp>
        <p:cxnSp>
          <p:nvCxnSpPr>
            <p:cNvPr id="27" name="Elbow Connector 25">
              <a:extLst>
                <a:ext uri="{FF2B5EF4-FFF2-40B4-BE49-F238E27FC236}">
                  <a16:creationId xmlns:a16="http://schemas.microsoft.com/office/drawing/2014/main" id="{13F1E629-F6F6-2843-1D7F-BE8B0CC17FC3}"/>
                </a:ext>
              </a:extLst>
            </p:cNvPr>
            <p:cNvCxnSpPr/>
            <p:nvPr/>
          </p:nvCxnSpPr>
          <p:spPr>
            <a:xfrm flipH="1">
              <a:off x="11213177" y="2233888"/>
              <a:ext cx="572286" cy="0"/>
            </a:xfrm>
            <a:prstGeom prst="straightConnector1">
              <a:avLst/>
            </a:prstGeom>
            <a:noFill/>
            <a:ln w="28575" cap="flat">
              <a:solidFill>
                <a:srgbClr val="00B0F0"/>
              </a:solidFill>
              <a:prstDash val="solid"/>
              <a:miter/>
              <a:tailEnd type="arrow"/>
            </a:ln>
          </p:spPr>
        </p:cxnSp>
        <p:cxnSp>
          <p:nvCxnSpPr>
            <p:cNvPr id="28" name="Elbow Connector 25">
              <a:extLst>
                <a:ext uri="{FF2B5EF4-FFF2-40B4-BE49-F238E27FC236}">
                  <a16:creationId xmlns:a16="http://schemas.microsoft.com/office/drawing/2014/main" id="{E12C35EB-AA31-C389-ED92-AC65CB307C29}"/>
                </a:ext>
              </a:extLst>
            </p:cNvPr>
            <p:cNvCxnSpPr/>
            <p:nvPr/>
          </p:nvCxnSpPr>
          <p:spPr>
            <a:xfrm flipH="1">
              <a:off x="11213177" y="2653277"/>
              <a:ext cx="572286" cy="0"/>
            </a:xfrm>
            <a:prstGeom prst="straightConnector1">
              <a:avLst/>
            </a:prstGeom>
            <a:noFill/>
            <a:ln w="28575" cap="flat">
              <a:solidFill>
                <a:srgbClr val="FFC000"/>
              </a:solidFill>
              <a:prstDash val="solid"/>
              <a:miter/>
              <a:tailEnd type="arrow"/>
            </a:ln>
          </p:spPr>
        </p:cxnSp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8B728ED6-AB0F-68DF-8C98-AE58888C6E86}"/>
                </a:ext>
              </a:extLst>
            </p:cNvPr>
            <p:cNvSpPr txBox="1"/>
            <p:nvPr/>
          </p:nvSpPr>
          <p:spPr>
            <a:xfrm>
              <a:off x="9751143" y="2454642"/>
              <a:ext cx="138303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Registration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Request</a:t>
              </a:r>
            </a:p>
          </p:txBody>
        </p:sp>
      </p:grpSp>
      <p:sp>
        <p:nvSpPr>
          <p:cNvPr id="30" name="TextBox 31">
            <a:extLst>
              <a:ext uri="{FF2B5EF4-FFF2-40B4-BE49-F238E27FC236}">
                <a16:creationId xmlns:a16="http://schemas.microsoft.com/office/drawing/2014/main" id="{C42DEEC3-9043-CA8F-0BC6-B108957EC215}"/>
              </a:ext>
            </a:extLst>
          </p:cNvPr>
          <p:cNvSpPr txBox="1"/>
          <p:nvPr/>
        </p:nvSpPr>
        <p:spPr>
          <a:xfrm>
            <a:off x="2983120" y="5088709"/>
            <a:ext cx="118763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 Address created on Initial Registration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87690B1B-ABBB-9164-AB84-8360375462A6}"/>
              </a:ext>
            </a:extLst>
          </p:cNvPr>
          <p:cNvSpPr txBox="1"/>
          <p:nvPr/>
        </p:nvSpPr>
        <p:spPr>
          <a:xfrm>
            <a:off x="9935861" y="3449263"/>
            <a:ext cx="1337072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RMP data includes MPL Address which is used following Initial Registration</a:t>
            </a:r>
          </a:p>
        </p:txBody>
      </p:sp>
      <p:cxnSp>
        <p:nvCxnSpPr>
          <p:cNvPr id="32" name="Elbow Connector 25">
            <a:extLst>
              <a:ext uri="{FF2B5EF4-FFF2-40B4-BE49-F238E27FC236}">
                <a16:creationId xmlns:a16="http://schemas.microsoft.com/office/drawing/2014/main" id="{D455534F-91BB-E24B-5D96-176A2102A15C}"/>
              </a:ext>
            </a:extLst>
          </p:cNvPr>
          <p:cNvCxnSpPr/>
          <p:nvPr/>
        </p:nvCxnSpPr>
        <p:spPr>
          <a:xfrm>
            <a:off x="5634551" y="4053846"/>
            <a:ext cx="2609149" cy="411077"/>
          </a:xfrm>
          <a:prstGeom prst="bentConnector3">
            <a:avLst/>
          </a:prstGeom>
          <a:noFill/>
          <a:ln w="28575" cap="flat">
            <a:solidFill>
              <a:srgbClr val="0070C0"/>
            </a:solidFill>
            <a:prstDash val="solid"/>
            <a:miter/>
            <a:tailEnd type="arrow"/>
          </a:ln>
        </p:spPr>
      </p:cxnSp>
      <p:cxnSp>
        <p:nvCxnSpPr>
          <p:cNvPr id="33" name="Elbow Connector 25">
            <a:extLst>
              <a:ext uri="{FF2B5EF4-FFF2-40B4-BE49-F238E27FC236}">
                <a16:creationId xmlns:a16="http://schemas.microsoft.com/office/drawing/2014/main" id="{CDC07A11-3D63-9088-B09F-925A352529E2}"/>
              </a:ext>
            </a:extLst>
          </p:cNvPr>
          <p:cNvCxnSpPr/>
          <p:nvPr/>
        </p:nvCxnSpPr>
        <p:spPr>
          <a:xfrm flipV="1">
            <a:off x="5643429" y="3224585"/>
            <a:ext cx="2584625" cy="573201"/>
          </a:xfrm>
          <a:prstGeom prst="bentConnector3">
            <a:avLst/>
          </a:prstGeom>
          <a:noFill/>
          <a:ln w="28575" cap="flat">
            <a:solidFill>
              <a:srgbClr val="0070C0"/>
            </a:solidFill>
            <a:prstDash val="solid"/>
            <a:miter/>
            <a:tailEnd type="arrow"/>
          </a:ln>
        </p:spPr>
      </p:cxnSp>
      <p:sp>
        <p:nvSpPr>
          <p:cNvPr id="34" name="Title 16">
            <a:extLst>
              <a:ext uri="{FF2B5EF4-FFF2-40B4-BE49-F238E27FC236}">
                <a16:creationId xmlns:a16="http://schemas.microsoft.com/office/drawing/2014/main" id="{4879D42B-43D8-B146-8ACA-AC1CA08543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E2E LANDSCAPE – REL CREATION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801F1C-84BA-F65D-5360-370F2CAA8DFC}"/>
              </a:ext>
            </a:extLst>
          </p:cNvPr>
          <p:cNvSpPr txBox="1"/>
          <p:nvPr/>
        </p:nvSpPr>
        <p:spPr>
          <a:xfrm>
            <a:off x="2400478" y="3222849"/>
            <a:ext cx="130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REL address is only provided to EES, GES, ERDA &amp; GRDA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3865-831C-9AA3-AC28-45EF1C30DB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NEW: SCHEDULE 30 - CFSB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BB46847-FFB3-0040-CA3B-7CB72CAE73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27583"/>
            <a:ext cx="6517642" cy="4460872"/>
          </a:xfrm>
        </p:spPr>
        <p:txBody>
          <a:bodyPr>
            <a:normAutofit lnSpcReduction="10000"/>
          </a:bodyPr>
          <a:lstStyle/>
          <a:p>
            <a:pPr lvl="0"/>
            <a:r>
              <a:rPr lang="en-GB" cap="all" spc="300"/>
              <a:t>Schedule 30 Resolution of Consumer facing Switching and billing issues (CFSB)</a:t>
            </a:r>
          </a:p>
          <a:p>
            <a:pPr lvl="0"/>
            <a:endParaRPr lang="en-GB"/>
          </a:p>
          <a:p>
            <a:pPr lvl="0"/>
            <a:r>
              <a:rPr lang="en-GB"/>
              <a:t>Rules and operational process for resolving consumer facing problems that impact experience or switch or bill accuracy</a:t>
            </a:r>
          </a:p>
          <a:p>
            <a:pPr lvl="0"/>
            <a:r>
              <a:rPr lang="en-GB"/>
              <a:t>Framework for timely resolution</a:t>
            </a:r>
          </a:p>
          <a:p>
            <a:pPr lvl="0"/>
            <a:r>
              <a:rPr lang="en-GB"/>
              <a:t>Resolving disputes / delays  between suppliers</a:t>
            </a:r>
          </a:p>
          <a:p>
            <a:pPr lvl="0"/>
            <a:r>
              <a:rPr lang="en-GB"/>
              <a:t>Establishes consumer principles and outcomes</a:t>
            </a:r>
          </a:p>
          <a:p>
            <a:pPr lvl="0"/>
            <a:r>
              <a:rPr lang="en-GB"/>
              <a:t>Escalation process  </a:t>
            </a:r>
          </a:p>
          <a:p>
            <a:pPr lvl="0"/>
            <a:endParaRPr lang="en-GB"/>
          </a:p>
          <a:p>
            <a:pPr lvl="0"/>
            <a:r>
              <a:rPr lang="en-GB"/>
              <a:t>NB:  This schedule includes provisions from the SPAA and MRA Transition Schedules (with improvements).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C89CE-DAE5-EAF9-956A-0CAC40051697}"/>
              </a:ext>
            </a:extLst>
          </p:cNvPr>
          <p:cNvSpPr txBox="1"/>
          <p:nvPr/>
        </p:nvSpPr>
        <p:spPr>
          <a:xfrm>
            <a:off x="8031476" y="1827583"/>
            <a:ext cx="3322316" cy="4460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all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At a glance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Erroneous switch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Switch Read Meter Problems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Crossed Meters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Duplicate RMP’s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Misdirected Payments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Debt Assignment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all" spc="3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/>
              <a:ea typeface="Roboto" pitchFamily="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ABB-9296-FDB0-E562-D1B45488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"/>
                <a:ea typeface="Roboto"/>
              </a:rPr>
              <a:t>Switching Change Proposals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D1C-9736-081E-4D60-57FAF1DD1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Ann Perry</a:t>
            </a:r>
          </a:p>
        </p:txBody>
      </p:sp>
    </p:spTree>
    <p:extLst>
      <p:ext uri="{BB962C8B-B14F-4D97-AF65-F5344CB8AC3E}">
        <p14:creationId xmlns:p14="http://schemas.microsoft.com/office/powerpoint/2010/main" val="238678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7972-69DF-524B-24B8-031A4A37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Switching Change Proposals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1C73-0A60-6476-20A8-E8139ACE9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17612"/>
            <a:ext cx="10713720" cy="50522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Roboto"/>
                <a:ea typeface="Roboto"/>
              </a:rPr>
              <a:t>Switching Programme CRs handed over to REC Change governance</a:t>
            </a:r>
          </a:p>
          <a:p>
            <a:r>
              <a:rPr lang="en-GB">
                <a:latin typeface="Roboto"/>
                <a:ea typeface="Roboto"/>
              </a:rPr>
              <a:t>CR-D60 - Operational Choreography: Detection</a:t>
            </a:r>
          </a:p>
          <a:p>
            <a:r>
              <a:rPr lang="en-GB">
                <a:latin typeface="Roboto"/>
                <a:ea typeface="Roboto"/>
              </a:rPr>
              <a:t>CR-D61 - Operational Choreography: Rectification</a:t>
            </a:r>
          </a:p>
          <a:p>
            <a:r>
              <a:rPr lang="en-GB">
                <a:latin typeface="Roboto"/>
                <a:ea typeface="Roboto"/>
              </a:rPr>
              <a:t>CR-D129 - Gas Gate Closure message cut-off timing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latin typeface="Roboto"/>
                <a:ea typeface="Roboto"/>
              </a:rPr>
              <a:t>REC Change Proposal</a:t>
            </a:r>
          </a:p>
          <a:p>
            <a:r>
              <a:rPr lang="en-GB">
                <a:latin typeface="Roboto"/>
                <a:ea typeface="Roboto"/>
              </a:rPr>
              <a:t>R0040 - CSS Switch Synchronisation to ERDA at </a:t>
            </a:r>
            <a:r>
              <a:rPr lang="en-GB" err="1">
                <a:latin typeface="Roboto"/>
                <a:ea typeface="Roboto"/>
              </a:rPr>
              <a:t>SecuredActive</a:t>
            </a:r>
            <a:endParaRPr lang="en-GB">
              <a:latin typeface="Roboto"/>
              <a:ea typeface="Roboto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latin typeface="Roboto"/>
                <a:ea typeface="Roboto"/>
              </a:rPr>
              <a:t>Other activity</a:t>
            </a:r>
          </a:p>
          <a:p>
            <a:r>
              <a:rPr lang="en-GB">
                <a:latin typeface="Roboto"/>
                <a:ea typeface="Roboto"/>
              </a:rPr>
              <a:t>REC to Switching Programmes Design Baseline 4 (DB4) consistency</a:t>
            </a:r>
          </a:p>
          <a:p>
            <a:pPr lvl="1"/>
            <a:r>
              <a:rPr lang="en-GB" sz="1800">
                <a:latin typeface="Roboto"/>
                <a:ea typeface="Roboto"/>
              </a:rPr>
              <a:t>A number of non-urgent variations have been identified between the DB4 and the REC. </a:t>
            </a:r>
            <a:endParaRPr lang="en-GB" sz="1800"/>
          </a:p>
          <a:p>
            <a:pPr lvl="1"/>
            <a:r>
              <a:rPr lang="en-GB" sz="1800">
                <a:latin typeface="Roboto"/>
                <a:ea typeface="Roboto"/>
              </a:rPr>
              <a:t>These will be assessed and prioritised by the Code Manager before Change Proposals are raised to progress the necessary changes</a:t>
            </a:r>
            <a:endParaRPr lang="en-GB" sz="1800"/>
          </a:p>
          <a:p>
            <a:endParaRPr lang="en-GB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7E49C49-E352-0359-0ECD-BDA9BC499D27}"/>
              </a:ext>
            </a:extLst>
          </p:cNvPr>
          <p:cNvSpPr/>
          <p:nvPr/>
        </p:nvSpPr>
        <p:spPr>
          <a:xfrm>
            <a:off x="7656628" y="1319582"/>
            <a:ext cx="887932" cy="2835858"/>
          </a:xfrm>
          <a:prstGeom prst="rightBrace">
            <a:avLst>
              <a:gd name="adj1" fmla="val 0"/>
              <a:gd name="adj2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5CA3482-026D-0EE3-904B-42A6335E0C04}"/>
              </a:ext>
            </a:extLst>
          </p:cNvPr>
          <p:cNvSpPr txBox="1">
            <a:spLocks/>
          </p:cNvSpPr>
          <p:nvPr/>
        </p:nvSpPr>
        <p:spPr>
          <a:xfrm>
            <a:off x="8712817" y="2187258"/>
            <a:ext cx="3174383" cy="1241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latin typeface="Roboto"/>
                <a:ea typeface="Roboto"/>
              </a:rPr>
              <a:t>These will be explored as a set of changes, to determine the appropriate solution to address the issues identified.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0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ABB-9296-FDB0-E562-D1B45488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What is different now with new REC Service Providers?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D1C-9736-081E-4D60-57FAF1DD1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Ann Perry &amp; Fiona Murray</a:t>
            </a:r>
          </a:p>
        </p:txBody>
      </p:sp>
    </p:spTree>
    <p:extLst>
      <p:ext uri="{BB962C8B-B14F-4D97-AF65-F5344CB8AC3E}">
        <p14:creationId xmlns:p14="http://schemas.microsoft.com/office/powerpoint/2010/main" val="3362746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7972-69DF-524B-24B8-031A4A37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Roboto"/>
                <a:ea typeface="Roboto"/>
              </a:rPr>
              <a:t>REC Service Providers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CB811E-A315-6243-A731-9A48D6B19370}"/>
              </a:ext>
            </a:extLst>
          </p:cNvPr>
          <p:cNvSpPr/>
          <p:nvPr/>
        </p:nvSpPr>
        <p:spPr>
          <a:xfrm>
            <a:off x="1867859" y="1818450"/>
            <a:ext cx="2422991" cy="2311166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lnSpc>
                <a:spcPct val="105000"/>
              </a:lnSpc>
              <a:spcAft>
                <a:spcPts val="600"/>
              </a:spcAft>
              <a:defRPr/>
            </a:pPr>
            <a:endParaRPr lang="en-GB" sz="1000" kern="0">
              <a:solidFill>
                <a:prstClr val="white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46ACF5-D001-00B2-7D01-C14D538BC95C}"/>
              </a:ext>
            </a:extLst>
          </p:cNvPr>
          <p:cNvSpPr/>
          <p:nvPr/>
        </p:nvSpPr>
        <p:spPr>
          <a:xfrm>
            <a:off x="1851071" y="3521684"/>
            <a:ext cx="2412053" cy="2311166"/>
          </a:xfrm>
          <a:prstGeom prst="ellipse">
            <a:avLst/>
          </a:prstGeom>
          <a:solidFill>
            <a:schemeClr val="tx2">
              <a:alpha val="9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7A8CE-5918-7978-1867-86B3B3F3FE7D}"/>
              </a:ext>
            </a:extLst>
          </p:cNvPr>
          <p:cNvSpPr/>
          <p:nvPr/>
        </p:nvSpPr>
        <p:spPr>
          <a:xfrm>
            <a:off x="88058" y="4113492"/>
            <a:ext cx="1097856" cy="97666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2E8B58-10AE-EBB4-4CAB-E678A991DA09}"/>
              </a:ext>
            </a:extLst>
          </p:cNvPr>
          <p:cNvSpPr/>
          <p:nvPr/>
        </p:nvSpPr>
        <p:spPr>
          <a:xfrm>
            <a:off x="6876490" y="1295889"/>
            <a:ext cx="4276666" cy="4728337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067E4-6658-9378-0A2F-306D4060A9C0}"/>
              </a:ext>
            </a:extLst>
          </p:cNvPr>
          <p:cNvSpPr/>
          <p:nvPr/>
        </p:nvSpPr>
        <p:spPr>
          <a:xfrm>
            <a:off x="1441205" y="1271787"/>
            <a:ext cx="4276666" cy="4752439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335C9F2-DCE0-AFCD-BD75-7EEC47C5EB6E}"/>
              </a:ext>
            </a:extLst>
          </p:cNvPr>
          <p:cNvSpPr/>
          <p:nvPr/>
        </p:nvSpPr>
        <p:spPr>
          <a:xfrm>
            <a:off x="5747159" y="3142918"/>
            <a:ext cx="1093509" cy="730498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105000"/>
              </a:lnSpc>
              <a:spcAft>
                <a:spcPts val="600"/>
              </a:spcAft>
              <a:defRPr/>
            </a:pPr>
            <a:r>
              <a:rPr lang="en-GB" sz="900" kern="0">
                <a:solidFill>
                  <a:prstClr val="white"/>
                </a:solidFill>
                <a:latin typeface="Roboto Slab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kern="0">
              <a:solidFill>
                <a:prstClr val="white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0880B710-31C6-6134-0B91-A1A5E4955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816" y="3356340"/>
            <a:ext cx="1219510" cy="32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defTabSz="457200">
              <a:lnSpc>
                <a:spcPct val="105000"/>
              </a:lnSpc>
              <a:spcAft>
                <a:spcPts val="600"/>
              </a:spcAft>
            </a:pPr>
            <a:r>
              <a:rPr lang="en-GB" sz="1200" b="1">
                <a:solidFill>
                  <a:prstClr val="black"/>
                </a:solidFill>
                <a:latin typeface="Roboto Slab"/>
                <a:ea typeface="Times New Roman" panose="02020603050405020304" pitchFamily="18" charset="0"/>
                <a:cs typeface="Times New Roman" panose="02020603050405020304" pitchFamily="18" charset="0"/>
              </a:rPr>
              <a:t>CSS go-live</a:t>
            </a:r>
            <a:endParaRPr lang="en-GB" sz="1200">
              <a:solidFill>
                <a:prstClr val="black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AAB1D-A74B-2A89-CC9F-E5AFC58FE61D}"/>
              </a:ext>
            </a:extLst>
          </p:cNvPr>
          <p:cNvSpPr txBox="1"/>
          <p:nvPr/>
        </p:nvSpPr>
        <p:spPr>
          <a:xfrm>
            <a:off x="2134974" y="1387779"/>
            <a:ext cx="296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400" b="1">
                <a:solidFill>
                  <a:prstClr val="black"/>
                </a:solidFill>
                <a:latin typeface="Roboto Slab"/>
              </a:rPr>
              <a:t>REC Services – Pre CSS Go-Live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E45F7-A926-37EC-DA70-FD5F76C9B5FF}"/>
              </a:ext>
            </a:extLst>
          </p:cNvPr>
          <p:cNvSpPr txBox="1"/>
          <p:nvPr/>
        </p:nvSpPr>
        <p:spPr>
          <a:xfrm>
            <a:off x="88057" y="4277753"/>
            <a:ext cx="10978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>
                <a:solidFill>
                  <a:prstClr val="black"/>
                </a:solidFill>
                <a:latin typeface="Roboto Slab"/>
              </a:rPr>
              <a:t>UNC Services</a:t>
            </a:r>
          </a:p>
          <a:p>
            <a:pPr defTabSz="457200"/>
            <a:endParaRPr lang="en-GB" sz="1400">
              <a:solidFill>
                <a:prstClr val="black"/>
              </a:solidFill>
              <a:latin typeface="Roboto Slab"/>
            </a:endParaRPr>
          </a:p>
          <a:p>
            <a:pPr algn="ctr" defTabSz="457200"/>
            <a:r>
              <a:rPr lang="en-GB" sz="1000">
                <a:solidFill>
                  <a:srgbClr val="FFFFFF"/>
                </a:solidFill>
                <a:latin typeface="Roboto Slab"/>
              </a:rPr>
              <a:t>GES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206139-EDD5-CF02-BFB9-7185A4E9B364}"/>
              </a:ext>
            </a:extLst>
          </p:cNvPr>
          <p:cNvSpPr/>
          <p:nvPr/>
        </p:nvSpPr>
        <p:spPr>
          <a:xfrm>
            <a:off x="7913577" y="1800176"/>
            <a:ext cx="2296781" cy="232944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6F3A35-E348-1897-07DE-A8A57DA0666A}"/>
              </a:ext>
            </a:extLst>
          </p:cNvPr>
          <p:cNvSpPr/>
          <p:nvPr/>
        </p:nvSpPr>
        <p:spPr>
          <a:xfrm>
            <a:off x="7003108" y="3802643"/>
            <a:ext cx="1820938" cy="1556698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C76FDB-8A7A-F55C-43C3-57FA73E893E3}"/>
              </a:ext>
            </a:extLst>
          </p:cNvPr>
          <p:cNvSpPr/>
          <p:nvPr/>
        </p:nvSpPr>
        <p:spPr>
          <a:xfrm>
            <a:off x="9259616" y="3828691"/>
            <a:ext cx="1820938" cy="1556698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2EF662-9C8C-7A8A-94FE-3606E0847688}"/>
              </a:ext>
            </a:extLst>
          </p:cNvPr>
          <p:cNvSpPr txBox="1"/>
          <p:nvPr/>
        </p:nvSpPr>
        <p:spPr>
          <a:xfrm>
            <a:off x="2238256" y="2281205"/>
            <a:ext cx="1677122" cy="14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REC Code Manager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SDES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GDCC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ETTOS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Metering Auditors</a:t>
            </a:r>
          </a:p>
          <a:p>
            <a:pPr algn="ctr" defTabSz="457200">
              <a:lnSpc>
                <a:spcPct val="105000"/>
              </a:lnSpc>
              <a:spcAft>
                <a:spcPts val="600"/>
              </a:spcAft>
            </a:pPr>
            <a:endParaRPr lang="en-GB" sz="1000">
              <a:solidFill>
                <a:prstClr val="black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3DFA4-C4CF-4BC1-53EC-01957DA51107}"/>
              </a:ext>
            </a:extLst>
          </p:cNvPr>
          <p:cNvSpPr txBox="1"/>
          <p:nvPr/>
        </p:nvSpPr>
        <p:spPr>
          <a:xfrm>
            <a:off x="2795305" y="3686883"/>
            <a:ext cx="511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00">
                <a:solidFill>
                  <a:srgbClr val="FFFFFF"/>
                </a:solidFill>
                <a:latin typeface="Roboto Slab"/>
              </a:rPr>
              <a:t>EES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E41FDC-A1F5-B78D-B363-9233DC6C039D}"/>
              </a:ext>
            </a:extLst>
          </p:cNvPr>
          <p:cNvCxnSpPr>
            <a:cxnSpLocks/>
            <a:endCxn id="4" idx="4"/>
          </p:cNvCxnSpPr>
          <p:nvPr/>
        </p:nvCxnSpPr>
        <p:spPr>
          <a:xfrm>
            <a:off x="3057096" y="4120355"/>
            <a:ext cx="2" cy="1712495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43483F-7082-495F-E324-C2EC6EC64173}"/>
              </a:ext>
            </a:extLst>
          </p:cNvPr>
          <p:cNvSpPr txBox="1"/>
          <p:nvPr/>
        </p:nvSpPr>
        <p:spPr>
          <a:xfrm>
            <a:off x="3085460" y="4459335"/>
            <a:ext cx="12346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CSS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Switching Op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Smart Metering DSP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Certificate Authority</a:t>
            </a:r>
          </a:p>
          <a:p>
            <a:pPr defTabSz="457200"/>
            <a:r>
              <a:rPr lang="en-GB" sz="1000">
                <a:solidFill>
                  <a:srgbClr val="FFFFFF"/>
                </a:solidFill>
                <a:latin typeface="Roboto Slab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7ED281-3326-B733-6569-BFEBEE209E9D}"/>
              </a:ext>
            </a:extLst>
          </p:cNvPr>
          <p:cNvSpPr txBox="1"/>
          <p:nvPr/>
        </p:nvSpPr>
        <p:spPr>
          <a:xfrm>
            <a:off x="2098898" y="4459335"/>
            <a:ext cx="912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00">
                <a:solidFill>
                  <a:srgbClr val="FFFFFF"/>
                </a:solidFill>
                <a:latin typeface="Roboto Slab"/>
              </a:rPr>
              <a:t>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GES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GRDS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ERDS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AAA68C4-D07E-1FB3-7034-58BE640074AB}"/>
              </a:ext>
            </a:extLst>
          </p:cNvPr>
          <p:cNvCxnSpPr>
            <a:cxnSpLocks/>
            <a:stCxn id="12" idx="3"/>
            <a:endCxn id="4" idx="2"/>
          </p:cNvCxnSpPr>
          <p:nvPr/>
        </p:nvCxnSpPr>
        <p:spPr>
          <a:xfrm flipV="1">
            <a:off x="1185914" y="4677267"/>
            <a:ext cx="665157" cy="59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4D4ADBA-166D-606D-EF4A-0972640D2A2F}"/>
              </a:ext>
            </a:extLst>
          </p:cNvPr>
          <p:cNvSpPr txBox="1"/>
          <p:nvPr/>
        </p:nvSpPr>
        <p:spPr>
          <a:xfrm>
            <a:off x="8232768" y="2353028"/>
            <a:ext cx="1677122" cy="167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REC Code Manager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EES / GES 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SDES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GDCC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ETTOS</a:t>
            </a:r>
          </a:p>
          <a:p>
            <a:pPr marL="171450" indent="-171450" defTabSz="45720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Metering Auditors</a:t>
            </a:r>
          </a:p>
          <a:p>
            <a:pPr algn="ctr" defTabSz="457200">
              <a:lnSpc>
                <a:spcPct val="105000"/>
              </a:lnSpc>
              <a:spcAft>
                <a:spcPts val="600"/>
              </a:spcAft>
            </a:pPr>
            <a:endParaRPr lang="en-GB" sz="1000">
              <a:solidFill>
                <a:prstClr val="black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E7C9E0-5110-2022-72CE-DB0CC69AE072}"/>
              </a:ext>
            </a:extLst>
          </p:cNvPr>
          <p:cNvSpPr txBox="1"/>
          <p:nvPr/>
        </p:nvSpPr>
        <p:spPr>
          <a:xfrm>
            <a:off x="9475273" y="4405939"/>
            <a:ext cx="1564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CSS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Switching Operator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Smart Metering DSP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Certificate Authority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F5D80A-B707-61CC-1427-D12ACC51D9D7}"/>
              </a:ext>
            </a:extLst>
          </p:cNvPr>
          <p:cNvSpPr txBox="1"/>
          <p:nvPr/>
        </p:nvSpPr>
        <p:spPr>
          <a:xfrm>
            <a:off x="7455288" y="4502068"/>
            <a:ext cx="91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GRDS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FFFFFF"/>
                </a:solidFill>
                <a:latin typeface="Roboto Slab"/>
              </a:rPr>
              <a:t>ERDS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8115FF-7CA1-27D6-BA5A-9B64BFEB1700}"/>
              </a:ext>
            </a:extLst>
          </p:cNvPr>
          <p:cNvSpPr txBox="1"/>
          <p:nvPr/>
        </p:nvSpPr>
        <p:spPr>
          <a:xfrm>
            <a:off x="8676892" y="5762616"/>
            <a:ext cx="1419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 Governance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6AEEB-8607-A456-1BC3-1E041CA61B61}"/>
              </a:ext>
            </a:extLst>
          </p:cNvPr>
          <p:cNvSpPr txBox="1"/>
          <p:nvPr/>
        </p:nvSpPr>
        <p:spPr>
          <a:xfrm>
            <a:off x="4510951" y="4502068"/>
            <a:ext cx="11698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Switching Programme Governance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04B07-6E3B-8E4C-3319-E3A06431B1AB}"/>
              </a:ext>
            </a:extLst>
          </p:cNvPr>
          <p:cNvSpPr txBox="1"/>
          <p:nvPr/>
        </p:nvSpPr>
        <p:spPr>
          <a:xfrm>
            <a:off x="4528370" y="2704067"/>
            <a:ext cx="1066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 Governance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18E59EA8-C2B1-A225-4862-97AB9466B72A}"/>
              </a:ext>
            </a:extLst>
          </p:cNvPr>
          <p:cNvSpPr/>
          <p:nvPr/>
        </p:nvSpPr>
        <p:spPr>
          <a:xfrm>
            <a:off x="4324148" y="1993746"/>
            <a:ext cx="233871" cy="1686002"/>
          </a:xfrm>
          <a:prstGeom prst="rightBrace">
            <a:avLst>
              <a:gd name="adj1" fmla="val 0"/>
              <a:gd name="adj2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9FF5BED6-1CBF-1CD0-A4A2-EB195DA42337}"/>
              </a:ext>
            </a:extLst>
          </p:cNvPr>
          <p:cNvSpPr/>
          <p:nvPr/>
        </p:nvSpPr>
        <p:spPr>
          <a:xfrm>
            <a:off x="4320139" y="3802642"/>
            <a:ext cx="202058" cy="1986022"/>
          </a:xfrm>
          <a:prstGeom prst="rightBrac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358B1EE1-2EBE-4388-627A-D2651B6A5E7D}"/>
              </a:ext>
            </a:extLst>
          </p:cNvPr>
          <p:cNvSpPr/>
          <p:nvPr/>
        </p:nvSpPr>
        <p:spPr>
          <a:xfrm rot="5400000">
            <a:off x="8921465" y="3670563"/>
            <a:ext cx="272931" cy="3963270"/>
          </a:xfrm>
          <a:prstGeom prst="rightBrac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CCEB83-3691-0C87-7075-5C01A3BF1B26}"/>
              </a:ext>
            </a:extLst>
          </p:cNvPr>
          <p:cNvSpPr txBox="1"/>
          <p:nvPr/>
        </p:nvSpPr>
        <p:spPr>
          <a:xfrm>
            <a:off x="7241739" y="4006009"/>
            <a:ext cx="1268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>
                <a:solidFill>
                  <a:schemeClr val="bg1"/>
                </a:solidFill>
                <a:latin typeface="Roboto Slab"/>
              </a:rPr>
              <a:t>DNO / GT responsibility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C0C6DD-C7DD-A643-F8E7-410DD1A9CC3D}"/>
              </a:ext>
            </a:extLst>
          </p:cNvPr>
          <p:cNvSpPr txBox="1"/>
          <p:nvPr/>
        </p:nvSpPr>
        <p:spPr>
          <a:xfrm>
            <a:off x="2980355" y="4059887"/>
            <a:ext cx="1401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>
                <a:solidFill>
                  <a:prstClr val="black"/>
                </a:solidFill>
                <a:latin typeface="Roboto Slab"/>
              </a:rPr>
              <a:t>DCC responsibility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B0AEC2-135D-9332-D878-E55BC765B12C}"/>
              </a:ext>
            </a:extLst>
          </p:cNvPr>
          <p:cNvSpPr txBox="1"/>
          <p:nvPr/>
        </p:nvSpPr>
        <p:spPr>
          <a:xfrm>
            <a:off x="8273695" y="1947608"/>
            <a:ext cx="1524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 err="1">
                <a:solidFill>
                  <a:prstClr val="black"/>
                </a:solidFill>
                <a:latin typeface="Roboto Slab"/>
              </a:rPr>
              <a:t>RECCo</a:t>
            </a:r>
            <a:r>
              <a:rPr lang="en-GB" sz="1100" b="1">
                <a:solidFill>
                  <a:prstClr val="black"/>
                </a:solidFill>
                <a:latin typeface="Roboto Slab"/>
              </a:rPr>
              <a:t> responsibility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089890-8957-70C2-6F1D-2542F672B79D}"/>
              </a:ext>
            </a:extLst>
          </p:cNvPr>
          <p:cNvSpPr txBox="1"/>
          <p:nvPr/>
        </p:nvSpPr>
        <p:spPr>
          <a:xfrm>
            <a:off x="2296301" y="1895729"/>
            <a:ext cx="1509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 err="1">
                <a:solidFill>
                  <a:prstClr val="black"/>
                </a:solidFill>
                <a:latin typeface="Roboto Slab"/>
              </a:rPr>
              <a:t>RECCo</a:t>
            </a:r>
            <a:r>
              <a:rPr lang="en-GB" sz="1100" b="1">
                <a:solidFill>
                  <a:prstClr val="black"/>
                </a:solidFill>
                <a:latin typeface="Roboto Slab"/>
              </a:rPr>
              <a:t> responsibility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7F1B36-AAE7-E4FF-54C5-1FC67BE5D03E}"/>
              </a:ext>
            </a:extLst>
          </p:cNvPr>
          <p:cNvSpPr txBox="1"/>
          <p:nvPr/>
        </p:nvSpPr>
        <p:spPr>
          <a:xfrm>
            <a:off x="1924651" y="4065442"/>
            <a:ext cx="1103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>
                <a:solidFill>
                  <a:prstClr val="black"/>
                </a:solidFill>
                <a:latin typeface="Roboto Slab"/>
              </a:rPr>
              <a:t>DNO / GT responsibility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EE14BE-3F80-C3CA-41DD-DDC7FF44D13A}"/>
              </a:ext>
            </a:extLst>
          </p:cNvPr>
          <p:cNvSpPr txBox="1"/>
          <p:nvPr/>
        </p:nvSpPr>
        <p:spPr>
          <a:xfrm>
            <a:off x="9491842" y="4006008"/>
            <a:ext cx="1401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100" b="1">
                <a:solidFill>
                  <a:schemeClr val="bg1"/>
                </a:solidFill>
                <a:latin typeface="Roboto Slab"/>
              </a:rPr>
              <a:t>DCC responsibility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3CABCD-A206-A29A-33E3-94616F297AED}"/>
              </a:ext>
            </a:extLst>
          </p:cNvPr>
          <p:cNvCxnSpPr>
            <a:stCxn id="4" idx="4"/>
            <a:endCxn id="3" idx="4"/>
          </p:cNvCxnSpPr>
          <p:nvPr/>
        </p:nvCxnSpPr>
        <p:spPr>
          <a:xfrm flipV="1">
            <a:off x="3057098" y="4129616"/>
            <a:ext cx="22257" cy="1703234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49F40D-A5A2-12B1-074F-C7D87F13FAC2}"/>
              </a:ext>
            </a:extLst>
          </p:cNvPr>
          <p:cNvSpPr txBox="1"/>
          <p:nvPr/>
        </p:nvSpPr>
        <p:spPr>
          <a:xfrm>
            <a:off x="7636822" y="1381888"/>
            <a:ext cx="3443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400" b="1">
                <a:solidFill>
                  <a:prstClr val="black"/>
                </a:solidFill>
                <a:latin typeface="Roboto Slab"/>
              </a:rPr>
              <a:t>REC Services – Post CSS Go-Live</a:t>
            </a:r>
          </a:p>
        </p:txBody>
      </p:sp>
    </p:spTree>
    <p:extLst>
      <p:ext uri="{BB962C8B-B14F-4D97-AF65-F5344CB8AC3E}">
        <p14:creationId xmlns:p14="http://schemas.microsoft.com/office/powerpoint/2010/main" val="2651559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7972-69DF-524B-24B8-031A4A37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What is different now with new REC Service Providers?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F8FF3C-ED89-2007-5CCC-2DA67381D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852433"/>
              </p:ext>
            </p:extLst>
          </p:nvPr>
        </p:nvGraphicFramePr>
        <p:xfrm>
          <a:off x="580883" y="5381341"/>
          <a:ext cx="4679950" cy="153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BD386AF-E682-1FBC-2B20-6DA8400C80A8}"/>
              </a:ext>
            </a:extLst>
          </p:cNvPr>
          <p:cNvSpPr/>
          <p:nvPr/>
        </p:nvSpPr>
        <p:spPr>
          <a:xfrm>
            <a:off x="414588" y="1327986"/>
            <a:ext cx="10887075" cy="432284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Change governance </a:t>
            </a:r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Identifying synergies across changes to enable the assessment and progression of groups of Change Proposals.</a:t>
            </a:r>
          </a:p>
          <a:p>
            <a:endParaRPr lang="en-GB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r>
              <a:rPr lang="en-GB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/>
              </a:rPr>
              <a:t>Release Management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End to End planning  - for changes that incorporate multiple Service Providers across multiple changes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Release Feedback Survey – this will feed into the drop-in sessions and FAQs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Testing – where industry testing is required for cross code changes, a joined-up approach will be taken, with REC leading the industry engagement to identify and secure industry testing support.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Training and guidance  – during the Release planning phase, a training needs analysis will be completed to determine what training is needed and who will provide this. Feedback will also be obtained through the Release Feedback Survey and drop-in sessions. This may involve delivery of training by REC Service Providers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Stabilisation metrics -  these may be utilised to ensure any technical changes are operating at the expected performance level prior to the Release being closed.</a:t>
            </a:r>
          </a:p>
          <a:p>
            <a:pPr algn="ctr"/>
            <a:endParaRPr lang="en-GB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619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A666-B0C3-956A-873A-BFD90C39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417423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4C80D-5C37-609F-754C-3BD5C156110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050CD-CA1B-B1A4-A6C9-89DF13F9BF0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86493E-9449-8CA7-FCED-977BA6E949A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FCF018-4C3F-CAE1-3B5A-99DD5B8ADFB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511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2A306-C7E1-B9EA-1C13-81948001446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C74AF-8608-F553-A827-36709F4DAC0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12D061-99F2-1CBC-87D0-B5B2C0E8711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C5DE1-E8F8-5C84-E381-86A16D12FAA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3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7928-5B43-93A9-21F8-7FAE512A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Housekeeping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C426CD-529C-21E7-B9D5-16C42110F7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r="33482"/>
          <a:stretch/>
        </p:blipFill>
        <p:spPr>
          <a:xfrm>
            <a:off x="8158131" y="1836737"/>
            <a:ext cx="1964924" cy="4460875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2F8C198-2906-AD90-CA90-82A0596AFC78}"/>
              </a:ext>
            </a:extLst>
          </p:cNvPr>
          <p:cNvSpPr txBox="1">
            <a:spLocks/>
          </p:cNvSpPr>
          <p:nvPr/>
        </p:nvSpPr>
        <p:spPr>
          <a:xfrm>
            <a:off x="838200" y="1827583"/>
            <a:ext cx="6844469" cy="446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ADA3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Please keep cameras and microphones switched off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r>
              <a:rPr lang="en-GB"/>
              <a:t>This event is being recorded and will be published online</a:t>
            </a:r>
          </a:p>
          <a:p>
            <a:endParaRPr lang="en-GB"/>
          </a:p>
          <a:p>
            <a:r>
              <a:rPr lang="en-GB"/>
              <a:t>Access Slido to respond to polls, ask questions, leave feedback</a:t>
            </a:r>
          </a:p>
          <a:p>
            <a:endParaRPr lang="en-GB"/>
          </a:p>
          <a:p>
            <a:r>
              <a:rPr lang="en-GB"/>
              <a:t>Opportunities for Q&amp;A at the end</a:t>
            </a:r>
          </a:p>
          <a:p>
            <a:pPr marL="0" indent="0">
              <a:buNone/>
            </a:pPr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6397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A7D5-1EE1-44B5-DC76-072639BE3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Thanks for attending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65A6E-0373-5FE6-E55C-FA9DA7989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Contact us: enquiries@recmanager.co.uk</a:t>
            </a:r>
          </a:p>
        </p:txBody>
      </p:sp>
    </p:spTree>
    <p:extLst>
      <p:ext uri="{BB962C8B-B14F-4D97-AF65-F5344CB8AC3E}">
        <p14:creationId xmlns:p14="http://schemas.microsoft.com/office/powerpoint/2010/main" val="187655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F3A-D056-FA9C-9139-4F7853FC992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C6802-53AE-94EB-A42A-387CCB3D215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DDDE66-1551-007D-515C-144A05B398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#4343064</a:t>
            </a:r>
            <a:endParaRPr lang="en-GB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2D859-56D3-CE76-9BE9-FB9A078843E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02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F552-98A8-7B6D-CDB0-DB93F5EA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 For today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86CF725-B62F-45BF-428A-61A8EEF73994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559823023"/>
              </p:ext>
            </p:extLst>
          </p:nvPr>
        </p:nvGraphicFramePr>
        <p:xfrm>
          <a:off x="1455516" y="2421983"/>
          <a:ext cx="9284854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16476">
                  <a:extLst>
                    <a:ext uri="{9D8B030D-6E8A-4147-A177-3AD203B41FA5}">
                      <a16:colId xmlns:a16="http://schemas.microsoft.com/office/drawing/2014/main" val="2119900406"/>
                    </a:ext>
                  </a:extLst>
                </a:gridCol>
                <a:gridCol w="3968378">
                  <a:extLst>
                    <a:ext uri="{9D8B030D-6E8A-4147-A177-3AD203B41FA5}">
                      <a16:colId xmlns:a16="http://schemas.microsoft.com/office/drawing/2014/main" val="1893307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cap="all" spc="300" baseline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Agenda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cap="all" spc="300" baseline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23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Introduction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Paul Rocke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81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Switching Obligations in the REC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Colette Baldwin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72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Switching Change Proposals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Ann Perry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07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What is different now with new REC Service Providers?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Ann Perry &amp; Fiona Murray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71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Code Manager and RECCo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516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8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ABB-9296-FDB0-E562-D1B45488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Switching obligations in the REC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D1C-9736-081E-4D60-57FAF1DD1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Colette </a:t>
            </a:r>
            <a:r>
              <a:rPr lang="en-GB" err="1"/>
              <a:t>baldwin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4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FCD86A4-7A1A-F3BD-0C6F-F6E9E3AB04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 Intro to new Switching arrangements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FB776AE-90D7-AEAF-2476-FEE110F9EB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0598" y="1639884"/>
            <a:ext cx="9542458" cy="4535140"/>
          </a:xfrm>
        </p:spPr>
        <p:txBody>
          <a:bodyPr/>
          <a:lstStyle/>
          <a:p>
            <a:pPr marL="0" lvl="0" indent="0">
              <a:buNone/>
            </a:pPr>
            <a:r>
              <a:rPr lang="en-GB"/>
              <a:t>Purpose of the session as we transition from the Ofgem led Switching Programme to the live operation of the new switching arrangements under the Retail Energy Code. </a:t>
            </a:r>
          </a:p>
          <a:p>
            <a:pPr lvl="0"/>
            <a:r>
              <a:rPr lang="en-GB"/>
              <a:t>To introduce the new Schedules that make up the </a:t>
            </a:r>
            <a:r>
              <a:rPr lang="en-GB" err="1"/>
              <a:t>newl</a:t>
            </a:r>
            <a:r>
              <a:rPr lang="en-GB"/>
              <a:t> Switching arrangements</a:t>
            </a:r>
          </a:p>
          <a:p>
            <a:pPr lvl="0"/>
            <a:r>
              <a:rPr lang="en-GB"/>
              <a:t>To give you an “at a Glance” overview of those Schedules</a:t>
            </a:r>
          </a:p>
          <a:p>
            <a:pPr marL="0" lvl="0" indent="0">
              <a:buNone/>
            </a:pPr>
            <a:endParaRPr lang="en-GB"/>
          </a:p>
          <a:p>
            <a:pPr marL="0" lvl="0" indent="0">
              <a:buNone/>
            </a:pPr>
            <a:r>
              <a:rPr lang="en-GB"/>
              <a:t>The transition to the REC moves:</a:t>
            </a:r>
          </a:p>
          <a:p>
            <a:pPr lvl="0"/>
            <a:r>
              <a:rPr lang="en-GB"/>
              <a:t>Strategic Responsibility to RECCo Board</a:t>
            </a:r>
          </a:p>
          <a:p>
            <a:pPr lvl="0"/>
            <a:r>
              <a:rPr lang="en-GB"/>
              <a:t>Change, Assurance &amp; Release Management all become the responsibility of the Code Manager </a:t>
            </a:r>
          </a:p>
          <a:p>
            <a:pPr lvl="0"/>
            <a:r>
              <a:rPr lang="en-GB"/>
              <a:t>Service Management moves to the Switching Service desk for Switching Arrangements and to REC Code Manager for wider REC support. 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52A2-9D41-214A-3051-4538CDC561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Changes to Existing Schedules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9AA2658-405F-C0F9-0E78-D38D3F1D0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43930"/>
              </p:ext>
            </p:extLst>
          </p:nvPr>
        </p:nvGraphicFramePr>
        <p:xfrm>
          <a:off x="838203" y="1741913"/>
          <a:ext cx="9961875" cy="4131624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3094951">
                  <a:extLst>
                    <a:ext uri="{9D8B030D-6E8A-4147-A177-3AD203B41FA5}">
                      <a16:colId xmlns:a16="http://schemas.microsoft.com/office/drawing/2014/main" val="949800822"/>
                    </a:ext>
                  </a:extLst>
                </a:gridCol>
                <a:gridCol w="6866924">
                  <a:extLst>
                    <a:ext uri="{9D8B030D-6E8A-4147-A177-3AD203B41FA5}">
                      <a16:colId xmlns:a16="http://schemas.microsoft.com/office/drawing/2014/main" val="53814868"/>
                    </a:ext>
                  </a:extLst>
                </a:gridCol>
              </a:tblGrid>
              <a:tr h="277182">
                <a:tc>
                  <a:txBody>
                    <a:bodyPr/>
                    <a:lstStyle/>
                    <a:p>
                      <a:pPr lvl="0"/>
                      <a:r>
                        <a:rPr lang="en-GB" sz="1600" cap="all" spc="300" baseline="0">
                          <a:solidFill>
                            <a:srgbClr val="FFFFFF"/>
                          </a:solidFill>
                          <a:latin typeface="Roboto" pitchFamily="2"/>
                          <a:ea typeface="Roboto" pitchFamily="2"/>
                        </a:rPr>
                        <a:t>Obligation  </a:t>
                      </a:r>
                    </a:p>
                  </a:txBody>
                  <a:tcPr anchor="ctr">
                    <a:solidFill>
                      <a:srgbClr val="4E887E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cap="all" spc="300" baseline="0">
                          <a:solidFill>
                            <a:srgbClr val="FFFFFF"/>
                          </a:solidFill>
                          <a:latin typeface="Roboto" pitchFamily="2"/>
                          <a:ea typeface="Roboto" pitchFamily="2"/>
                        </a:rPr>
                        <a:t>Changes</a:t>
                      </a:r>
                    </a:p>
                  </a:txBody>
                  <a:tcPr anchor="ctr">
                    <a:solidFill>
                      <a:srgbClr val="4E8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584343"/>
                  </a:ext>
                </a:extLst>
              </a:tr>
              <a:tr h="42724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>
                          <a:latin typeface="Roboto" pitchFamily="2"/>
                          <a:ea typeface="Roboto" pitchFamily="2"/>
                        </a:rPr>
                        <a:t>REC Main Body </a:t>
                      </a:r>
                    </a:p>
                    <a:p>
                      <a:pPr lvl="0"/>
                      <a:endParaRPr lang="en-GB" sz="1400" baseline="0">
                        <a:latin typeface="Roboto" pitchFamily="2"/>
                        <a:ea typeface="Roboto" pitchFamily="2"/>
                      </a:endParaRPr>
                    </a:p>
                  </a:txBody>
                  <a:tcPr>
                    <a:solidFill>
                      <a:srgbClr val="A9C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Some changes to the REC Main Body – e.g. updating to include reference to Centralised Registration Service procurement, invoicing and budgeting; ownership of the REL to the Ordnance Survey; </a:t>
                      </a:r>
                      <a:endParaRPr lang="en-GB" sz="1400">
                        <a:latin typeface="Roboto" pitchFamily="2"/>
                        <a:ea typeface="Roboto" pitchFamily="2"/>
                      </a:endParaRPr>
                    </a:p>
                    <a:p>
                      <a:pPr lvl="0"/>
                      <a:endParaRPr lang="en-GB" sz="1400" baseline="0">
                        <a:latin typeface="Roboto" pitchFamily="2"/>
                        <a:ea typeface="Roboto" pitchFamily="2"/>
                      </a:endParaRPr>
                    </a:p>
                  </a:txBody>
                  <a:tcPr>
                    <a:solidFill>
                      <a:srgbClr val="A9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566060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1 Interpretations</a:t>
                      </a:r>
                    </a:p>
                    <a:p>
                      <a:pPr lvl="0"/>
                      <a:endParaRPr lang="en-GB" sz="1400" baseline="0">
                        <a:latin typeface="Roboto" pitchFamily="2"/>
                        <a:ea typeface="Roboto" pitchFamily="2"/>
                      </a:endParaRPr>
                    </a:p>
                  </a:txBody>
                  <a:tcPr>
                    <a:solidFill>
                      <a:srgbClr val="E2EFED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New definitions added to the Schedule to support Switching process and systems </a:t>
                      </a:r>
                    </a:p>
                  </a:txBody>
                  <a:tcPr>
                    <a:solidFill>
                      <a:srgbClr val="E2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02413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9 Qualification and Maintenance </a:t>
                      </a:r>
                    </a:p>
                  </a:txBody>
                  <a:tcPr>
                    <a:solidFill>
                      <a:srgbClr val="C6DEDA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="0" i="0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Roboto" pitchFamily="2"/>
                          <a:ea typeface="Roboto" pitchFamily="2"/>
                        </a:rPr>
                        <a:t>No material changes as V2.0 already covers the expected process for CSS qualification. </a:t>
                      </a:r>
                      <a:endParaRPr lang="en-GB" sz="1400" baseline="0">
                        <a:latin typeface="Roboto" pitchFamily="2"/>
                        <a:ea typeface="Roboto" pitchFamily="2"/>
                      </a:endParaRPr>
                    </a:p>
                  </a:txBody>
                  <a:tcPr>
                    <a:solidFill>
                      <a:srgbClr val="C6D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25082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10 REC Charging Methodology</a:t>
                      </a:r>
                    </a:p>
                  </a:txBody>
                  <a:tcPr>
                    <a:solidFill>
                      <a:srgbClr val="E2EFED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Updated to include Charging Methodology for Gas Enquiry Service and the Centralised Registration Service. </a:t>
                      </a:r>
                    </a:p>
                  </a:txBody>
                  <a:tcPr>
                    <a:solidFill>
                      <a:srgbClr val="E2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05476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12 Data Access </a:t>
                      </a:r>
                    </a:p>
                  </a:txBody>
                  <a:tcPr>
                    <a:solidFill>
                      <a:srgbClr val="A9CEC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Extended to cover the Gas Enquiry Service</a:t>
                      </a:r>
                    </a:p>
                  </a:txBody>
                  <a:tcPr>
                    <a:solidFill>
                      <a:srgbClr val="A9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20557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14 Metering Operations</a:t>
                      </a:r>
                    </a:p>
                  </a:txBody>
                  <a:tcPr>
                    <a:solidFill>
                      <a:srgbClr val="E2EFED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="0" i="0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Roboto" pitchFamily="2"/>
                          <a:ea typeface="Roboto" pitchFamily="2"/>
                        </a:rPr>
                        <a:t>Updated to reflect processes that cover a change of supplier</a:t>
                      </a:r>
                      <a:endParaRPr lang="en-GB" sz="1400" baseline="0">
                        <a:latin typeface="Roboto" pitchFamily="2"/>
                        <a:ea typeface="Roboto" pitchFamily="2"/>
                      </a:endParaRPr>
                    </a:p>
                  </a:txBody>
                  <a:tcPr>
                    <a:solidFill>
                      <a:srgbClr val="E2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709451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Schedule 19 Market Entry and SOLR </a:t>
                      </a:r>
                    </a:p>
                  </a:txBody>
                  <a:tcPr>
                    <a:solidFill>
                      <a:srgbClr val="A9CEC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aseline="0">
                          <a:latin typeface="Roboto" pitchFamily="2"/>
                          <a:ea typeface="Roboto" pitchFamily="2"/>
                        </a:rPr>
                        <a:t>Extended to cover supplier of last resort process </a:t>
                      </a:r>
                    </a:p>
                  </a:txBody>
                  <a:tcPr>
                    <a:solidFill>
                      <a:srgbClr val="A9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9808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45587C30-B1B0-FABF-011A-81F65BA262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600"/>
              <a:t>Switching Arrangement Obligations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BEEF3F1A-4597-F2CB-9580-B04497194A6B}"/>
              </a:ext>
            </a:extLst>
          </p:cNvPr>
          <p:cNvSpPr txBox="1"/>
          <p:nvPr/>
        </p:nvSpPr>
        <p:spPr>
          <a:xfrm>
            <a:off x="1560688" y="2454395"/>
            <a:ext cx="3601154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Schedules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70B0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 – Registration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– Switching Data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 – Central Switching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– Switching Service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 – RMP Lifecycle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 – Related Metering 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 – Address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B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– Resolution of Customer Facing       Switching &amp; Billing Issues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8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63">
            <a:extLst>
              <a:ext uri="{FF2B5EF4-FFF2-40B4-BE49-F238E27FC236}">
                <a16:creationId xmlns:a16="http://schemas.microsoft.com/office/drawing/2014/main" id="{89E9EDAE-FEEC-F0E2-4CC6-32B910DF7170}"/>
              </a:ext>
            </a:extLst>
          </p:cNvPr>
          <p:cNvGrpSpPr/>
          <p:nvPr/>
        </p:nvGrpSpPr>
        <p:grpSpPr>
          <a:xfrm>
            <a:off x="6096003" y="2147111"/>
            <a:ext cx="3734866" cy="3723601"/>
            <a:chOff x="6096003" y="2147111"/>
            <a:chExt cx="3734866" cy="372360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7373804-770D-64DC-4FF6-C5EE21F4F0A9}"/>
                </a:ext>
              </a:extLst>
            </p:cNvPr>
            <p:cNvSpPr/>
            <p:nvPr/>
          </p:nvSpPr>
          <p:spPr>
            <a:xfrm>
              <a:off x="7964332" y="2147111"/>
              <a:ext cx="1319662" cy="1861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"/>
                <a:gd name="f7" fmla="val 1199"/>
                <a:gd name="f8" fmla="val 600"/>
                <a:gd name="f9" fmla="val 30"/>
                <a:gd name="f10" fmla="val 59"/>
                <a:gd name="f11" fmla="val 1"/>
                <a:gd name="f12" fmla="val 88"/>
                <a:gd name="f13" fmla="val 3"/>
                <a:gd name="f14" fmla="val 118"/>
                <a:gd name="f15" fmla="val 6"/>
                <a:gd name="f16" fmla="val 147"/>
                <a:gd name="f17" fmla="val 9"/>
                <a:gd name="f18" fmla="val 176"/>
                <a:gd name="f19" fmla="val 13"/>
                <a:gd name="f20" fmla="val 205"/>
                <a:gd name="f21" fmla="val 18"/>
                <a:gd name="f22" fmla="val 234"/>
                <a:gd name="f23" fmla="val 23"/>
                <a:gd name="f24" fmla="val 263"/>
                <a:gd name="f25" fmla="val 29"/>
                <a:gd name="f26" fmla="val 291"/>
                <a:gd name="f27" fmla="val 36"/>
                <a:gd name="f28" fmla="val 320"/>
                <a:gd name="f29" fmla="val 43"/>
                <a:gd name="f30" fmla="val 348"/>
                <a:gd name="f31" fmla="val 52"/>
                <a:gd name="f32" fmla="val 362"/>
                <a:gd name="f33" fmla="val 56"/>
                <a:gd name="f34" fmla="val 376"/>
                <a:gd name="f35" fmla="val 60"/>
                <a:gd name="f36" fmla="val 404"/>
                <a:gd name="f37" fmla="val 70"/>
                <a:gd name="f38" fmla="val 431"/>
                <a:gd name="f39" fmla="val 80"/>
                <a:gd name="f40" fmla="val 459"/>
                <a:gd name="f41" fmla="val 91"/>
                <a:gd name="f42" fmla="val 486"/>
                <a:gd name="f43" fmla="val 103"/>
                <a:gd name="f44" fmla="val 513"/>
                <a:gd name="f45" fmla="val 115"/>
                <a:gd name="f46" fmla="val 539"/>
                <a:gd name="f47" fmla="val 128"/>
                <a:gd name="f48" fmla="val 565"/>
                <a:gd name="f49" fmla="val 141"/>
                <a:gd name="f50" fmla="val 591"/>
                <a:gd name="f51" fmla="val 155"/>
                <a:gd name="f52" fmla="val 617"/>
                <a:gd name="f53" fmla="val 170"/>
                <a:gd name="f54" fmla="val 642"/>
                <a:gd name="f55" fmla="val 185"/>
                <a:gd name="f56" fmla="val 667"/>
                <a:gd name="f57" fmla="val 201"/>
                <a:gd name="f58" fmla="val 691"/>
                <a:gd name="f59" fmla="val 218"/>
                <a:gd name="f60" fmla="val 703"/>
                <a:gd name="f61" fmla="val 227"/>
                <a:gd name="f62" fmla="val 715"/>
                <a:gd name="f63" fmla="val 235"/>
                <a:gd name="f64" fmla="val 739"/>
                <a:gd name="f65" fmla="val 253"/>
                <a:gd name="f66" fmla="val 762"/>
                <a:gd name="f67" fmla="val 271"/>
                <a:gd name="f68" fmla="val 784"/>
                <a:gd name="f69" fmla="val 290"/>
                <a:gd name="f70" fmla="val 806"/>
                <a:gd name="f71" fmla="val 310"/>
                <a:gd name="f72" fmla="val 817"/>
                <a:gd name="f73" fmla="val 827"/>
                <a:gd name="f74" fmla="val 330"/>
                <a:gd name="f75" fmla="val 351"/>
                <a:gd name="f76" fmla="val 423"/>
                <a:gd name="f77" fmla="val 775"/>
                <a:gd name="f78" fmla="+- 0 0 -90"/>
                <a:gd name="f79" fmla="*/ f3 1 848"/>
                <a:gd name="f80" fmla="*/ f4 1 1199"/>
                <a:gd name="f81" fmla="+- f7 0 f5"/>
                <a:gd name="f82" fmla="+- f6 0 f5"/>
                <a:gd name="f83" fmla="*/ f78 f0 1"/>
                <a:gd name="f84" fmla="*/ f82 1 848"/>
                <a:gd name="f85" fmla="*/ f81 1 1199"/>
                <a:gd name="f86" fmla="*/ 0 f82 1"/>
                <a:gd name="f87" fmla="*/ 1199 f81 1"/>
                <a:gd name="f88" fmla="*/ 600 f81 1"/>
                <a:gd name="f89" fmla="*/ 0 f81 1"/>
                <a:gd name="f90" fmla="*/ 30 f82 1"/>
                <a:gd name="f91" fmla="*/ 59 f82 1"/>
                <a:gd name="f92" fmla="*/ 1 f81 1"/>
                <a:gd name="f93" fmla="*/ 88 f82 1"/>
                <a:gd name="f94" fmla="*/ 3 f81 1"/>
                <a:gd name="f95" fmla="*/ 118 f82 1"/>
                <a:gd name="f96" fmla="*/ 6 f81 1"/>
                <a:gd name="f97" fmla="*/ 147 f82 1"/>
                <a:gd name="f98" fmla="*/ 9 f81 1"/>
                <a:gd name="f99" fmla="*/ 176 f82 1"/>
                <a:gd name="f100" fmla="*/ 13 f81 1"/>
                <a:gd name="f101" fmla="*/ 205 f82 1"/>
                <a:gd name="f102" fmla="*/ 18 f81 1"/>
                <a:gd name="f103" fmla="*/ 234 f82 1"/>
                <a:gd name="f104" fmla="*/ 23 f81 1"/>
                <a:gd name="f105" fmla="*/ 263 f82 1"/>
                <a:gd name="f106" fmla="*/ 29 f81 1"/>
                <a:gd name="f107" fmla="*/ 291 f82 1"/>
                <a:gd name="f108" fmla="*/ 36 f81 1"/>
                <a:gd name="f109" fmla="*/ 320 f82 1"/>
                <a:gd name="f110" fmla="*/ 43 f81 1"/>
                <a:gd name="f111" fmla="*/ 348 f82 1"/>
                <a:gd name="f112" fmla="*/ 52 f81 1"/>
                <a:gd name="f113" fmla="*/ 362 f82 1"/>
                <a:gd name="f114" fmla="*/ 56 f81 1"/>
                <a:gd name="f115" fmla="*/ 376 f82 1"/>
                <a:gd name="f116" fmla="*/ 60 f81 1"/>
                <a:gd name="f117" fmla="*/ 404 f82 1"/>
                <a:gd name="f118" fmla="*/ 70 f81 1"/>
                <a:gd name="f119" fmla="*/ 431 f82 1"/>
                <a:gd name="f120" fmla="*/ 80 f81 1"/>
                <a:gd name="f121" fmla="*/ 459 f82 1"/>
                <a:gd name="f122" fmla="*/ 91 f81 1"/>
                <a:gd name="f123" fmla="*/ 486 f82 1"/>
                <a:gd name="f124" fmla="*/ 103 f81 1"/>
                <a:gd name="f125" fmla="*/ 513 f82 1"/>
                <a:gd name="f126" fmla="*/ 115 f81 1"/>
                <a:gd name="f127" fmla="*/ 539 f82 1"/>
                <a:gd name="f128" fmla="*/ 128 f81 1"/>
                <a:gd name="f129" fmla="*/ 565 f82 1"/>
                <a:gd name="f130" fmla="*/ 141 f81 1"/>
                <a:gd name="f131" fmla="*/ 591 f82 1"/>
                <a:gd name="f132" fmla="*/ 155 f81 1"/>
                <a:gd name="f133" fmla="*/ 617 f82 1"/>
                <a:gd name="f134" fmla="*/ 170 f81 1"/>
                <a:gd name="f135" fmla="*/ 642 f82 1"/>
                <a:gd name="f136" fmla="*/ 185 f81 1"/>
                <a:gd name="f137" fmla="*/ 667 f82 1"/>
                <a:gd name="f138" fmla="*/ 201 f81 1"/>
                <a:gd name="f139" fmla="*/ 691 f82 1"/>
                <a:gd name="f140" fmla="*/ 218 f81 1"/>
                <a:gd name="f141" fmla="*/ 703 f82 1"/>
                <a:gd name="f142" fmla="*/ 227 f81 1"/>
                <a:gd name="f143" fmla="*/ 715 f82 1"/>
                <a:gd name="f144" fmla="*/ 235 f81 1"/>
                <a:gd name="f145" fmla="*/ 739 f82 1"/>
                <a:gd name="f146" fmla="*/ 253 f81 1"/>
                <a:gd name="f147" fmla="*/ 762 f82 1"/>
                <a:gd name="f148" fmla="*/ 271 f81 1"/>
                <a:gd name="f149" fmla="*/ 784 f82 1"/>
                <a:gd name="f150" fmla="*/ 290 f81 1"/>
                <a:gd name="f151" fmla="*/ 806 f82 1"/>
                <a:gd name="f152" fmla="*/ 310 f81 1"/>
                <a:gd name="f153" fmla="*/ 817 f82 1"/>
                <a:gd name="f154" fmla="*/ 320 f81 1"/>
                <a:gd name="f155" fmla="*/ 827 f82 1"/>
                <a:gd name="f156" fmla="*/ 330 f81 1"/>
                <a:gd name="f157" fmla="*/ 848 f82 1"/>
                <a:gd name="f158" fmla="*/ 351 f81 1"/>
                <a:gd name="f159" fmla="*/ 423 f82 1"/>
                <a:gd name="f160" fmla="*/ 775 f81 1"/>
                <a:gd name="f161" fmla="*/ f83 1 f2"/>
                <a:gd name="f162" fmla="*/ f86 1 848"/>
                <a:gd name="f163" fmla="*/ f87 1 1199"/>
                <a:gd name="f164" fmla="*/ f88 1 1199"/>
                <a:gd name="f165" fmla="*/ f89 1 1199"/>
                <a:gd name="f166" fmla="*/ f90 1 848"/>
                <a:gd name="f167" fmla="*/ f91 1 848"/>
                <a:gd name="f168" fmla="*/ f92 1 1199"/>
                <a:gd name="f169" fmla="*/ f93 1 848"/>
                <a:gd name="f170" fmla="*/ f94 1 1199"/>
                <a:gd name="f171" fmla="*/ f95 1 848"/>
                <a:gd name="f172" fmla="*/ f96 1 1199"/>
                <a:gd name="f173" fmla="*/ f97 1 848"/>
                <a:gd name="f174" fmla="*/ f98 1 1199"/>
                <a:gd name="f175" fmla="*/ f99 1 848"/>
                <a:gd name="f176" fmla="*/ f100 1 1199"/>
                <a:gd name="f177" fmla="*/ f101 1 848"/>
                <a:gd name="f178" fmla="*/ f102 1 1199"/>
                <a:gd name="f179" fmla="*/ f103 1 848"/>
                <a:gd name="f180" fmla="*/ f104 1 1199"/>
                <a:gd name="f181" fmla="*/ f105 1 848"/>
                <a:gd name="f182" fmla="*/ f106 1 1199"/>
                <a:gd name="f183" fmla="*/ f107 1 848"/>
                <a:gd name="f184" fmla="*/ f108 1 1199"/>
                <a:gd name="f185" fmla="*/ f109 1 848"/>
                <a:gd name="f186" fmla="*/ f110 1 1199"/>
                <a:gd name="f187" fmla="*/ f111 1 848"/>
                <a:gd name="f188" fmla="*/ f112 1 1199"/>
                <a:gd name="f189" fmla="*/ f113 1 848"/>
                <a:gd name="f190" fmla="*/ f114 1 1199"/>
                <a:gd name="f191" fmla="*/ f115 1 848"/>
                <a:gd name="f192" fmla="*/ f116 1 1199"/>
                <a:gd name="f193" fmla="*/ f117 1 848"/>
                <a:gd name="f194" fmla="*/ f118 1 1199"/>
                <a:gd name="f195" fmla="*/ f119 1 848"/>
                <a:gd name="f196" fmla="*/ f120 1 1199"/>
                <a:gd name="f197" fmla="*/ f121 1 848"/>
                <a:gd name="f198" fmla="*/ f122 1 1199"/>
                <a:gd name="f199" fmla="*/ f123 1 848"/>
                <a:gd name="f200" fmla="*/ f124 1 1199"/>
                <a:gd name="f201" fmla="*/ f125 1 848"/>
                <a:gd name="f202" fmla="*/ f126 1 1199"/>
                <a:gd name="f203" fmla="*/ f127 1 848"/>
                <a:gd name="f204" fmla="*/ f128 1 1199"/>
                <a:gd name="f205" fmla="*/ f129 1 848"/>
                <a:gd name="f206" fmla="*/ f130 1 1199"/>
                <a:gd name="f207" fmla="*/ f131 1 848"/>
                <a:gd name="f208" fmla="*/ f132 1 1199"/>
                <a:gd name="f209" fmla="*/ f133 1 848"/>
                <a:gd name="f210" fmla="*/ f134 1 1199"/>
                <a:gd name="f211" fmla="*/ f135 1 848"/>
                <a:gd name="f212" fmla="*/ f136 1 1199"/>
                <a:gd name="f213" fmla="*/ f137 1 848"/>
                <a:gd name="f214" fmla="*/ f138 1 1199"/>
                <a:gd name="f215" fmla="*/ f139 1 848"/>
                <a:gd name="f216" fmla="*/ f140 1 1199"/>
                <a:gd name="f217" fmla="*/ f141 1 848"/>
                <a:gd name="f218" fmla="*/ f142 1 1199"/>
                <a:gd name="f219" fmla="*/ f143 1 848"/>
                <a:gd name="f220" fmla="*/ f144 1 1199"/>
                <a:gd name="f221" fmla="*/ f145 1 848"/>
                <a:gd name="f222" fmla="*/ f146 1 1199"/>
                <a:gd name="f223" fmla="*/ f147 1 848"/>
                <a:gd name="f224" fmla="*/ f148 1 1199"/>
                <a:gd name="f225" fmla="*/ f149 1 848"/>
                <a:gd name="f226" fmla="*/ f150 1 1199"/>
                <a:gd name="f227" fmla="*/ f151 1 848"/>
                <a:gd name="f228" fmla="*/ f152 1 1199"/>
                <a:gd name="f229" fmla="*/ f153 1 848"/>
                <a:gd name="f230" fmla="*/ f154 1 1199"/>
                <a:gd name="f231" fmla="*/ f155 1 848"/>
                <a:gd name="f232" fmla="*/ f156 1 1199"/>
                <a:gd name="f233" fmla="*/ f157 1 848"/>
                <a:gd name="f234" fmla="*/ f158 1 1199"/>
                <a:gd name="f235" fmla="*/ f159 1 848"/>
                <a:gd name="f236" fmla="*/ f160 1 1199"/>
                <a:gd name="f237" fmla="*/ 0 1 f84"/>
                <a:gd name="f238" fmla="*/ f6 1 f84"/>
                <a:gd name="f239" fmla="*/ 0 1 f85"/>
                <a:gd name="f240" fmla="*/ f7 1 f85"/>
                <a:gd name="f241" fmla="+- f161 0 f1"/>
                <a:gd name="f242" fmla="*/ f162 1 f84"/>
                <a:gd name="f243" fmla="*/ f163 1 f85"/>
                <a:gd name="f244" fmla="*/ f164 1 f85"/>
                <a:gd name="f245" fmla="*/ f165 1 f85"/>
                <a:gd name="f246" fmla="*/ f166 1 f84"/>
                <a:gd name="f247" fmla="*/ f167 1 f84"/>
                <a:gd name="f248" fmla="*/ f168 1 f85"/>
                <a:gd name="f249" fmla="*/ f169 1 f84"/>
                <a:gd name="f250" fmla="*/ f170 1 f85"/>
                <a:gd name="f251" fmla="*/ f171 1 f84"/>
                <a:gd name="f252" fmla="*/ f172 1 f85"/>
                <a:gd name="f253" fmla="*/ f173 1 f84"/>
                <a:gd name="f254" fmla="*/ f174 1 f85"/>
                <a:gd name="f255" fmla="*/ f175 1 f84"/>
                <a:gd name="f256" fmla="*/ f176 1 f85"/>
                <a:gd name="f257" fmla="*/ f177 1 f84"/>
                <a:gd name="f258" fmla="*/ f178 1 f85"/>
                <a:gd name="f259" fmla="*/ f179 1 f84"/>
                <a:gd name="f260" fmla="*/ f180 1 f85"/>
                <a:gd name="f261" fmla="*/ f181 1 f84"/>
                <a:gd name="f262" fmla="*/ f182 1 f85"/>
                <a:gd name="f263" fmla="*/ f183 1 f84"/>
                <a:gd name="f264" fmla="*/ f184 1 f85"/>
                <a:gd name="f265" fmla="*/ f185 1 f84"/>
                <a:gd name="f266" fmla="*/ f186 1 f85"/>
                <a:gd name="f267" fmla="*/ f187 1 f84"/>
                <a:gd name="f268" fmla="*/ f188 1 f85"/>
                <a:gd name="f269" fmla="*/ f189 1 f84"/>
                <a:gd name="f270" fmla="*/ f190 1 f85"/>
                <a:gd name="f271" fmla="*/ f191 1 f84"/>
                <a:gd name="f272" fmla="*/ f192 1 f85"/>
                <a:gd name="f273" fmla="*/ f193 1 f84"/>
                <a:gd name="f274" fmla="*/ f194 1 f85"/>
                <a:gd name="f275" fmla="*/ f195 1 f84"/>
                <a:gd name="f276" fmla="*/ f196 1 f85"/>
                <a:gd name="f277" fmla="*/ f197 1 f84"/>
                <a:gd name="f278" fmla="*/ f198 1 f85"/>
                <a:gd name="f279" fmla="*/ f199 1 f84"/>
                <a:gd name="f280" fmla="*/ f200 1 f85"/>
                <a:gd name="f281" fmla="*/ f201 1 f84"/>
                <a:gd name="f282" fmla="*/ f202 1 f85"/>
                <a:gd name="f283" fmla="*/ f203 1 f84"/>
                <a:gd name="f284" fmla="*/ f204 1 f85"/>
                <a:gd name="f285" fmla="*/ f205 1 f84"/>
                <a:gd name="f286" fmla="*/ f206 1 f85"/>
                <a:gd name="f287" fmla="*/ f207 1 f84"/>
                <a:gd name="f288" fmla="*/ f208 1 f85"/>
                <a:gd name="f289" fmla="*/ f209 1 f84"/>
                <a:gd name="f290" fmla="*/ f210 1 f85"/>
                <a:gd name="f291" fmla="*/ f211 1 f84"/>
                <a:gd name="f292" fmla="*/ f212 1 f85"/>
                <a:gd name="f293" fmla="*/ f213 1 f84"/>
                <a:gd name="f294" fmla="*/ f214 1 f85"/>
                <a:gd name="f295" fmla="*/ f215 1 f84"/>
                <a:gd name="f296" fmla="*/ f216 1 f85"/>
                <a:gd name="f297" fmla="*/ f217 1 f84"/>
                <a:gd name="f298" fmla="*/ f218 1 f85"/>
                <a:gd name="f299" fmla="*/ f219 1 f84"/>
                <a:gd name="f300" fmla="*/ f220 1 f85"/>
                <a:gd name="f301" fmla="*/ f221 1 f84"/>
                <a:gd name="f302" fmla="*/ f222 1 f85"/>
                <a:gd name="f303" fmla="*/ f223 1 f84"/>
                <a:gd name="f304" fmla="*/ f224 1 f85"/>
                <a:gd name="f305" fmla="*/ f225 1 f84"/>
                <a:gd name="f306" fmla="*/ f226 1 f85"/>
                <a:gd name="f307" fmla="*/ f227 1 f84"/>
                <a:gd name="f308" fmla="*/ f228 1 f85"/>
                <a:gd name="f309" fmla="*/ f229 1 f84"/>
                <a:gd name="f310" fmla="*/ f230 1 f85"/>
                <a:gd name="f311" fmla="*/ f231 1 f84"/>
                <a:gd name="f312" fmla="*/ f232 1 f85"/>
                <a:gd name="f313" fmla="*/ f233 1 f84"/>
                <a:gd name="f314" fmla="*/ f234 1 f85"/>
                <a:gd name="f315" fmla="*/ f235 1 f84"/>
                <a:gd name="f316" fmla="*/ f236 1 f85"/>
                <a:gd name="f317" fmla="*/ f237 f79 1"/>
                <a:gd name="f318" fmla="*/ f238 f79 1"/>
                <a:gd name="f319" fmla="*/ f240 f80 1"/>
                <a:gd name="f320" fmla="*/ f239 f80 1"/>
                <a:gd name="f321" fmla="*/ f242 f79 1"/>
                <a:gd name="f322" fmla="*/ f243 f80 1"/>
                <a:gd name="f323" fmla="*/ f244 f80 1"/>
                <a:gd name="f324" fmla="*/ f245 f80 1"/>
                <a:gd name="f325" fmla="*/ f246 f79 1"/>
                <a:gd name="f326" fmla="*/ f247 f79 1"/>
                <a:gd name="f327" fmla="*/ f248 f80 1"/>
                <a:gd name="f328" fmla="*/ f249 f79 1"/>
                <a:gd name="f329" fmla="*/ f250 f80 1"/>
                <a:gd name="f330" fmla="*/ f251 f79 1"/>
                <a:gd name="f331" fmla="*/ f252 f80 1"/>
                <a:gd name="f332" fmla="*/ f253 f79 1"/>
                <a:gd name="f333" fmla="*/ f254 f80 1"/>
                <a:gd name="f334" fmla="*/ f255 f79 1"/>
                <a:gd name="f335" fmla="*/ f256 f80 1"/>
                <a:gd name="f336" fmla="*/ f257 f79 1"/>
                <a:gd name="f337" fmla="*/ f258 f80 1"/>
                <a:gd name="f338" fmla="*/ f259 f79 1"/>
                <a:gd name="f339" fmla="*/ f260 f80 1"/>
                <a:gd name="f340" fmla="*/ f261 f79 1"/>
                <a:gd name="f341" fmla="*/ f262 f80 1"/>
                <a:gd name="f342" fmla="*/ f263 f79 1"/>
                <a:gd name="f343" fmla="*/ f264 f80 1"/>
                <a:gd name="f344" fmla="*/ f265 f79 1"/>
                <a:gd name="f345" fmla="*/ f266 f80 1"/>
                <a:gd name="f346" fmla="*/ f267 f79 1"/>
                <a:gd name="f347" fmla="*/ f268 f80 1"/>
                <a:gd name="f348" fmla="*/ f269 f79 1"/>
                <a:gd name="f349" fmla="*/ f270 f80 1"/>
                <a:gd name="f350" fmla="*/ f271 f79 1"/>
                <a:gd name="f351" fmla="*/ f272 f80 1"/>
                <a:gd name="f352" fmla="*/ f273 f79 1"/>
                <a:gd name="f353" fmla="*/ f274 f80 1"/>
                <a:gd name="f354" fmla="*/ f275 f79 1"/>
                <a:gd name="f355" fmla="*/ f276 f80 1"/>
                <a:gd name="f356" fmla="*/ f277 f79 1"/>
                <a:gd name="f357" fmla="*/ f278 f80 1"/>
                <a:gd name="f358" fmla="*/ f279 f79 1"/>
                <a:gd name="f359" fmla="*/ f280 f80 1"/>
                <a:gd name="f360" fmla="*/ f281 f79 1"/>
                <a:gd name="f361" fmla="*/ f282 f80 1"/>
                <a:gd name="f362" fmla="*/ f283 f79 1"/>
                <a:gd name="f363" fmla="*/ f284 f80 1"/>
                <a:gd name="f364" fmla="*/ f285 f79 1"/>
                <a:gd name="f365" fmla="*/ f286 f80 1"/>
                <a:gd name="f366" fmla="*/ f287 f79 1"/>
                <a:gd name="f367" fmla="*/ f288 f80 1"/>
                <a:gd name="f368" fmla="*/ f289 f79 1"/>
                <a:gd name="f369" fmla="*/ f290 f80 1"/>
                <a:gd name="f370" fmla="*/ f291 f79 1"/>
                <a:gd name="f371" fmla="*/ f292 f80 1"/>
                <a:gd name="f372" fmla="*/ f293 f79 1"/>
                <a:gd name="f373" fmla="*/ f294 f80 1"/>
                <a:gd name="f374" fmla="*/ f295 f79 1"/>
                <a:gd name="f375" fmla="*/ f296 f80 1"/>
                <a:gd name="f376" fmla="*/ f297 f79 1"/>
                <a:gd name="f377" fmla="*/ f298 f80 1"/>
                <a:gd name="f378" fmla="*/ f299 f79 1"/>
                <a:gd name="f379" fmla="*/ f300 f80 1"/>
                <a:gd name="f380" fmla="*/ f301 f79 1"/>
                <a:gd name="f381" fmla="*/ f302 f80 1"/>
                <a:gd name="f382" fmla="*/ f303 f79 1"/>
                <a:gd name="f383" fmla="*/ f304 f80 1"/>
                <a:gd name="f384" fmla="*/ f305 f79 1"/>
                <a:gd name="f385" fmla="*/ f306 f80 1"/>
                <a:gd name="f386" fmla="*/ f307 f79 1"/>
                <a:gd name="f387" fmla="*/ f308 f80 1"/>
                <a:gd name="f388" fmla="*/ f309 f79 1"/>
                <a:gd name="f389" fmla="*/ f310 f80 1"/>
                <a:gd name="f390" fmla="*/ f311 f79 1"/>
                <a:gd name="f391" fmla="*/ f312 f80 1"/>
                <a:gd name="f392" fmla="*/ f313 f79 1"/>
                <a:gd name="f393" fmla="*/ f314 f80 1"/>
                <a:gd name="f394" fmla="*/ f315 f79 1"/>
                <a:gd name="f395" fmla="*/ f316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1">
                  <a:pos x="f321" y="f322"/>
                </a:cxn>
                <a:cxn ang="f241">
                  <a:pos x="f321" y="f323"/>
                </a:cxn>
                <a:cxn ang="f241">
                  <a:pos x="f321" y="f324"/>
                </a:cxn>
                <a:cxn ang="f241">
                  <a:pos x="f325" y="f324"/>
                </a:cxn>
                <a:cxn ang="f241">
                  <a:pos x="f326" y="f327"/>
                </a:cxn>
                <a:cxn ang="f241">
                  <a:pos x="f328" y="f329"/>
                </a:cxn>
                <a:cxn ang="f241">
                  <a:pos x="f330" y="f331"/>
                </a:cxn>
                <a:cxn ang="f241">
                  <a:pos x="f332" y="f333"/>
                </a:cxn>
                <a:cxn ang="f241">
                  <a:pos x="f334" y="f335"/>
                </a:cxn>
                <a:cxn ang="f241">
                  <a:pos x="f336" y="f337"/>
                </a:cxn>
                <a:cxn ang="f241">
                  <a:pos x="f338" y="f339"/>
                </a:cxn>
                <a:cxn ang="f241">
                  <a:pos x="f340" y="f341"/>
                </a:cxn>
                <a:cxn ang="f241">
                  <a:pos x="f342" y="f343"/>
                </a:cxn>
                <a:cxn ang="f241">
                  <a:pos x="f344" y="f345"/>
                </a:cxn>
                <a:cxn ang="f241">
                  <a:pos x="f346" y="f347"/>
                </a:cxn>
                <a:cxn ang="f241">
                  <a:pos x="f348" y="f349"/>
                </a:cxn>
                <a:cxn ang="f241">
                  <a:pos x="f350" y="f351"/>
                </a:cxn>
                <a:cxn ang="f241">
                  <a:pos x="f352" y="f353"/>
                </a:cxn>
                <a:cxn ang="f241">
                  <a:pos x="f354" y="f355"/>
                </a:cxn>
                <a:cxn ang="f241">
                  <a:pos x="f356" y="f357"/>
                </a:cxn>
                <a:cxn ang="f241">
                  <a:pos x="f358" y="f359"/>
                </a:cxn>
                <a:cxn ang="f241">
                  <a:pos x="f360" y="f361"/>
                </a:cxn>
                <a:cxn ang="f241">
                  <a:pos x="f362" y="f363"/>
                </a:cxn>
                <a:cxn ang="f241">
                  <a:pos x="f364" y="f365"/>
                </a:cxn>
                <a:cxn ang="f241">
                  <a:pos x="f366" y="f367"/>
                </a:cxn>
                <a:cxn ang="f241">
                  <a:pos x="f368" y="f369"/>
                </a:cxn>
                <a:cxn ang="f241">
                  <a:pos x="f370" y="f371"/>
                </a:cxn>
                <a:cxn ang="f241">
                  <a:pos x="f372" y="f373"/>
                </a:cxn>
                <a:cxn ang="f241">
                  <a:pos x="f374" y="f375"/>
                </a:cxn>
                <a:cxn ang="f241">
                  <a:pos x="f376" y="f377"/>
                </a:cxn>
                <a:cxn ang="f241">
                  <a:pos x="f378" y="f379"/>
                </a:cxn>
                <a:cxn ang="f241">
                  <a:pos x="f380" y="f381"/>
                </a:cxn>
                <a:cxn ang="f241">
                  <a:pos x="f382" y="f383"/>
                </a:cxn>
                <a:cxn ang="f241">
                  <a:pos x="f384" y="f385"/>
                </a:cxn>
                <a:cxn ang="f241">
                  <a:pos x="f386" y="f387"/>
                </a:cxn>
                <a:cxn ang="f241">
                  <a:pos x="f388" y="f389"/>
                </a:cxn>
                <a:cxn ang="f241">
                  <a:pos x="f390" y="f391"/>
                </a:cxn>
                <a:cxn ang="f241">
                  <a:pos x="f392" y="f393"/>
                </a:cxn>
                <a:cxn ang="f241">
                  <a:pos x="f394" y="f395"/>
                </a:cxn>
                <a:cxn ang="f241">
                  <a:pos x="f321" y="f322"/>
                </a:cxn>
              </a:cxnLst>
              <a:rect l="f317" t="f320" r="f318" b="f319"/>
              <a:pathLst>
                <a:path w="848" h="1199">
                  <a:moveTo>
                    <a:pt x="f5" y="f7"/>
                  </a:moveTo>
                  <a:lnTo>
                    <a:pt x="f5" y="f8"/>
                  </a:lnTo>
                  <a:lnTo>
                    <a:pt x="f5" y="f5"/>
                  </a:lnTo>
                  <a:lnTo>
                    <a:pt x="f9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28"/>
                  </a:lnTo>
                  <a:lnTo>
                    <a:pt x="f73" y="f74"/>
                  </a:lnTo>
                  <a:lnTo>
                    <a:pt x="f6" y="f75"/>
                  </a:lnTo>
                  <a:lnTo>
                    <a:pt x="f76" y="f7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20B5B95-A401-F6FD-79A5-B706EDCC643F}"/>
                </a:ext>
              </a:extLst>
            </p:cNvPr>
            <p:cNvSpPr/>
            <p:nvPr/>
          </p:nvSpPr>
          <p:spPr>
            <a:xfrm>
              <a:off x="7964332" y="2692267"/>
              <a:ext cx="1866537" cy="13166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9"/>
                <a:gd name="f7" fmla="val 848"/>
                <a:gd name="f8" fmla="val 423"/>
                <a:gd name="f9" fmla="val 424"/>
                <a:gd name="f10" fmla="val 869"/>
                <a:gd name="f11" fmla="val 21"/>
                <a:gd name="f12" fmla="val 889"/>
                <a:gd name="f13" fmla="val 42"/>
                <a:gd name="f14" fmla="val 909"/>
                <a:gd name="f15" fmla="val 64"/>
                <a:gd name="f16" fmla="val 928"/>
                <a:gd name="f17" fmla="val 87"/>
                <a:gd name="f18" fmla="val 946"/>
                <a:gd name="f19" fmla="val 110"/>
                <a:gd name="f20" fmla="val 964"/>
                <a:gd name="f21" fmla="val 133"/>
                <a:gd name="f22" fmla="val 981"/>
                <a:gd name="f23" fmla="val 157"/>
                <a:gd name="f24" fmla="val 989"/>
                <a:gd name="f25" fmla="val 169"/>
                <a:gd name="f26" fmla="val 997"/>
                <a:gd name="f27" fmla="val 181"/>
                <a:gd name="f28" fmla="val 1013"/>
                <a:gd name="f29" fmla="val 206"/>
                <a:gd name="f30" fmla="val 1029"/>
                <a:gd name="f31" fmla="val 231"/>
                <a:gd name="f32" fmla="val 1044"/>
                <a:gd name="f33" fmla="val 257"/>
                <a:gd name="f34" fmla="val 1058"/>
                <a:gd name="f35" fmla="val 283"/>
                <a:gd name="f36" fmla="val 1071"/>
                <a:gd name="f37" fmla="val 309"/>
                <a:gd name="f38" fmla="val 1084"/>
                <a:gd name="f39" fmla="val 336"/>
                <a:gd name="f40" fmla="val 1097"/>
                <a:gd name="f41" fmla="val 362"/>
                <a:gd name="f42" fmla="val 1108"/>
                <a:gd name="f43" fmla="val 389"/>
                <a:gd name="f44" fmla="val 1119"/>
                <a:gd name="f45" fmla="val 417"/>
                <a:gd name="f46" fmla="val 1129"/>
                <a:gd name="f47" fmla="val 444"/>
                <a:gd name="f48" fmla="val 1139"/>
                <a:gd name="f49" fmla="val 472"/>
                <a:gd name="f50" fmla="val 1148"/>
                <a:gd name="f51" fmla="val 500"/>
                <a:gd name="f52" fmla="val 1156"/>
                <a:gd name="f53" fmla="val 528"/>
                <a:gd name="f54" fmla="val 1164"/>
                <a:gd name="f55" fmla="val 557"/>
                <a:gd name="f56" fmla="val 1171"/>
                <a:gd name="f57" fmla="val 585"/>
                <a:gd name="f58" fmla="val 1177"/>
                <a:gd name="f59" fmla="val 614"/>
                <a:gd name="f60" fmla="val 1182"/>
                <a:gd name="f61" fmla="val 643"/>
                <a:gd name="f62" fmla="val 1187"/>
                <a:gd name="f63" fmla="val 672"/>
                <a:gd name="f64" fmla="val 1191"/>
                <a:gd name="f65" fmla="val 701"/>
                <a:gd name="f66" fmla="val 1194"/>
                <a:gd name="f67" fmla="val 730"/>
                <a:gd name="f68" fmla="val 1197"/>
                <a:gd name="f69" fmla="val 760"/>
                <a:gd name="f70" fmla="val 1198"/>
                <a:gd name="f71" fmla="val 789"/>
                <a:gd name="f72" fmla="val 818"/>
                <a:gd name="f73" fmla="val 599"/>
                <a:gd name="f74" fmla="+- 0 0 -90"/>
                <a:gd name="f75" fmla="*/ f3 1 1199"/>
                <a:gd name="f76" fmla="*/ f4 1 848"/>
                <a:gd name="f77" fmla="+- f7 0 f5"/>
                <a:gd name="f78" fmla="+- f6 0 f5"/>
                <a:gd name="f79" fmla="*/ f74 f0 1"/>
                <a:gd name="f80" fmla="*/ f78 1 1199"/>
                <a:gd name="f81" fmla="*/ f77 1 848"/>
                <a:gd name="f82" fmla="*/ 0 f78 1"/>
                <a:gd name="f83" fmla="*/ 848 f77 1"/>
                <a:gd name="f84" fmla="*/ 423 f78 1"/>
                <a:gd name="f85" fmla="*/ 424 f77 1"/>
                <a:gd name="f86" fmla="*/ 848 f78 1"/>
                <a:gd name="f87" fmla="*/ 0 f77 1"/>
                <a:gd name="f88" fmla="*/ 869 f78 1"/>
                <a:gd name="f89" fmla="*/ 21 f77 1"/>
                <a:gd name="f90" fmla="*/ 889 f78 1"/>
                <a:gd name="f91" fmla="*/ 42 f77 1"/>
                <a:gd name="f92" fmla="*/ 909 f78 1"/>
                <a:gd name="f93" fmla="*/ 64 f77 1"/>
                <a:gd name="f94" fmla="*/ 928 f78 1"/>
                <a:gd name="f95" fmla="*/ 87 f77 1"/>
                <a:gd name="f96" fmla="*/ 946 f78 1"/>
                <a:gd name="f97" fmla="*/ 110 f77 1"/>
                <a:gd name="f98" fmla="*/ 964 f78 1"/>
                <a:gd name="f99" fmla="*/ 133 f77 1"/>
                <a:gd name="f100" fmla="*/ 981 f78 1"/>
                <a:gd name="f101" fmla="*/ 157 f77 1"/>
                <a:gd name="f102" fmla="*/ 989 f78 1"/>
                <a:gd name="f103" fmla="*/ 169 f77 1"/>
                <a:gd name="f104" fmla="*/ 997 f78 1"/>
                <a:gd name="f105" fmla="*/ 181 f77 1"/>
                <a:gd name="f106" fmla="*/ 1013 f78 1"/>
                <a:gd name="f107" fmla="*/ 206 f77 1"/>
                <a:gd name="f108" fmla="*/ 1029 f78 1"/>
                <a:gd name="f109" fmla="*/ 231 f77 1"/>
                <a:gd name="f110" fmla="*/ 1044 f78 1"/>
                <a:gd name="f111" fmla="*/ 257 f77 1"/>
                <a:gd name="f112" fmla="*/ 1058 f78 1"/>
                <a:gd name="f113" fmla="*/ 283 f77 1"/>
                <a:gd name="f114" fmla="*/ 1071 f78 1"/>
                <a:gd name="f115" fmla="*/ 309 f77 1"/>
                <a:gd name="f116" fmla="*/ 1084 f78 1"/>
                <a:gd name="f117" fmla="*/ 336 f77 1"/>
                <a:gd name="f118" fmla="*/ 1097 f78 1"/>
                <a:gd name="f119" fmla="*/ 362 f77 1"/>
                <a:gd name="f120" fmla="*/ 1108 f78 1"/>
                <a:gd name="f121" fmla="*/ 389 f77 1"/>
                <a:gd name="f122" fmla="*/ 1119 f78 1"/>
                <a:gd name="f123" fmla="*/ 417 f77 1"/>
                <a:gd name="f124" fmla="*/ 1129 f78 1"/>
                <a:gd name="f125" fmla="*/ 444 f77 1"/>
                <a:gd name="f126" fmla="*/ 1139 f78 1"/>
                <a:gd name="f127" fmla="*/ 472 f77 1"/>
                <a:gd name="f128" fmla="*/ 1148 f78 1"/>
                <a:gd name="f129" fmla="*/ 500 f77 1"/>
                <a:gd name="f130" fmla="*/ 1156 f78 1"/>
                <a:gd name="f131" fmla="*/ 528 f77 1"/>
                <a:gd name="f132" fmla="*/ 1164 f78 1"/>
                <a:gd name="f133" fmla="*/ 557 f77 1"/>
                <a:gd name="f134" fmla="*/ 1171 f78 1"/>
                <a:gd name="f135" fmla="*/ 585 f77 1"/>
                <a:gd name="f136" fmla="*/ 1177 f78 1"/>
                <a:gd name="f137" fmla="*/ 614 f77 1"/>
                <a:gd name="f138" fmla="*/ 1182 f78 1"/>
                <a:gd name="f139" fmla="*/ 643 f77 1"/>
                <a:gd name="f140" fmla="*/ 1187 f78 1"/>
                <a:gd name="f141" fmla="*/ 672 f77 1"/>
                <a:gd name="f142" fmla="*/ 1191 f78 1"/>
                <a:gd name="f143" fmla="*/ 701 f77 1"/>
                <a:gd name="f144" fmla="*/ 1194 f78 1"/>
                <a:gd name="f145" fmla="*/ 730 f77 1"/>
                <a:gd name="f146" fmla="*/ 1197 f78 1"/>
                <a:gd name="f147" fmla="*/ 760 f77 1"/>
                <a:gd name="f148" fmla="*/ 1198 f78 1"/>
                <a:gd name="f149" fmla="*/ 789 f77 1"/>
                <a:gd name="f150" fmla="*/ 1199 f78 1"/>
                <a:gd name="f151" fmla="*/ 818 f77 1"/>
                <a:gd name="f152" fmla="*/ 599 f78 1"/>
                <a:gd name="f153" fmla="*/ f79 1 f2"/>
                <a:gd name="f154" fmla="*/ f82 1 1199"/>
                <a:gd name="f155" fmla="*/ f83 1 848"/>
                <a:gd name="f156" fmla="*/ f84 1 1199"/>
                <a:gd name="f157" fmla="*/ f85 1 848"/>
                <a:gd name="f158" fmla="*/ f86 1 1199"/>
                <a:gd name="f159" fmla="*/ f87 1 848"/>
                <a:gd name="f160" fmla="*/ f88 1 1199"/>
                <a:gd name="f161" fmla="*/ f89 1 848"/>
                <a:gd name="f162" fmla="*/ f90 1 1199"/>
                <a:gd name="f163" fmla="*/ f91 1 848"/>
                <a:gd name="f164" fmla="*/ f92 1 1199"/>
                <a:gd name="f165" fmla="*/ f93 1 848"/>
                <a:gd name="f166" fmla="*/ f94 1 1199"/>
                <a:gd name="f167" fmla="*/ f95 1 848"/>
                <a:gd name="f168" fmla="*/ f96 1 1199"/>
                <a:gd name="f169" fmla="*/ f97 1 848"/>
                <a:gd name="f170" fmla="*/ f98 1 1199"/>
                <a:gd name="f171" fmla="*/ f99 1 848"/>
                <a:gd name="f172" fmla="*/ f100 1 1199"/>
                <a:gd name="f173" fmla="*/ f101 1 848"/>
                <a:gd name="f174" fmla="*/ f102 1 1199"/>
                <a:gd name="f175" fmla="*/ f103 1 848"/>
                <a:gd name="f176" fmla="*/ f104 1 1199"/>
                <a:gd name="f177" fmla="*/ f105 1 848"/>
                <a:gd name="f178" fmla="*/ f106 1 1199"/>
                <a:gd name="f179" fmla="*/ f107 1 848"/>
                <a:gd name="f180" fmla="*/ f108 1 1199"/>
                <a:gd name="f181" fmla="*/ f109 1 848"/>
                <a:gd name="f182" fmla="*/ f110 1 1199"/>
                <a:gd name="f183" fmla="*/ f111 1 848"/>
                <a:gd name="f184" fmla="*/ f112 1 1199"/>
                <a:gd name="f185" fmla="*/ f113 1 848"/>
                <a:gd name="f186" fmla="*/ f114 1 1199"/>
                <a:gd name="f187" fmla="*/ f115 1 848"/>
                <a:gd name="f188" fmla="*/ f116 1 1199"/>
                <a:gd name="f189" fmla="*/ f117 1 848"/>
                <a:gd name="f190" fmla="*/ f118 1 1199"/>
                <a:gd name="f191" fmla="*/ f119 1 848"/>
                <a:gd name="f192" fmla="*/ f120 1 1199"/>
                <a:gd name="f193" fmla="*/ f121 1 848"/>
                <a:gd name="f194" fmla="*/ f122 1 1199"/>
                <a:gd name="f195" fmla="*/ f123 1 848"/>
                <a:gd name="f196" fmla="*/ f124 1 1199"/>
                <a:gd name="f197" fmla="*/ f125 1 848"/>
                <a:gd name="f198" fmla="*/ f126 1 1199"/>
                <a:gd name="f199" fmla="*/ f127 1 848"/>
                <a:gd name="f200" fmla="*/ f128 1 1199"/>
                <a:gd name="f201" fmla="*/ f129 1 848"/>
                <a:gd name="f202" fmla="*/ f130 1 1199"/>
                <a:gd name="f203" fmla="*/ f131 1 848"/>
                <a:gd name="f204" fmla="*/ f132 1 1199"/>
                <a:gd name="f205" fmla="*/ f133 1 848"/>
                <a:gd name="f206" fmla="*/ f134 1 1199"/>
                <a:gd name="f207" fmla="*/ f135 1 848"/>
                <a:gd name="f208" fmla="*/ f136 1 1199"/>
                <a:gd name="f209" fmla="*/ f137 1 848"/>
                <a:gd name="f210" fmla="*/ f138 1 1199"/>
                <a:gd name="f211" fmla="*/ f139 1 848"/>
                <a:gd name="f212" fmla="*/ f140 1 1199"/>
                <a:gd name="f213" fmla="*/ f141 1 848"/>
                <a:gd name="f214" fmla="*/ f142 1 1199"/>
                <a:gd name="f215" fmla="*/ f143 1 848"/>
                <a:gd name="f216" fmla="*/ f144 1 1199"/>
                <a:gd name="f217" fmla="*/ f145 1 848"/>
                <a:gd name="f218" fmla="*/ f146 1 1199"/>
                <a:gd name="f219" fmla="*/ f147 1 848"/>
                <a:gd name="f220" fmla="*/ f148 1 1199"/>
                <a:gd name="f221" fmla="*/ f149 1 848"/>
                <a:gd name="f222" fmla="*/ f150 1 1199"/>
                <a:gd name="f223" fmla="*/ f151 1 848"/>
                <a:gd name="f224" fmla="*/ f152 1 1199"/>
                <a:gd name="f225" fmla="*/ 0 1 f80"/>
                <a:gd name="f226" fmla="*/ f6 1 f80"/>
                <a:gd name="f227" fmla="*/ 0 1 f81"/>
                <a:gd name="f228" fmla="*/ f7 1 f81"/>
                <a:gd name="f229" fmla="+- f153 0 f1"/>
                <a:gd name="f230" fmla="*/ f154 1 f80"/>
                <a:gd name="f231" fmla="*/ f155 1 f81"/>
                <a:gd name="f232" fmla="*/ f156 1 f80"/>
                <a:gd name="f233" fmla="*/ f157 1 f81"/>
                <a:gd name="f234" fmla="*/ f158 1 f80"/>
                <a:gd name="f235" fmla="*/ f159 1 f81"/>
                <a:gd name="f236" fmla="*/ f160 1 f80"/>
                <a:gd name="f237" fmla="*/ f161 1 f81"/>
                <a:gd name="f238" fmla="*/ f162 1 f80"/>
                <a:gd name="f239" fmla="*/ f163 1 f81"/>
                <a:gd name="f240" fmla="*/ f164 1 f80"/>
                <a:gd name="f241" fmla="*/ f165 1 f81"/>
                <a:gd name="f242" fmla="*/ f166 1 f80"/>
                <a:gd name="f243" fmla="*/ f167 1 f81"/>
                <a:gd name="f244" fmla="*/ f168 1 f80"/>
                <a:gd name="f245" fmla="*/ f169 1 f81"/>
                <a:gd name="f246" fmla="*/ f170 1 f80"/>
                <a:gd name="f247" fmla="*/ f171 1 f81"/>
                <a:gd name="f248" fmla="*/ f172 1 f80"/>
                <a:gd name="f249" fmla="*/ f173 1 f81"/>
                <a:gd name="f250" fmla="*/ f174 1 f80"/>
                <a:gd name="f251" fmla="*/ f175 1 f81"/>
                <a:gd name="f252" fmla="*/ f176 1 f80"/>
                <a:gd name="f253" fmla="*/ f177 1 f81"/>
                <a:gd name="f254" fmla="*/ f178 1 f80"/>
                <a:gd name="f255" fmla="*/ f179 1 f81"/>
                <a:gd name="f256" fmla="*/ f180 1 f80"/>
                <a:gd name="f257" fmla="*/ f181 1 f81"/>
                <a:gd name="f258" fmla="*/ f182 1 f80"/>
                <a:gd name="f259" fmla="*/ f183 1 f81"/>
                <a:gd name="f260" fmla="*/ f184 1 f80"/>
                <a:gd name="f261" fmla="*/ f185 1 f81"/>
                <a:gd name="f262" fmla="*/ f186 1 f80"/>
                <a:gd name="f263" fmla="*/ f187 1 f81"/>
                <a:gd name="f264" fmla="*/ f188 1 f80"/>
                <a:gd name="f265" fmla="*/ f189 1 f81"/>
                <a:gd name="f266" fmla="*/ f190 1 f80"/>
                <a:gd name="f267" fmla="*/ f191 1 f81"/>
                <a:gd name="f268" fmla="*/ f192 1 f80"/>
                <a:gd name="f269" fmla="*/ f193 1 f81"/>
                <a:gd name="f270" fmla="*/ f194 1 f80"/>
                <a:gd name="f271" fmla="*/ f195 1 f81"/>
                <a:gd name="f272" fmla="*/ f196 1 f80"/>
                <a:gd name="f273" fmla="*/ f197 1 f81"/>
                <a:gd name="f274" fmla="*/ f198 1 f80"/>
                <a:gd name="f275" fmla="*/ f199 1 f81"/>
                <a:gd name="f276" fmla="*/ f200 1 f80"/>
                <a:gd name="f277" fmla="*/ f201 1 f81"/>
                <a:gd name="f278" fmla="*/ f202 1 f80"/>
                <a:gd name="f279" fmla="*/ f203 1 f81"/>
                <a:gd name="f280" fmla="*/ f204 1 f80"/>
                <a:gd name="f281" fmla="*/ f205 1 f81"/>
                <a:gd name="f282" fmla="*/ f206 1 f80"/>
                <a:gd name="f283" fmla="*/ f207 1 f81"/>
                <a:gd name="f284" fmla="*/ f208 1 f80"/>
                <a:gd name="f285" fmla="*/ f209 1 f81"/>
                <a:gd name="f286" fmla="*/ f210 1 f80"/>
                <a:gd name="f287" fmla="*/ f211 1 f81"/>
                <a:gd name="f288" fmla="*/ f212 1 f80"/>
                <a:gd name="f289" fmla="*/ f213 1 f81"/>
                <a:gd name="f290" fmla="*/ f214 1 f80"/>
                <a:gd name="f291" fmla="*/ f215 1 f81"/>
                <a:gd name="f292" fmla="*/ f216 1 f80"/>
                <a:gd name="f293" fmla="*/ f217 1 f81"/>
                <a:gd name="f294" fmla="*/ f218 1 f80"/>
                <a:gd name="f295" fmla="*/ f219 1 f81"/>
                <a:gd name="f296" fmla="*/ f220 1 f80"/>
                <a:gd name="f297" fmla="*/ f221 1 f81"/>
                <a:gd name="f298" fmla="*/ f222 1 f80"/>
                <a:gd name="f299" fmla="*/ f223 1 f81"/>
                <a:gd name="f300" fmla="*/ f224 1 f80"/>
                <a:gd name="f301" fmla="*/ f225 f75 1"/>
                <a:gd name="f302" fmla="*/ f226 f75 1"/>
                <a:gd name="f303" fmla="*/ f228 f76 1"/>
                <a:gd name="f304" fmla="*/ f227 f76 1"/>
                <a:gd name="f305" fmla="*/ f230 f75 1"/>
                <a:gd name="f306" fmla="*/ f231 f76 1"/>
                <a:gd name="f307" fmla="*/ f232 f75 1"/>
                <a:gd name="f308" fmla="*/ f233 f76 1"/>
                <a:gd name="f309" fmla="*/ f234 f75 1"/>
                <a:gd name="f310" fmla="*/ f235 f76 1"/>
                <a:gd name="f311" fmla="*/ f236 f75 1"/>
                <a:gd name="f312" fmla="*/ f237 f76 1"/>
                <a:gd name="f313" fmla="*/ f238 f75 1"/>
                <a:gd name="f314" fmla="*/ f239 f76 1"/>
                <a:gd name="f315" fmla="*/ f240 f75 1"/>
                <a:gd name="f316" fmla="*/ f241 f76 1"/>
                <a:gd name="f317" fmla="*/ f242 f75 1"/>
                <a:gd name="f318" fmla="*/ f243 f76 1"/>
                <a:gd name="f319" fmla="*/ f244 f75 1"/>
                <a:gd name="f320" fmla="*/ f245 f76 1"/>
                <a:gd name="f321" fmla="*/ f246 f75 1"/>
                <a:gd name="f322" fmla="*/ f247 f76 1"/>
                <a:gd name="f323" fmla="*/ f248 f75 1"/>
                <a:gd name="f324" fmla="*/ f249 f76 1"/>
                <a:gd name="f325" fmla="*/ f250 f75 1"/>
                <a:gd name="f326" fmla="*/ f251 f76 1"/>
                <a:gd name="f327" fmla="*/ f252 f75 1"/>
                <a:gd name="f328" fmla="*/ f253 f76 1"/>
                <a:gd name="f329" fmla="*/ f254 f75 1"/>
                <a:gd name="f330" fmla="*/ f255 f76 1"/>
                <a:gd name="f331" fmla="*/ f256 f75 1"/>
                <a:gd name="f332" fmla="*/ f257 f76 1"/>
                <a:gd name="f333" fmla="*/ f258 f75 1"/>
                <a:gd name="f334" fmla="*/ f259 f76 1"/>
                <a:gd name="f335" fmla="*/ f260 f75 1"/>
                <a:gd name="f336" fmla="*/ f261 f76 1"/>
                <a:gd name="f337" fmla="*/ f262 f75 1"/>
                <a:gd name="f338" fmla="*/ f263 f76 1"/>
                <a:gd name="f339" fmla="*/ f264 f75 1"/>
                <a:gd name="f340" fmla="*/ f265 f76 1"/>
                <a:gd name="f341" fmla="*/ f266 f75 1"/>
                <a:gd name="f342" fmla="*/ f267 f76 1"/>
                <a:gd name="f343" fmla="*/ f268 f75 1"/>
                <a:gd name="f344" fmla="*/ f269 f76 1"/>
                <a:gd name="f345" fmla="*/ f270 f75 1"/>
                <a:gd name="f346" fmla="*/ f271 f76 1"/>
                <a:gd name="f347" fmla="*/ f272 f75 1"/>
                <a:gd name="f348" fmla="*/ f273 f76 1"/>
                <a:gd name="f349" fmla="*/ f274 f75 1"/>
                <a:gd name="f350" fmla="*/ f275 f76 1"/>
                <a:gd name="f351" fmla="*/ f276 f75 1"/>
                <a:gd name="f352" fmla="*/ f277 f76 1"/>
                <a:gd name="f353" fmla="*/ f278 f75 1"/>
                <a:gd name="f354" fmla="*/ f279 f76 1"/>
                <a:gd name="f355" fmla="*/ f280 f75 1"/>
                <a:gd name="f356" fmla="*/ f281 f76 1"/>
                <a:gd name="f357" fmla="*/ f282 f75 1"/>
                <a:gd name="f358" fmla="*/ f283 f76 1"/>
                <a:gd name="f359" fmla="*/ f284 f75 1"/>
                <a:gd name="f360" fmla="*/ f285 f76 1"/>
                <a:gd name="f361" fmla="*/ f286 f75 1"/>
                <a:gd name="f362" fmla="*/ f287 f76 1"/>
                <a:gd name="f363" fmla="*/ f288 f75 1"/>
                <a:gd name="f364" fmla="*/ f289 f76 1"/>
                <a:gd name="f365" fmla="*/ f290 f75 1"/>
                <a:gd name="f366" fmla="*/ f291 f76 1"/>
                <a:gd name="f367" fmla="*/ f292 f75 1"/>
                <a:gd name="f368" fmla="*/ f293 f76 1"/>
                <a:gd name="f369" fmla="*/ f294 f75 1"/>
                <a:gd name="f370" fmla="*/ f295 f76 1"/>
                <a:gd name="f371" fmla="*/ f296 f75 1"/>
                <a:gd name="f372" fmla="*/ f297 f76 1"/>
                <a:gd name="f373" fmla="*/ f298 f75 1"/>
                <a:gd name="f374" fmla="*/ f299 f76 1"/>
                <a:gd name="f375" fmla="*/ f300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9">
                  <a:pos x="f305" y="f306"/>
                </a:cxn>
                <a:cxn ang="f229">
                  <a:pos x="f307" y="f308"/>
                </a:cxn>
                <a:cxn ang="f229">
                  <a:pos x="f309" y="f310"/>
                </a:cxn>
                <a:cxn ang="f229">
                  <a:pos x="f311" y="f312"/>
                </a:cxn>
                <a:cxn ang="f229">
                  <a:pos x="f313" y="f314"/>
                </a:cxn>
                <a:cxn ang="f229">
                  <a:pos x="f315" y="f316"/>
                </a:cxn>
                <a:cxn ang="f229">
                  <a:pos x="f317" y="f318"/>
                </a:cxn>
                <a:cxn ang="f229">
                  <a:pos x="f319" y="f320"/>
                </a:cxn>
                <a:cxn ang="f229">
                  <a:pos x="f321" y="f322"/>
                </a:cxn>
                <a:cxn ang="f229">
                  <a:pos x="f323" y="f324"/>
                </a:cxn>
                <a:cxn ang="f229">
                  <a:pos x="f325" y="f326"/>
                </a:cxn>
                <a:cxn ang="f229">
                  <a:pos x="f327" y="f328"/>
                </a:cxn>
                <a:cxn ang="f229">
                  <a:pos x="f329" y="f330"/>
                </a:cxn>
                <a:cxn ang="f229">
                  <a:pos x="f331" y="f332"/>
                </a:cxn>
                <a:cxn ang="f229">
                  <a:pos x="f333" y="f334"/>
                </a:cxn>
                <a:cxn ang="f229">
                  <a:pos x="f335" y="f336"/>
                </a:cxn>
                <a:cxn ang="f229">
                  <a:pos x="f337" y="f338"/>
                </a:cxn>
                <a:cxn ang="f229">
                  <a:pos x="f339" y="f340"/>
                </a:cxn>
                <a:cxn ang="f229">
                  <a:pos x="f341" y="f342"/>
                </a:cxn>
                <a:cxn ang="f229">
                  <a:pos x="f343" y="f344"/>
                </a:cxn>
                <a:cxn ang="f229">
                  <a:pos x="f345" y="f346"/>
                </a:cxn>
                <a:cxn ang="f229">
                  <a:pos x="f347" y="f348"/>
                </a:cxn>
                <a:cxn ang="f229">
                  <a:pos x="f349" y="f350"/>
                </a:cxn>
                <a:cxn ang="f229">
                  <a:pos x="f351" y="f352"/>
                </a:cxn>
                <a:cxn ang="f229">
                  <a:pos x="f353" y="f354"/>
                </a:cxn>
                <a:cxn ang="f229">
                  <a:pos x="f355" y="f356"/>
                </a:cxn>
                <a:cxn ang="f229">
                  <a:pos x="f357" y="f358"/>
                </a:cxn>
                <a:cxn ang="f229">
                  <a:pos x="f359" y="f360"/>
                </a:cxn>
                <a:cxn ang="f229">
                  <a:pos x="f361" y="f362"/>
                </a:cxn>
                <a:cxn ang="f229">
                  <a:pos x="f363" y="f364"/>
                </a:cxn>
                <a:cxn ang="f229">
                  <a:pos x="f365" y="f366"/>
                </a:cxn>
                <a:cxn ang="f229">
                  <a:pos x="f367" y="f368"/>
                </a:cxn>
                <a:cxn ang="f229">
                  <a:pos x="f369" y="f370"/>
                </a:cxn>
                <a:cxn ang="f229">
                  <a:pos x="f371" y="f372"/>
                </a:cxn>
                <a:cxn ang="f229">
                  <a:pos x="f373" y="f374"/>
                </a:cxn>
                <a:cxn ang="f229">
                  <a:pos x="f373" y="f306"/>
                </a:cxn>
                <a:cxn ang="f229">
                  <a:pos x="f375" y="f306"/>
                </a:cxn>
                <a:cxn ang="f229">
                  <a:pos x="f305" y="f306"/>
                </a:cxn>
              </a:cxnLst>
              <a:rect l="f301" t="f304" r="f302" b="f303"/>
              <a:pathLst>
                <a:path w="1199" h="848">
                  <a:moveTo>
                    <a:pt x="f5" y="f7"/>
                  </a:moveTo>
                  <a:lnTo>
                    <a:pt x="f8" y="f9"/>
                  </a:lnTo>
                  <a:lnTo>
                    <a:pt x="f7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6" y="f72"/>
                  </a:lnTo>
                  <a:lnTo>
                    <a:pt x="f6" y="f7"/>
                  </a:lnTo>
                  <a:lnTo>
                    <a:pt x="f73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7A0872A-C0B1-A8B4-F3BC-A63A3566478F}"/>
                </a:ext>
              </a:extLst>
            </p:cNvPr>
            <p:cNvSpPr/>
            <p:nvPr/>
          </p:nvSpPr>
          <p:spPr>
            <a:xfrm>
              <a:off x="7964332" y="4008912"/>
              <a:ext cx="1866537" cy="13166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9"/>
                <a:gd name="f7" fmla="val 848"/>
                <a:gd name="f8" fmla="val 599"/>
                <a:gd name="f9" fmla="val 29"/>
                <a:gd name="f10" fmla="val 1198"/>
                <a:gd name="f11" fmla="val 59"/>
                <a:gd name="f12" fmla="val 1196"/>
                <a:gd name="f13" fmla="val 88"/>
                <a:gd name="f14" fmla="val 1194"/>
                <a:gd name="f15" fmla="val 117"/>
                <a:gd name="f16" fmla="val 1190"/>
                <a:gd name="f17" fmla="val 147"/>
                <a:gd name="f18" fmla="val 1186"/>
                <a:gd name="f19" fmla="val 176"/>
                <a:gd name="f20" fmla="val 1182"/>
                <a:gd name="f21" fmla="val 205"/>
                <a:gd name="f22" fmla="val 1176"/>
                <a:gd name="f23" fmla="val 234"/>
                <a:gd name="f24" fmla="val 1170"/>
                <a:gd name="f25" fmla="val 262"/>
                <a:gd name="f26" fmla="val 1163"/>
                <a:gd name="f27" fmla="val 291"/>
                <a:gd name="f28" fmla="val 1156"/>
                <a:gd name="f29" fmla="val 319"/>
                <a:gd name="f30" fmla="val 1148"/>
                <a:gd name="f31" fmla="val 348"/>
                <a:gd name="f32" fmla="val 1143"/>
                <a:gd name="f33" fmla="val 362"/>
                <a:gd name="f34" fmla="val 1139"/>
                <a:gd name="f35" fmla="val 376"/>
                <a:gd name="f36" fmla="val 1129"/>
                <a:gd name="f37" fmla="val 404"/>
                <a:gd name="f38" fmla="val 1119"/>
                <a:gd name="f39" fmla="val 431"/>
                <a:gd name="f40" fmla="val 1108"/>
                <a:gd name="f41" fmla="val 458"/>
                <a:gd name="f42" fmla="val 1097"/>
                <a:gd name="f43" fmla="val 485"/>
                <a:gd name="f44" fmla="val 1084"/>
                <a:gd name="f45" fmla="val 512"/>
                <a:gd name="f46" fmla="val 1072"/>
                <a:gd name="f47" fmla="val 539"/>
                <a:gd name="f48" fmla="val 1058"/>
                <a:gd name="f49" fmla="val 565"/>
                <a:gd name="f50" fmla="val 1044"/>
                <a:gd name="f51" fmla="val 591"/>
                <a:gd name="f52" fmla="val 1029"/>
                <a:gd name="f53" fmla="val 617"/>
                <a:gd name="f54" fmla="val 1014"/>
                <a:gd name="f55" fmla="val 642"/>
                <a:gd name="f56" fmla="val 998"/>
                <a:gd name="f57" fmla="val 667"/>
                <a:gd name="f58" fmla="val 981"/>
                <a:gd name="f59" fmla="val 691"/>
                <a:gd name="f60" fmla="val 973"/>
                <a:gd name="f61" fmla="val 703"/>
                <a:gd name="f62" fmla="val 964"/>
                <a:gd name="f63" fmla="val 715"/>
                <a:gd name="f64" fmla="val 946"/>
                <a:gd name="f65" fmla="val 738"/>
                <a:gd name="f66" fmla="val 928"/>
                <a:gd name="f67" fmla="val 761"/>
                <a:gd name="f68" fmla="val 909"/>
                <a:gd name="f69" fmla="val 784"/>
                <a:gd name="f70" fmla="val 889"/>
                <a:gd name="f71" fmla="val 806"/>
                <a:gd name="f72" fmla="val 879"/>
                <a:gd name="f73" fmla="val 816"/>
                <a:gd name="f74" fmla="val 869"/>
                <a:gd name="f75" fmla="val 827"/>
                <a:gd name="f76" fmla="val 423"/>
                <a:gd name="f77" fmla="+- 0 0 -90"/>
                <a:gd name="f78" fmla="*/ f3 1 1199"/>
                <a:gd name="f79" fmla="*/ f4 1 848"/>
                <a:gd name="f80" fmla="+- f7 0 f5"/>
                <a:gd name="f81" fmla="+- f6 0 f5"/>
                <a:gd name="f82" fmla="*/ f77 f0 1"/>
                <a:gd name="f83" fmla="*/ f81 1 1199"/>
                <a:gd name="f84" fmla="*/ f80 1 848"/>
                <a:gd name="f85" fmla="*/ 0 f81 1"/>
                <a:gd name="f86" fmla="*/ 0 f80 1"/>
                <a:gd name="f87" fmla="*/ 599 f81 1"/>
                <a:gd name="f88" fmla="*/ 1199 f81 1"/>
                <a:gd name="f89" fmla="*/ 29 f80 1"/>
                <a:gd name="f90" fmla="*/ 1198 f81 1"/>
                <a:gd name="f91" fmla="*/ 59 f80 1"/>
                <a:gd name="f92" fmla="*/ 1196 f81 1"/>
                <a:gd name="f93" fmla="*/ 88 f80 1"/>
                <a:gd name="f94" fmla="*/ 1194 f81 1"/>
                <a:gd name="f95" fmla="*/ 117 f80 1"/>
                <a:gd name="f96" fmla="*/ 1190 f81 1"/>
                <a:gd name="f97" fmla="*/ 147 f80 1"/>
                <a:gd name="f98" fmla="*/ 1186 f81 1"/>
                <a:gd name="f99" fmla="*/ 176 f80 1"/>
                <a:gd name="f100" fmla="*/ 1182 f81 1"/>
                <a:gd name="f101" fmla="*/ 205 f80 1"/>
                <a:gd name="f102" fmla="*/ 1176 f81 1"/>
                <a:gd name="f103" fmla="*/ 234 f80 1"/>
                <a:gd name="f104" fmla="*/ 1170 f81 1"/>
                <a:gd name="f105" fmla="*/ 262 f80 1"/>
                <a:gd name="f106" fmla="*/ 1163 f81 1"/>
                <a:gd name="f107" fmla="*/ 291 f80 1"/>
                <a:gd name="f108" fmla="*/ 1156 f81 1"/>
                <a:gd name="f109" fmla="*/ 319 f80 1"/>
                <a:gd name="f110" fmla="*/ 1148 f81 1"/>
                <a:gd name="f111" fmla="*/ 348 f80 1"/>
                <a:gd name="f112" fmla="*/ 1143 f81 1"/>
                <a:gd name="f113" fmla="*/ 362 f80 1"/>
                <a:gd name="f114" fmla="*/ 1139 f81 1"/>
                <a:gd name="f115" fmla="*/ 376 f80 1"/>
                <a:gd name="f116" fmla="*/ 1129 f81 1"/>
                <a:gd name="f117" fmla="*/ 404 f80 1"/>
                <a:gd name="f118" fmla="*/ 1119 f81 1"/>
                <a:gd name="f119" fmla="*/ 431 f80 1"/>
                <a:gd name="f120" fmla="*/ 1108 f81 1"/>
                <a:gd name="f121" fmla="*/ 458 f80 1"/>
                <a:gd name="f122" fmla="*/ 1097 f81 1"/>
                <a:gd name="f123" fmla="*/ 485 f80 1"/>
                <a:gd name="f124" fmla="*/ 1084 f81 1"/>
                <a:gd name="f125" fmla="*/ 512 f80 1"/>
                <a:gd name="f126" fmla="*/ 1072 f81 1"/>
                <a:gd name="f127" fmla="*/ 539 f80 1"/>
                <a:gd name="f128" fmla="*/ 1058 f81 1"/>
                <a:gd name="f129" fmla="*/ 565 f80 1"/>
                <a:gd name="f130" fmla="*/ 1044 f81 1"/>
                <a:gd name="f131" fmla="*/ 591 f80 1"/>
                <a:gd name="f132" fmla="*/ 1029 f81 1"/>
                <a:gd name="f133" fmla="*/ 617 f80 1"/>
                <a:gd name="f134" fmla="*/ 1014 f81 1"/>
                <a:gd name="f135" fmla="*/ 642 f80 1"/>
                <a:gd name="f136" fmla="*/ 998 f81 1"/>
                <a:gd name="f137" fmla="*/ 667 f80 1"/>
                <a:gd name="f138" fmla="*/ 981 f81 1"/>
                <a:gd name="f139" fmla="*/ 691 f80 1"/>
                <a:gd name="f140" fmla="*/ 973 f81 1"/>
                <a:gd name="f141" fmla="*/ 703 f80 1"/>
                <a:gd name="f142" fmla="*/ 964 f81 1"/>
                <a:gd name="f143" fmla="*/ 715 f80 1"/>
                <a:gd name="f144" fmla="*/ 946 f81 1"/>
                <a:gd name="f145" fmla="*/ 738 f80 1"/>
                <a:gd name="f146" fmla="*/ 928 f81 1"/>
                <a:gd name="f147" fmla="*/ 761 f80 1"/>
                <a:gd name="f148" fmla="*/ 909 f81 1"/>
                <a:gd name="f149" fmla="*/ 784 f80 1"/>
                <a:gd name="f150" fmla="*/ 889 f81 1"/>
                <a:gd name="f151" fmla="*/ 806 f80 1"/>
                <a:gd name="f152" fmla="*/ 879 f81 1"/>
                <a:gd name="f153" fmla="*/ 816 f80 1"/>
                <a:gd name="f154" fmla="*/ 869 f81 1"/>
                <a:gd name="f155" fmla="*/ 827 f80 1"/>
                <a:gd name="f156" fmla="*/ 848 f81 1"/>
                <a:gd name="f157" fmla="*/ 848 f80 1"/>
                <a:gd name="f158" fmla="*/ 423 f81 1"/>
                <a:gd name="f159" fmla="*/ 423 f80 1"/>
                <a:gd name="f160" fmla="*/ f82 1 f2"/>
                <a:gd name="f161" fmla="*/ f85 1 1199"/>
                <a:gd name="f162" fmla="*/ f86 1 848"/>
                <a:gd name="f163" fmla="*/ f87 1 1199"/>
                <a:gd name="f164" fmla="*/ f88 1 1199"/>
                <a:gd name="f165" fmla="*/ f89 1 848"/>
                <a:gd name="f166" fmla="*/ f90 1 1199"/>
                <a:gd name="f167" fmla="*/ f91 1 848"/>
                <a:gd name="f168" fmla="*/ f92 1 1199"/>
                <a:gd name="f169" fmla="*/ f93 1 848"/>
                <a:gd name="f170" fmla="*/ f94 1 1199"/>
                <a:gd name="f171" fmla="*/ f95 1 848"/>
                <a:gd name="f172" fmla="*/ f96 1 1199"/>
                <a:gd name="f173" fmla="*/ f97 1 848"/>
                <a:gd name="f174" fmla="*/ f98 1 1199"/>
                <a:gd name="f175" fmla="*/ f99 1 848"/>
                <a:gd name="f176" fmla="*/ f100 1 1199"/>
                <a:gd name="f177" fmla="*/ f101 1 848"/>
                <a:gd name="f178" fmla="*/ f102 1 1199"/>
                <a:gd name="f179" fmla="*/ f103 1 848"/>
                <a:gd name="f180" fmla="*/ f104 1 1199"/>
                <a:gd name="f181" fmla="*/ f105 1 848"/>
                <a:gd name="f182" fmla="*/ f106 1 1199"/>
                <a:gd name="f183" fmla="*/ f107 1 848"/>
                <a:gd name="f184" fmla="*/ f108 1 1199"/>
                <a:gd name="f185" fmla="*/ f109 1 848"/>
                <a:gd name="f186" fmla="*/ f110 1 1199"/>
                <a:gd name="f187" fmla="*/ f111 1 848"/>
                <a:gd name="f188" fmla="*/ f112 1 1199"/>
                <a:gd name="f189" fmla="*/ f113 1 848"/>
                <a:gd name="f190" fmla="*/ f114 1 1199"/>
                <a:gd name="f191" fmla="*/ f115 1 848"/>
                <a:gd name="f192" fmla="*/ f116 1 1199"/>
                <a:gd name="f193" fmla="*/ f117 1 848"/>
                <a:gd name="f194" fmla="*/ f118 1 1199"/>
                <a:gd name="f195" fmla="*/ f119 1 848"/>
                <a:gd name="f196" fmla="*/ f120 1 1199"/>
                <a:gd name="f197" fmla="*/ f121 1 848"/>
                <a:gd name="f198" fmla="*/ f122 1 1199"/>
                <a:gd name="f199" fmla="*/ f123 1 848"/>
                <a:gd name="f200" fmla="*/ f124 1 1199"/>
                <a:gd name="f201" fmla="*/ f125 1 848"/>
                <a:gd name="f202" fmla="*/ f126 1 1199"/>
                <a:gd name="f203" fmla="*/ f127 1 848"/>
                <a:gd name="f204" fmla="*/ f128 1 1199"/>
                <a:gd name="f205" fmla="*/ f129 1 848"/>
                <a:gd name="f206" fmla="*/ f130 1 1199"/>
                <a:gd name="f207" fmla="*/ f131 1 848"/>
                <a:gd name="f208" fmla="*/ f132 1 1199"/>
                <a:gd name="f209" fmla="*/ f133 1 848"/>
                <a:gd name="f210" fmla="*/ f134 1 1199"/>
                <a:gd name="f211" fmla="*/ f135 1 848"/>
                <a:gd name="f212" fmla="*/ f136 1 1199"/>
                <a:gd name="f213" fmla="*/ f137 1 848"/>
                <a:gd name="f214" fmla="*/ f138 1 1199"/>
                <a:gd name="f215" fmla="*/ f139 1 848"/>
                <a:gd name="f216" fmla="*/ f140 1 1199"/>
                <a:gd name="f217" fmla="*/ f141 1 848"/>
                <a:gd name="f218" fmla="*/ f142 1 1199"/>
                <a:gd name="f219" fmla="*/ f143 1 848"/>
                <a:gd name="f220" fmla="*/ f144 1 1199"/>
                <a:gd name="f221" fmla="*/ f145 1 848"/>
                <a:gd name="f222" fmla="*/ f146 1 1199"/>
                <a:gd name="f223" fmla="*/ f147 1 848"/>
                <a:gd name="f224" fmla="*/ f148 1 1199"/>
                <a:gd name="f225" fmla="*/ f149 1 848"/>
                <a:gd name="f226" fmla="*/ f150 1 1199"/>
                <a:gd name="f227" fmla="*/ f151 1 848"/>
                <a:gd name="f228" fmla="*/ f152 1 1199"/>
                <a:gd name="f229" fmla="*/ f153 1 848"/>
                <a:gd name="f230" fmla="*/ f154 1 1199"/>
                <a:gd name="f231" fmla="*/ f155 1 848"/>
                <a:gd name="f232" fmla="*/ f156 1 1199"/>
                <a:gd name="f233" fmla="*/ f157 1 848"/>
                <a:gd name="f234" fmla="*/ f158 1 1199"/>
                <a:gd name="f235" fmla="*/ f159 1 848"/>
                <a:gd name="f236" fmla="*/ 0 1 f83"/>
                <a:gd name="f237" fmla="*/ f6 1 f83"/>
                <a:gd name="f238" fmla="*/ 0 1 f84"/>
                <a:gd name="f239" fmla="*/ f7 1 f84"/>
                <a:gd name="f240" fmla="+- f160 0 f1"/>
                <a:gd name="f241" fmla="*/ f161 1 f83"/>
                <a:gd name="f242" fmla="*/ f162 1 f84"/>
                <a:gd name="f243" fmla="*/ f163 1 f83"/>
                <a:gd name="f244" fmla="*/ f164 1 f83"/>
                <a:gd name="f245" fmla="*/ f165 1 f84"/>
                <a:gd name="f246" fmla="*/ f166 1 f83"/>
                <a:gd name="f247" fmla="*/ f167 1 f84"/>
                <a:gd name="f248" fmla="*/ f168 1 f83"/>
                <a:gd name="f249" fmla="*/ f169 1 f84"/>
                <a:gd name="f250" fmla="*/ f170 1 f83"/>
                <a:gd name="f251" fmla="*/ f171 1 f84"/>
                <a:gd name="f252" fmla="*/ f172 1 f83"/>
                <a:gd name="f253" fmla="*/ f173 1 f84"/>
                <a:gd name="f254" fmla="*/ f174 1 f83"/>
                <a:gd name="f255" fmla="*/ f175 1 f84"/>
                <a:gd name="f256" fmla="*/ f176 1 f83"/>
                <a:gd name="f257" fmla="*/ f177 1 f84"/>
                <a:gd name="f258" fmla="*/ f178 1 f83"/>
                <a:gd name="f259" fmla="*/ f179 1 f84"/>
                <a:gd name="f260" fmla="*/ f180 1 f83"/>
                <a:gd name="f261" fmla="*/ f181 1 f84"/>
                <a:gd name="f262" fmla="*/ f182 1 f83"/>
                <a:gd name="f263" fmla="*/ f183 1 f84"/>
                <a:gd name="f264" fmla="*/ f184 1 f83"/>
                <a:gd name="f265" fmla="*/ f185 1 f84"/>
                <a:gd name="f266" fmla="*/ f186 1 f83"/>
                <a:gd name="f267" fmla="*/ f187 1 f84"/>
                <a:gd name="f268" fmla="*/ f188 1 f83"/>
                <a:gd name="f269" fmla="*/ f189 1 f84"/>
                <a:gd name="f270" fmla="*/ f190 1 f83"/>
                <a:gd name="f271" fmla="*/ f191 1 f84"/>
                <a:gd name="f272" fmla="*/ f192 1 f83"/>
                <a:gd name="f273" fmla="*/ f193 1 f84"/>
                <a:gd name="f274" fmla="*/ f194 1 f83"/>
                <a:gd name="f275" fmla="*/ f195 1 f84"/>
                <a:gd name="f276" fmla="*/ f196 1 f83"/>
                <a:gd name="f277" fmla="*/ f197 1 f84"/>
                <a:gd name="f278" fmla="*/ f198 1 f83"/>
                <a:gd name="f279" fmla="*/ f199 1 f84"/>
                <a:gd name="f280" fmla="*/ f200 1 f83"/>
                <a:gd name="f281" fmla="*/ f201 1 f84"/>
                <a:gd name="f282" fmla="*/ f202 1 f83"/>
                <a:gd name="f283" fmla="*/ f203 1 f84"/>
                <a:gd name="f284" fmla="*/ f204 1 f83"/>
                <a:gd name="f285" fmla="*/ f205 1 f84"/>
                <a:gd name="f286" fmla="*/ f206 1 f83"/>
                <a:gd name="f287" fmla="*/ f207 1 f84"/>
                <a:gd name="f288" fmla="*/ f208 1 f83"/>
                <a:gd name="f289" fmla="*/ f209 1 f84"/>
                <a:gd name="f290" fmla="*/ f210 1 f83"/>
                <a:gd name="f291" fmla="*/ f211 1 f84"/>
                <a:gd name="f292" fmla="*/ f212 1 f83"/>
                <a:gd name="f293" fmla="*/ f213 1 f84"/>
                <a:gd name="f294" fmla="*/ f214 1 f83"/>
                <a:gd name="f295" fmla="*/ f215 1 f84"/>
                <a:gd name="f296" fmla="*/ f216 1 f83"/>
                <a:gd name="f297" fmla="*/ f217 1 f84"/>
                <a:gd name="f298" fmla="*/ f218 1 f83"/>
                <a:gd name="f299" fmla="*/ f219 1 f84"/>
                <a:gd name="f300" fmla="*/ f220 1 f83"/>
                <a:gd name="f301" fmla="*/ f221 1 f84"/>
                <a:gd name="f302" fmla="*/ f222 1 f83"/>
                <a:gd name="f303" fmla="*/ f223 1 f84"/>
                <a:gd name="f304" fmla="*/ f224 1 f83"/>
                <a:gd name="f305" fmla="*/ f225 1 f84"/>
                <a:gd name="f306" fmla="*/ f226 1 f83"/>
                <a:gd name="f307" fmla="*/ f227 1 f84"/>
                <a:gd name="f308" fmla="*/ f228 1 f83"/>
                <a:gd name="f309" fmla="*/ f229 1 f84"/>
                <a:gd name="f310" fmla="*/ f230 1 f83"/>
                <a:gd name="f311" fmla="*/ f231 1 f84"/>
                <a:gd name="f312" fmla="*/ f232 1 f83"/>
                <a:gd name="f313" fmla="*/ f233 1 f84"/>
                <a:gd name="f314" fmla="*/ f234 1 f83"/>
                <a:gd name="f315" fmla="*/ f235 1 f84"/>
                <a:gd name="f316" fmla="*/ f236 f78 1"/>
                <a:gd name="f317" fmla="*/ f237 f78 1"/>
                <a:gd name="f318" fmla="*/ f239 f79 1"/>
                <a:gd name="f319" fmla="*/ f238 f79 1"/>
                <a:gd name="f320" fmla="*/ f241 f78 1"/>
                <a:gd name="f321" fmla="*/ f242 f79 1"/>
                <a:gd name="f322" fmla="*/ f243 f78 1"/>
                <a:gd name="f323" fmla="*/ f244 f78 1"/>
                <a:gd name="f324" fmla="*/ f245 f79 1"/>
                <a:gd name="f325" fmla="*/ f246 f78 1"/>
                <a:gd name="f326" fmla="*/ f247 f79 1"/>
                <a:gd name="f327" fmla="*/ f248 f78 1"/>
                <a:gd name="f328" fmla="*/ f249 f79 1"/>
                <a:gd name="f329" fmla="*/ f250 f78 1"/>
                <a:gd name="f330" fmla="*/ f251 f79 1"/>
                <a:gd name="f331" fmla="*/ f252 f78 1"/>
                <a:gd name="f332" fmla="*/ f253 f79 1"/>
                <a:gd name="f333" fmla="*/ f254 f78 1"/>
                <a:gd name="f334" fmla="*/ f255 f79 1"/>
                <a:gd name="f335" fmla="*/ f256 f78 1"/>
                <a:gd name="f336" fmla="*/ f257 f79 1"/>
                <a:gd name="f337" fmla="*/ f258 f78 1"/>
                <a:gd name="f338" fmla="*/ f259 f79 1"/>
                <a:gd name="f339" fmla="*/ f260 f78 1"/>
                <a:gd name="f340" fmla="*/ f261 f79 1"/>
                <a:gd name="f341" fmla="*/ f262 f78 1"/>
                <a:gd name="f342" fmla="*/ f263 f79 1"/>
                <a:gd name="f343" fmla="*/ f264 f78 1"/>
                <a:gd name="f344" fmla="*/ f265 f79 1"/>
                <a:gd name="f345" fmla="*/ f266 f78 1"/>
                <a:gd name="f346" fmla="*/ f267 f79 1"/>
                <a:gd name="f347" fmla="*/ f268 f78 1"/>
                <a:gd name="f348" fmla="*/ f269 f79 1"/>
                <a:gd name="f349" fmla="*/ f270 f78 1"/>
                <a:gd name="f350" fmla="*/ f271 f79 1"/>
                <a:gd name="f351" fmla="*/ f272 f78 1"/>
                <a:gd name="f352" fmla="*/ f273 f79 1"/>
                <a:gd name="f353" fmla="*/ f274 f78 1"/>
                <a:gd name="f354" fmla="*/ f275 f79 1"/>
                <a:gd name="f355" fmla="*/ f276 f78 1"/>
                <a:gd name="f356" fmla="*/ f277 f79 1"/>
                <a:gd name="f357" fmla="*/ f278 f78 1"/>
                <a:gd name="f358" fmla="*/ f279 f79 1"/>
                <a:gd name="f359" fmla="*/ f280 f78 1"/>
                <a:gd name="f360" fmla="*/ f281 f79 1"/>
                <a:gd name="f361" fmla="*/ f282 f78 1"/>
                <a:gd name="f362" fmla="*/ f283 f79 1"/>
                <a:gd name="f363" fmla="*/ f284 f78 1"/>
                <a:gd name="f364" fmla="*/ f285 f79 1"/>
                <a:gd name="f365" fmla="*/ f286 f78 1"/>
                <a:gd name="f366" fmla="*/ f287 f79 1"/>
                <a:gd name="f367" fmla="*/ f288 f78 1"/>
                <a:gd name="f368" fmla="*/ f289 f79 1"/>
                <a:gd name="f369" fmla="*/ f290 f78 1"/>
                <a:gd name="f370" fmla="*/ f291 f79 1"/>
                <a:gd name="f371" fmla="*/ f292 f78 1"/>
                <a:gd name="f372" fmla="*/ f293 f79 1"/>
                <a:gd name="f373" fmla="*/ f294 f78 1"/>
                <a:gd name="f374" fmla="*/ f295 f79 1"/>
                <a:gd name="f375" fmla="*/ f296 f78 1"/>
                <a:gd name="f376" fmla="*/ f297 f79 1"/>
                <a:gd name="f377" fmla="*/ f298 f78 1"/>
                <a:gd name="f378" fmla="*/ f299 f79 1"/>
                <a:gd name="f379" fmla="*/ f300 f78 1"/>
                <a:gd name="f380" fmla="*/ f301 f79 1"/>
                <a:gd name="f381" fmla="*/ f302 f78 1"/>
                <a:gd name="f382" fmla="*/ f303 f79 1"/>
                <a:gd name="f383" fmla="*/ f304 f78 1"/>
                <a:gd name="f384" fmla="*/ f305 f79 1"/>
                <a:gd name="f385" fmla="*/ f306 f78 1"/>
                <a:gd name="f386" fmla="*/ f307 f79 1"/>
                <a:gd name="f387" fmla="*/ f308 f78 1"/>
                <a:gd name="f388" fmla="*/ f309 f79 1"/>
                <a:gd name="f389" fmla="*/ f310 f78 1"/>
                <a:gd name="f390" fmla="*/ f311 f79 1"/>
                <a:gd name="f391" fmla="*/ f312 f78 1"/>
                <a:gd name="f392" fmla="*/ f313 f79 1"/>
                <a:gd name="f393" fmla="*/ f314 f78 1"/>
                <a:gd name="f394" fmla="*/ f315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0">
                  <a:pos x="f320" y="f321"/>
                </a:cxn>
                <a:cxn ang="f240">
                  <a:pos x="f322" y="f321"/>
                </a:cxn>
                <a:cxn ang="f240">
                  <a:pos x="f323" y="f321"/>
                </a:cxn>
                <a:cxn ang="f240">
                  <a:pos x="f323" y="f324"/>
                </a:cxn>
                <a:cxn ang="f240">
                  <a:pos x="f325" y="f326"/>
                </a:cxn>
                <a:cxn ang="f240">
                  <a:pos x="f327" y="f328"/>
                </a:cxn>
                <a:cxn ang="f240">
                  <a:pos x="f329" y="f330"/>
                </a:cxn>
                <a:cxn ang="f240">
                  <a:pos x="f331" y="f332"/>
                </a:cxn>
                <a:cxn ang="f240">
                  <a:pos x="f333" y="f334"/>
                </a:cxn>
                <a:cxn ang="f240">
                  <a:pos x="f335" y="f336"/>
                </a:cxn>
                <a:cxn ang="f240">
                  <a:pos x="f337" y="f338"/>
                </a:cxn>
                <a:cxn ang="f240">
                  <a:pos x="f339" y="f340"/>
                </a:cxn>
                <a:cxn ang="f240">
                  <a:pos x="f341" y="f342"/>
                </a:cxn>
                <a:cxn ang="f240">
                  <a:pos x="f343" y="f344"/>
                </a:cxn>
                <a:cxn ang="f240">
                  <a:pos x="f345" y="f346"/>
                </a:cxn>
                <a:cxn ang="f240">
                  <a:pos x="f347" y="f348"/>
                </a:cxn>
                <a:cxn ang="f240">
                  <a:pos x="f349" y="f350"/>
                </a:cxn>
                <a:cxn ang="f240">
                  <a:pos x="f351" y="f352"/>
                </a:cxn>
                <a:cxn ang="f240">
                  <a:pos x="f353" y="f354"/>
                </a:cxn>
                <a:cxn ang="f240">
                  <a:pos x="f355" y="f356"/>
                </a:cxn>
                <a:cxn ang="f240">
                  <a:pos x="f357" y="f358"/>
                </a:cxn>
                <a:cxn ang="f240">
                  <a:pos x="f359" y="f360"/>
                </a:cxn>
                <a:cxn ang="f240">
                  <a:pos x="f361" y="f362"/>
                </a:cxn>
                <a:cxn ang="f240">
                  <a:pos x="f363" y="f364"/>
                </a:cxn>
                <a:cxn ang="f240">
                  <a:pos x="f365" y="f366"/>
                </a:cxn>
                <a:cxn ang="f240">
                  <a:pos x="f367" y="f368"/>
                </a:cxn>
                <a:cxn ang="f240">
                  <a:pos x="f369" y="f370"/>
                </a:cxn>
                <a:cxn ang="f240">
                  <a:pos x="f371" y="f372"/>
                </a:cxn>
                <a:cxn ang="f240">
                  <a:pos x="f373" y="f374"/>
                </a:cxn>
                <a:cxn ang="f240">
                  <a:pos x="f375" y="f376"/>
                </a:cxn>
                <a:cxn ang="f240">
                  <a:pos x="f377" y="f378"/>
                </a:cxn>
                <a:cxn ang="f240">
                  <a:pos x="f379" y="f380"/>
                </a:cxn>
                <a:cxn ang="f240">
                  <a:pos x="f381" y="f382"/>
                </a:cxn>
                <a:cxn ang="f240">
                  <a:pos x="f383" y="f384"/>
                </a:cxn>
                <a:cxn ang="f240">
                  <a:pos x="f385" y="f386"/>
                </a:cxn>
                <a:cxn ang="f240">
                  <a:pos x="f387" y="f388"/>
                </a:cxn>
                <a:cxn ang="f240">
                  <a:pos x="f389" y="f390"/>
                </a:cxn>
                <a:cxn ang="f240">
                  <a:pos x="f391" y="f392"/>
                </a:cxn>
                <a:cxn ang="f240">
                  <a:pos x="f393" y="f394"/>
                </a:cxn>
                <a:cxn ang="f240">
                  <a:pos x="f320" y="f321"/>
                </a:cxn>
              </a:cxnLst>
              <a:rect l="f316" t="f319" r="f317" b="f318"/>
              <a:pathLst>
                <a:path w="1199" h="848">
                  <a:moveTo>
                    <a:pt x="f5" y="f5"/>
                  </a:moveTo>
                  <a:lnTo>
                    <a:pt x="f8" y="f5"/>
                  </a:ln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" y="f7"/>
                  </a:lnTo>
                  <a:lnTo>
                    <a:pt x="f76" y="f7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324A43B-4E41-9B21-E1D6-116B5E562FF4}"/>
                </a:ext>
              </a:extLst>
            </p:cNvPr>
            <p:cNvSpPr/>
            <p:nvPr/>
          </p:nvSpPr>
          <p:spPr>
            <a:xfrm>
              <a:off x="7964332" y="4008912"/>
              <a:ext cx="1319662" cy="1861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"/>
                <a:gd name="f7" fmla="val 1199"/>
                <a:gd name="f8" fmla="val 423"/>
                <a:gd name="f9" fmla="val 827"/>
                <a:gd name="f10" fmla="val 869"/>
                <a:gd name="f11" fmla="val 806"/>
                <a:gd name="f12" fmla="val 889"/>
                <a:gd name="f13" fmla="val 784"/>
                <a:gd name="f14" fmla="val 908"/>
                <a:gd name="f15" fmla="val 761"/>
                <a:gd name="f16" fmla="val 927"/>
                <a:gd name="f17" fmla="val 738"/>
                <a:gd name="f18" fmla="val 945"/>
                <a:gd name="f19" fmla="val 715"/>
                <a:gd name="f20" fmla="val 963"/>
                <a:gd name="f21" fmla="val 691"/>
                <a:gd name="f22" fmla="val 980"/>
                <a:gd name="f23" fmla="val 679"/>
                <a:gd name="f24" fmla="val 989"/>
                <a:gd name="f25" fmla="val 667"/>
                <a:gd name="f26" fmla="val 997"/>
                <a:gd name="f27" fmla="val 642"/>
                <a:gd name="f28" fmla="val 1013"/>
                <a:gd name="f29" fmla="val 617"/>
                <a:gd name="f30" fmla="val 1028"/>
                <a:gd name="f31" fmla="val 591"/>
                <a:gd name="f32" fmla="val 1043"/>
                <a:gd name="f33" fmla="val 565"/>
                <a:gd name="f34" fmla="val 1057"/>
                <a:gd name="f35" fmla="val 539"/>
                <a:gd name="f36" fmla="val 1071"/>
                <a:gd name="f37" fmla="val 513"/>
                <a:gd name="f38" fmla="val 1084"/>
                <a:gd name="f39" fmla="val 486"/>
                <a:gd name="f40" fmla="val 1096"/>
                <a:gd name="f41" fmla="val 459"/>
                <a:gd name="f42" fmla="val 1108"/>
                <a:gd name="f43" fmla="val 432"/>
                <a:gd name="f44" fmla="val 1119"/>
                <a:gd name="f45" fmla="val 404"/>
                <a:gd name="f46" fmla="val 1129"/>
                <a:gd name="f47" fmla="val 376"/>
                <a:gd name="f48" fmla="val 1139"/>
                <a:gd name="f49" fmla="val 348"/>
                <a:gd name="f50" fmla="val 1148"/>
                <a:gd name="f51" fmla="val 320"/>
                <a:gd name="f52" fmla="val 1156"/>
                <a:gd name="f53" fmla="val 292"/>
                <a:gd name="f54" fmla="val 1163"/>
                <a:gd name="f55" fmla="val 263"/>
                <a:gd name="f56" fmla="val 1170"/>
                <a:gd name="f57" fmla="val 234"/>
                <a:gd name="f58" fmla="val 1176"/>
                <a:gd name="f59" fmla="val 205"/>
                <a:gd name="f60" fmla="val 1182"/>
                <a:gd name="f61" fmla="val 176"/>
                <a:gd name="f62" fmla="val 1186"/>
                <a:gd name="f63" fmla="val 147"/>
                <a:gd name="f64" fmla="val 1190"/>
                <a:gd name="f65" fmla="val 118"/>
                <a:gd name="f66" fmla="val 1194"/>
                <a:gd name="f67" fmla="val 89"/>
                <a:gd name="f68" fmla="val 1196"/>
                <a:gd name="f69" fmla="val 59"/>
                <a:gd name="f70" fmla="val 1198"/>
                <a:gd name="f71" fmla="val 30"/>
                <a:gd name="f72" fmla="val 599"/>
                <a:gd name="f73" fmla="+- 0 0 -90"/>
                <a:gd name="f74" fmla="*/ f3 1 848"/>
                <a:gd name="f75" fmla="*/ f4 1 1199"/>
                <a:gd name="f76" fmla="+- f7 0 f5"/>
                <a:gd name="f77" fmla="+- f6 0 f5"/>
                <a:gd name="f78" fmla="*/ f73 f0 1"/>
                <a:gd name="f79" fmla="*/ f77 1 848"/>
                <a:gd name="f80" fmla="*/ f76 1 1199"/>
                <a:gd name="f81" fmla="*/ 0 f77 1"/>
                <a:gd name="f82" fmla="*/ 0 f76 1"/>
                <a:gd name="f83" fmla="*/ 423 f77 1"/>
                <a:gd name="f84" fmla="*/ 423 f76 1"/>
                <a:gd name="f85" fmla="*/ 848 f77 1"/>
                <a:gd name="f86" fmla="*/ 848 f76 1"/>
                <a:gd name="f87" fmla="*/ 827 f77 1"/>
                <a:gd name="f88" fmla="*/ 869 f76 1"/>
                <a:gd name="f89" fmla="*/ 806 f77 1"/>
                <a:gd name="f90" fmla="*/ 889 f76 1"/>
                <a:gd name="f91" fmla="*/ 784 f77 1"/>
                <a:gd name="f92" fmla="*/ 908 f76 1"/>
                <a:gd name="f93" fmla="*/ 761 f77 1"/>
                <a:gd name="f94" fmla="*/ 927 f76 1"/>
                <a:gd name="f95" fmla="*/ 738 f77 1"/>
                <a:gd name="f96" fmla="*/ 945 f76 1"/>
                <a:gd name="f97" fmla="*/ 715 f77 1"/>
                <a:gd name="f98" fmla="*/ 963 f76 1"/>
                <a:gd name="f99" fmla="*/ 691 f77 1"/>
                <a:gd name="f100" fmla="*/ 980 f76 1"/>
                <a:gd name="f101" fmla="*/ 679 f77 1"/>
                <a:gd name="f102" fmla="*/ 989 f76 1"/>
                <a:gd name="f103" fmla="*/ 667 f77 1"/>
                <a:gd name="f104" fmla="*/ 997 f76 1"/>
                <a:gd name="f105" fmla="*/ 642 f77 1"/>
                <a:gd name="f106" fmla="*/ 1013 f76 1"/>
                <a:gd name="f107" fmla="*/ 617 f77 1"/>
                <a:gd name="f108" fmla="*/ 1028 f76 1"/>
                <a:gd name="f109" fmla="*/ 591 f77 1"/>
                <a:gd name="f110" fmla="*/ 1043 f76 1"/>
                <a:gd name="f111" fmla="*/ 565 f77 1"/>
                <a:gd name="f112" fmla="*/ 1057 f76 1"/>
                <a:gd name="f113" fmla="*/ 539 f77 1"/>
                <a:gd name="f114" fmla="*/ 1071 f76 1"/>
                <a:gd name="f115" fmla="*/ 513 f77 1"/>
                <a:gd name="f116" fmla="*/ 1084 f76 1"/>
                <a:gd name="f117" fmla="*/ 486 f77 1"/>
                <a:gd name="f118" fmla="*/ 1096 f76 1"/>
                <a:gd name="f119" fmla="*/ 459 f77 1"/>
                <a:gd name="f120" fmla="*/ 1108 f76 1"/>
                <a:gd name="f121" fmla="*/ 432 f77 1"/>
                <a:gd name="f122" fmla="*/ 1119 f76 1"/>
                <a:gd name="f123" fmla="*/ 404 f77 1"/>
                <a:gd name="f124" fmla="*/ 1129 f76 1"/>
                <a:gd name="f125" fmla="*/ 376 f77 1"/>
                <a:gd name="f126" fmla="*/ 1139 f76 1"/>
                <a:gd name="f127" fmla="*/ 348 f77 1"/>
                <a:gd name="f128" fmla="*/ 1148 f76 1"/>
                <a:gd name="f129" fmla="*/ 320 f77 1"/>
                <a:gd name="f130" fmla="*/ 1156 f76 1"/>
                <a:gd name="f131" fmla="*/ 292 f77 1"/>
                <a:gd name="f132" fmla="*/ 1163 f76 1"/>
                <a:gd name="f133" fmla="*/ 263 f77 1"/>
                <a:gd name="f134" fmla="*/ 1170 f76 1"/>
                <a:gd name="f135" fmla="*/ 234 f77 1"/>
                <a:gd name="f136" fmla="*/ 1176 f76 1"/>
                <a:gd name="f137" fmla="*/ 205 f77 1"/>
                <a:gd name="f138" fmla="*/ 1182 f76 1"/>
                <a:gd name="f139" fmla="*/ 176 f77 1"/>
                <a:gd name="f140" fmla="*/ 1186 f76 1"/>
                <a:gd name="f141" fmla="*/ 147 f77 1"/>
                <a:gd name="f142" fmla="*/ 1190 f76 1"/>
                <a:gd name="f143" fmla="*/ 118 f77 1"/>
                <a:gd name="f144" fmla="*/ 1194 f76 1"/>
                <a:gd name="f145" fmla="*/ 89 f77 1"/>
                <a:gd name="f146" fmla="*/ 1196 f76 1"/>
                <a:gd name="f147" fmla="*/ 59 f77 1"/>
                <a:gd name="f148" fmla="*/ 1198 f76 1"/>
                <a:gd name="f149" fmla="*/ 30 f77 1"/>
                <a:gd name="f150" fmla="*/ 1199 f76 1"/>
                <a:gd name="f151" fmla="*/ 599 f76 1"/>
                <a:gd name="f152" fmla="*/ f78 1 f2"/>
                <a:gd name="f153" fmla="*/ f81 1 848"/>
                <a:gd name="f154" fmla="*/ f82 1 1199"/>
                <a:gd name="f155" fmla="*/ f83 1 848"/>
                <a:gd name="f156" fmla="*/ f84 1 1199"/>
                <a:gd name="f157" fmla="*/ f85 1 848"/>
                <a:gd name="f158" fmla="*/ f86 1 1199"/>
                <a:gd name="f159" fmla="*/ f87 1 848"/>
                <a:gd name="f160" fmla="*/ f88 1 1199"/>
                <a:gd name="f161" fmla="*/ f89 1 848"/>
                <a:gd name="f162" fmla="*/ f90 1 1199"/>
                <a:gd name="f163" fmla="*/ f91 1 848"/>
                <a:gd name="f164" fmla="*/ f92 1 1199"/>
                <a:gd name="f165" fmla="*/ f93 1 848"/>
                <a:gd name="f166" fmla="*/ f94 1 1199"/>
                <a:gd name="f167" fmla="*/ f95 1 848"/>
                <a:gd name="f168" fmla="*/ f96 1 1199"/>
                <a:gd name="f169" fmla="*/ f97 1 848"/>
                <a:gd name="f170" fmla="*/ f98 1 1199"/>
                <a:gd name="f171" fmla="*/ f99 1 848"/>
                <a:gd name="f172" fmla="*/ f100 1 1199"/>
                <a:gd name="f173" fmla="*/ f101 1 848"/>
                <a:gd name="f174" fmla="*/ f102 1 1199"/>
                <a:gd name="f175" fmla="*/ f103 1 848"/>
                <a:gd name="f176" fmla="*/ f104 1 1199"/>
                <a:gd name="f177" fmla="*/ f105 1 848"/>
                <a:gd name="f178" fmla="*/ f106 1 1199"/>
                <a:gd name="f179" fmla="*/ f107 1 848"/>
                <a:gd name="f180" fmla="*/ f108 1 1199"/>
                <a:gd name="f181" fmla="*/ f109 1 848"/>
                <a:gd name="f182" fmla="*/ f110 1 1199"/>
                <a:gd name="f183" fmla="*/ f111 1 848"/>
                <a:gd name="f184" fmla="*/ f112 1 1199"/>
                <a:gd name="f185" fmla="*/ f113 1 848"/>
                <a:gd name="f186" fmla="*/ f114 1 1199"/>
                <a:gd name="f187" fmla="*/ f115 1 848"/>
                <a:gd name="f188" fmla="*/ f116 1 1199"/>
                <a:gd name="f189" fmla="*/ f117 1 848"/>
                <a:gd name="f190" fmla="*/ f118 1 1199"/>
                <a:gd name="f191" fmla="*/ f119 1 848"/>
                <a:gd name="f192" fmla="*/ f120 1 1199"/>
                <a:gd name="f193" fmla="*/ f121 1 848"/>
                <a:gd name="f194" fmla="*/ f122 1 1199"/>
                <a:gd name="f195" fmla="*/ f123 1 848"/>
                <a:gd name="f196" fmla="*/ f124 1 1199"/>
                <a:gd name="f197" fmla="*/ f125 1 848"/>
                <a:gd name="f198" fmla="*/ f126 1 1199"/>
                <a:gd name="f199" fmla="*/ f127 1 848"/>
                <a:gd name="f200" fmla="*/ f128 1 1199"/>
                <a:gd name="f201" fmla="*/ f129 1 848"/>
                <a:gd name="f202" fmla="*/ f130 1 1199"/>
                <a:gd name="f203" fmla="*/ f131 1 848"/>
                <a:gd name="f204" fmla="*/ f132 1 1199"/>
                <a:gd name="f205" fmla="*/ f133 1 848"/>
                <a:gd name="f206" fmla="*/ f134 1 1199"/>
                <a:gd name="f207" fmla="*/ f135 1 848"/>
                <a:gd name="f208" fmla="*/ f136 1 1199"/>
                <a:gd name="f209" fmla="*/ f137 1 848"/>
                <a:gd name="f210" fmla="*/ f138 1 1199"/>
                <a:gd name="f211" fmla="*/ f139 1 848"/>
                <a:gd name="f212" fmla="*/ f140 1 1199"/>
                <a:gd name="f213" fmla="*/ f141 1 848"/>
                <a:gd name="f214" fmla="*/ f142 1 1199"/>
                <a:gd name="f215" fmla="*/ f143 1 848"/>
                <a:gd name="f216" fmla="*/ f144 1 1199"/>
                <a:gd name="f217" fmla="*/ f145 1 848"/>
                <a:gd name="f218" fmla="*/ f146 1 1199"/>
                <a:gd name="f219" fmla="*/ f147 1 848"/>
                <a:gd name="f220" fmla="*/ f148 1 1199"/>
                <a:gd name="f221" fmla="*/ f149 1 848"/>
                <a:gd name="f222" fmla="*/ f150 1 1199"/>
                <a:gd name="f223" fmla="*/ f151 1 1199"/>
                <a:gd name="f224" fmla="*/ 0 1 f79"/>
                <a:gd name="f225" fmla="*/ f6 1 f79"/>
                <a:gd name="f226" fmla="*/ 0 1 f80"/>
                <a:gd name="f227" fmla="*/ f7 1 f80"/>
                <a:gd name="f228" fmla="+- f152 0 f1"/>
                <a:gd name="f229" fmla="*/ f153 1 f79"/>
                <a:gd name="f230" fmla="*/ f154 1 f80"/>
                <a:gd name="f231" fmla="*/ f155 1 f79"/>
                <a:gd name="f232" fmla="*/ f156 1 f80"/>
                <a:gd name="f233" fmla="*/ f157 1 f79"/>
                <a:gd name="f234" fmla="*/ f158 1 f80"/>
                <a:gd name="f235" fmla="*/ f159 1 f79"/>
                <a:gd name="f236" fmla="*/ f160 1 f80"/>
                <a:gd name="f237" fmla="*/ f161 1 f79"/>
                <a:gd name="f238" fmla="*/ f162 1 f80"/>
                <a:gd name="f239" fmla="*/ f163 1 f79"/>
                <a:gd name="f240" fmla="*/ f164 1 f80"/>
                <a:gd name="f241" fmla="*/ f165 1 f79"/>
                <a:gd name="f242" fmla="*/ f166 1 f80"/>
                <a:gd name="f243" fmla="*/ f167 1 f79"/>
                <a:gd name="f244" fmla="*/ f168 1 f80"/>
                <a:gd name="f245" fmla="*/ f169 1 f79"/>
                <a:gd name="f246" fmla="*/ f170 1 f80"/>
                <a:gd name="f247" fmla="*/ f171 1 f79"/>
                <a:gd name="f248" fmla="*/ f172 1 f80"/>
                <a:gd name="f249" fmla="*/ f173 1 f79"/>
                <a:gd name="f250" fmla="*/ f174 1 f80"/>
                <a:gd name="f251" fmla="*/ f175 1 f79"/>
                <a:gd name="f252" fmla="*/ f176 1 f80"/>
                <a:gd name="f253" fmla="*/ f177 1 f79"/>
                <a:gd name="f254" fmla="*/ f178 1 f80"/>
                <a:gd name="f255" fmla="*/ f179 1 f79"/>
                <a:gd name="f256" fmla="*/ f180 1 f80"/>
                <a:gd name="f257" fmla="*/ f181 1 f79"/>
                <a:gd name="f258" fmla="*/ f182 1 f80"/>
                <a:gd name="f259" fmla="*/ f183 1 f79"/>
                <a:gd name="f260" fmla="*/ f184 1 f80"/>
                <a:gd name="f261" fmla="*/ f185 1 f79"/>
                <a:gd name="f262" fmla="*/ f186 1 f80"/>
                <a:gd name="f263" fmla="*/ f187 1 f79"/>
                <a:gd name="f264" fmla="*/ f188 1 f80"/>
                <a:gd name="f265" fmla="*/ f189 1 f79"/>
                <a:gd name="f266" fmla="*/ f190 1 f80"/>
                <a:gd name="f267" fmla="*/ f191 1 f79"/>
                <a:gd name="f268" fmla="*/ f192 1 f80"/>
                <a:gd name="f269" fmla="*/ f193 1 f79"/>
                <a:gd name="f270" fmla="*/ f194 1 f80"/>
                <a:gd name="f271" fmla="*/ f195 1 f79"/>
                <a:gd name="f272" fmla="*/ f196 1 f80"/>
                <a:gd name="f273" fmla="*/ f197 1 f79"/>
                <a:gd name="f274" fmla="*/ f198 1 f80"/>
                <a:gd name="f275" fmla="*/ f199 1 f79"/>
                <a:gd name="f276" fmla="*/ f200 1 f80"/>
                <a:gd name="f277" fmla="*/ f201 1 f79"/>
                <a:gd name="f278" fmla="*/ f202 1 f80"/>
                <a:gd name="f279" fmla="*/ f203 1 f79"/>
                <a:gd name="f280" fmla="*/ f204 1 f80"/>
                <a:gd name="f281" fmla="*/ f205 1 f79"/>
                <a:gd name="f282" fmla="*/ f206 1 f80"/>
                <a:gd name="f283" fmla="*/ f207 1 f79"/>
                <a:gd name="f284" fmla="*/ f208 1 f80"/>
                <a:gd name="f285" fmla="*/ f209 1 f79"/>
                <a:gd name="f286" fmla="*/ f210 1 f80"/>
                <a:gd name="f287" fmla="*/ f211 1 f79"/>
                <a:gd name="f288" fmla="*/ f212 1 f80"/>
                <a:gd name="f289" fmla="*/ f213 1 f79"/>
                <a:gd name="f290" fmla="*/ f214 1 f80"/>
                <a:gd name="f291" fmla="*/ f215 1 f79"/>
                <a:gd name="f292" fmla="*/ f216 1 f80"/>
                <a:gd name="f293" fmla="*/ f217 1 f79"/>
                <a:gd name="f294" fmla="*/ f218 1 f80"/>
                <a:gd name="f295" fmla="*/ f219 1 f79"/>
                <a:gd name="f296" fmla="*/ f220 1 f80"/>
                <a:gd name="f297" fmla="*/ f221 1 f79"/>
                <a:gd name="f298" fmla="*/ f222 1 f80"/>
                <a:gd name="f299" fmla="*/ f223 1 f80"/>
                <a:gd name="f300" fmla="*/ f224 f74 1"/>
                <a:gd name="f301" fmla="*/ f225 f74 1"/>
                <a:gd name="f302" fmla="*/ f227 f75 1"/>
                <a:gd name="f303" fmla="*/ f226 f75 1"/>
                <a:gd name="f304" fmla="*/ f229 f74 1"/>
                <a:gd name="f305" fmla="*/ f230 f75 1"/>
                <a:gd name="f306" fmla="*/ f231 f74 1"/>
                <a:gd name="f307" fmla="*/ f232 f75 1"/>
                <a:gd name="f308" fmla="*/ f233 f74 1"/>
                <a:gd name="f309" fmla="*/ f234 f75 1"/>
                <a:gd name="f310" fmla="*/ f235 f74 1"/>
                <a:gd name="f311" fmla="*/ f236 f75 1"/>
                <a:gd name="f312" fmla="*/ f237 f74 1"/>
                <a:gd name="f313" fmla="*/ f238 f75 1"/>
                <a:gd name="f314" fmla="*/ f239 f74 1"/>
                <a:gd name="f315" fmla="*/ f240 f75 1"/>
                <a:gd name="f316" fmla="*/ f241 f74 1"/>
                <a:gd name="f317" fmla="*/ f242 f75 1"/>
                <a:gd name="f318" fmla="*/ f243 f74 1"/>
                <a:gd name="f319" fmla="*/ f244 f75 1"/>
                <a:gd name="f320" fmla="*/ f245 f74 1"/>
                <a:gd name="f321" fmla="*/ f246 f75 1"/>
                <a:gd name="f322" fmla="*/ f247 f74 1"/>
                <a:gd name="f323" fmla="*/ f248 f75 1"/>
                <a:gd name="f324" fmla="*/ f249 f74 1"/>
                <a:gd name="f325" fmla="*/ f250 f75 1"/>
                <a:gd name="f326" fmla="*/ f251 f74 1"/>
                <a:gd name="f327" fmla="*/ f252 f75 1"/>
                <a:gd name="f328" fmla="*/ f253 f74 1"/>
                <a:gd name="f329" fmla="*/ f254 f75 1"/>
                <a:gd name="f330" fmla="*/ f255 f74 1"/>
                <a:gd name="f331" fmla="*/ f256 f75 1"/>
                <a:gd name="f332" fmla="*/ f257 f74 1"/>
                <a:gd name="f333" fmla="*/ f258 f75 1"/>
                <a:gd name="f334" fmla="*/ f259 f74 1"/>
                <a:gd name="f335" fmla="*/ f260 f75 1"/>
                <a:gd name="f336" fmla="*/ f261 f74 1"/>
                <a:gd name="f337" fmla="*/ f262 f75 1"/>
                <a:gd name="f338" fmla="*/ f263 f74 1"/>
                <a:gd name="f339" fmla="*/ f264 f75 1"/>
                <a:gd name="f340" fmla="*/ f265 f74 1"/>
                <a:gd name="f341" fmla="*/ f266 f75 1"/>
                <a:gd name="f342" fmla="*/ f267 f74 1"/>
                <a:gd name="f343" fmla="*/ f268 f75 1"/>
                <a:gd name="f344" fmla="*/ f269 f74 1"/>
                <a:gd name="f345" fmla="*/ f270 f75 1"/>
                <a:gd name="f346" fmla="*/ f271 f74 1"/>
                <a:gd name="f347" fmla="*/ f272 f75 1"/>
                <a:gd name="f348" fmla="*/ f273 f74 1"/>
                <a:gd name="f349" fmla="*/ f274 f75 1"/>
                <a:gd name="f350" fmla="*/ f275 f74 1"/>
                <a:gd name="f351" fmla="*/ f276 f75 1"/>
                <a:gd name="f352" fmla="*/ f277 f74 1"/>
                <a:gd name="f353" fmla="*/ f278 f75 1"/>
                <a:gd name="f354" fmla="*/ f279 f74 1"/>
                <a:gd name="f355" fmla="*/ f280 f75 1"/>
                <a:gd name="f356" fmla="*/ f281 f74 1"/>
                <a:gd name="f357" fmla="*/ f282 f75 1"/>
                <a:gd name="f358" fmla="*/ f283 f74 1"/>
                <a:gd name="f359" fmla="*/ f284 f75 1"/>
                <a:gd name="f360" fmla="*/ f285 f74 1"/>
                <a:gd name="f361" fmla="*/ f286 f75 1"/>
                <a:gd name="f362" fmla="*/ f287 f74 1"/>
                <a:gd name="f363" fmla="*/ f288 f75 1"/>
                <a:gd name="f364" fmla="*/ f289 f74 1"/>
                <a:gd name="f365" fmla="*/ f290 f75 1"/>
                <a:gd name="f366" fmla="*/ f291 f74 1"/>
                <a:gd name="f367" fmla="*/ f292 f75 1"/>
                <a:gd name="f368" fmla="*/ f293 f74 1"/>
                <a:gd name="f369" fmla="*/ f294 f75 1"/>
                <a:gd name="f370" fmla="*/ f295 f74 1"/>
                <a:gd name="f371" fmla="*/ f296 f75 1"/>
                <a:gd name="f372" fmla="*/ f297 f74 1"/>
                <a:gd name="f373" fmla="*/ f298 f75 1"/>
                <a:gd name="f374" fmla="*/ f299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8">
                  <a:pos x="f304" y="f305"/>
                </a:cxn>
                <a:cxn ang="f228">
                  <a:pos x="f306" y="f307"/>
                </a:cxn>
                <a:cxn ang="f228">
                  <a:pos x="f308" y="f309"/>
                </a:cxn>
                <a:cxn ang="f228">
                  <a:pos x="f310" y="f311"/>
                </a:cxn>
                <a:cxn ang="f228">
                  <a:pos x="f312" y="f313"/>
                </a:cxn>
                <a:cxn ang="f228">
                  <a:pos x="f314" y="f315"/>
                </a:cxn>
                <a:cxn ang="f228">
                  <a:pos x="f316" y="f317"/>
                </a:cxn>
                <a:cxn ang="f228">
                  <a:pos x="f318" y="f319"/>
                </a:cxn>
                <a:cxn ang="f228">
                  <a:pos x="f320" y="f321"/>
                </a:cxn>
                <a:cxn ang="f228">
                  <a:pos x="f322" y="f323"/>
                </a:cxn>
                <a:cxn ang="f228">
                  <a:pos x="f324" y="f325"/>
                </a:cxn>
                <a:cxn ang="f228">
                  <a:pos x="f326" y="f327"/>
                </a:cxn>
                <a:cxn ang="f228">
                  <a:pos x="f328" y="f329"/>
                </a:cxn>
                <a:cxn ang="f228">
                  <a:pos x="f330" y="f331"/>
                </a:cxn>
                <a:cxn ang="f228">
                  <a:pos x="f332" y="f333"/>
                </a:cxn>
                <a:cxn ang="f228">
                  <a:pos x="f334" y="f335"/>
                </a:cxn>
                <a:cxn ang="f228">
                  <a:pos x="f336" y="f337"/>
                </a:cxn>
                <a:cxn ang="f228">
                  <a:pos x="f338" y="f339"/>
                </a:cxn>
                <a:cxn ang="f228">
                  <a:pos x="f340" y="f341"/>
                </a:cxn>
                <a:cxn ang="f228">
                  <a:pos x="f342" y="f343"/>
                </a:cxn>
                <a:cxn ang="f228">
                  <a:pos x="f344" y="f345"/>
                </a:cxn>
                <a:cxn ang="f228">
                  <a:pos x="f346" y="f347"/>
                </a:cxn>
                <a:cxn ang="f228">
                  <a:pos x="f348" y="f349"/>
                </a:cxn>
                <a:cxn ang="f228">
                  <a:pos x="f350" y="f351"/>
                </a:cxn>
                <a:cxn ang="f228">
                  <a:pos x="f352" y="f353"/>
                </a:cxn>
                <a:cxn ang="f228">
                  <a:pos x="f354" y="f355"/>
                </a:cxn>
                <a:cxn ang="f228">
                  <a:pos x="f356" y="f357"/>
                </a:cxn>
                <a:cxn ang="f228">
                  <a:pos x="f358" y="f359"/>
                </a:cxn>
                <a:cxn ang="f228">
                  <a:pos x="f360" y="f361"/>
                </a:cxn>
                <a:cxn ang="f228">
                  <a:pos x="f362" y="f363"/>
                </a:cxn>
                <a:cxn ang="f228">
                  <a:pos x="f364" y="f365"/>
                </a:cxn>
                <a:cxn ang="f228">
                  <a:pos x="f366" y="f367"/>
                </a:cxn>
                <a:cxn ang="f228">
                  <a:pos x="f368" y="f369"/>
                </a:cxn>
                <a:cxn ang="f228">
                  <a:pos x="f370" y="f371"/>
                </a:cxn>
                <a:cxn ang="f228">
                  <a:pos x="f372" y="f373"/>
                </a:cxn>
                <a:cxn ang="f228">
                  <a:pos x="f304" y="f373"/>
                </a:cxn>
                <a:cxn ang="f228">
                  <a:pos x="f304" y="f374"/>
                </a:cxn>
                <a:cxn ang="f228">
                  <a:pos x="f304" y="f305"/>
                </a:cxn>
              </a:cxnLst>
              <a:rect l="f300" t="f303" r="f301" b="f302"/>
              <a:pathLst>
                <a:path w="848" h="1199">
                  <a:moveTo>
                    <a:pt x="f5" y="f5"/>
                  </a:moveTo>
                  <a:lnTo>
                    <a:pt x="f8" y="f8"/>
                  </a:lnTo>
                  <a:lnTo>
                    <a:pt x="f6" y="f6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"/>
                  </a:lnTo>
                  <a:lnTo>
                    <a:pt x="f5" y="f7"/>
                  </a:lnTo>
                  <a:lnTo>
                    <a:pt x="f5" y="f72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24374B6-92BA-8FF6-ACA9-08FBD4A374F9}"/>
                </a:ext>
              </a:extLst>
            </p:cNvPr>
            <p:cNvSpPr/>
            <p:nvPr/>
          </p:nvSpPr>
          <p:spPr>
            <a:xfrm>
              <a:off x="6642869" y="4008912"/>
              <a:ext cx="1321454" cy="1861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"/>
                <a:gd name="f7" fmla="val 1199"/>
                <a:gd name="f8" fmla="val 599"/>
                <a:gd name="f9" fmla="val 819"/>
                <a:gd name="f10" fmla="val 790"/>
                <a:gd name="f11" fmla="val 1198"/>
                <a:gd name="f12" fmla="val 760"/>
                <a:gd name="f13" fmla="val 1196"/>
                <a:gd name="f14" fmla="val 731"/>
                <a:gd name="f15" fmla="val 1193"/>
                <a:gd name="f16" fmla="val 702"/>
                <a:gd name="f17" fmla="val 1190"/>
                <a:gd name="f18" fmla="val 673"/>
                <a:gd name="f19" fmla="val 1186"/>
                <a:gd name="f20" fmla="val 644"/>
                <a:gd name="f21" fmla="val 1181"/>
                <a:gd name="f22" fmla="val 615"/>
                <a:gd name="f23" fmla="val 1176"/>
                <a:gd name="f24" fmla="val 586"/>
                <a:gd name="f25" fmla="val 1170"/>
                <a:gd name="f26" fmla="val 557"/>
                <a:gd name="f27" fmla="val 1163"/>
                <a:gd name="f28" fmla="val 529"/>
                <a:gd name="f29" fmla="val 1155"/>
                <a:gd name="f30" fmla="val 501"/>
                <a:gd name="f31" fmla="val 1147"/>
                <a:gd name="f32" fmla="val 487"/>
                <a:gd name="f33" fmla="val 1143"/>
                <a:gd name="f34" fmla="val 473"/>
                <a:gd name="f35" fmla="val 1138"/>
                <a:gd name="f36" fmla="val 445"/>
                <a:gd name="f37" fmla="val 1129"/>
                <a:gd name="f38" fmla="val 417"/>
                <a:gd name="f39" fmla="val 1119"/>
                <a:gd name="f40" fmla="val 390"/>
                <a:gd name="f41" fmla="val 1108"/>
                <a:gd name="f42" fmla="val 363"/>
                <a:gd name="f43" fmla="val 1096"/>
                <a:gd name="f44" fmla="val 336"/>
                <a:gd name="f45" fmla="val 1084"/>
                <a:gd name="f46" fmla="val 310"/>
                <a:gd name="f47" fmla="val 1071"/>
                <a:gd name="f48" fmla="val 284"/>
                <a:gd name="f49" fmla="val 1058"/>
                <a:gd name="f50" fmla="val 258"/>
                <a:gd name="f51" fmla="val 1044"/>
                <a:gd name="f52" fmla="val 231"/>
                <a:gd name="f53" fmla="val 1029"/>
                <a:gd name="f54" fmla="val 206"/>
                <a:gd name="f55" fmla="val 1013"/>
                <a:gd name="f56" fmla="val 182"/>
                <a:gd name="f57" fmla="val 997"/>
                <a:gd name="f58" fmla="val 157"/>
                <a:gd name="f59" fmla="val 981"/>
                <a:gd name="f60" fmla="val 145"/>
                <a:gd name="f61" fmla="val 972"/>
                <a:gd name="f62" fmla="val 133"/>
                <a:gd name="f63" fmla="val 964"/>
                <a:gd name="f64" fmla="val 110"/>
                <a:gd name="f65" fmla="val 946"/>
                <a:gd name="f66" fmla="val 87"/>
                <a:gd name="f67" fmla="val 927"/>
                <a:gd name="f68" fmla="val 65"/>
                <a:gd name="f69" fmla="val 908"/>
                <a:gd name="f70" fmla="val 43"/>
                <a:gd name="f71" fmla="val 889"/>
                <a:gd name="f72" fmla="val 32"/>
                <a:gd name="f73" fmla="val 879"/>
                <a:gd name="f74" fmla="val 21"/>
                <a:gd name="f75" fmla="val 869"/>
                <a:gd name="f76" fmla="val 424"/>
                <a:gd name="f77" fmla="val 423"/>
                <a:gd name="f78" fmla="+- 0 0 -90"/>
                <a:gd name="f79" fmla="*/ f3 1 848"/>
                <a:gd name="f80" fmla="*/ f4 1 1199"/>
                <a:gd name="f81" fmla="+- f7 0 f5"/>
                <a:gd name="f82" fmla="+- f6 0 f5"/>
                <a:gd name="f83" fmla="*/ f78 f0 1"/>
                <a:gd name="f84" fmla="*/ f82 1 848"/>
                <a:gd name="f85" fmla="*/ f81 1 1199"/>
                <a:gd name="f86" fmla="*/ 848 f82 1"/>
                <a:gd name="f87" fmla="*/ 0 f81 1"/>
                <a:gd name="f88" fmla="*/ 599 f81 1"/>
                <a:gd name="f89" fmla="*/ 1199 f81 1"/>
                <a:gd name="f90" fmla="*/ 819 f82 1"/>
                <a:gd name="f91" fmla="*/ 790 f82 1"/>
                <a:gd name="f92" fmla="*/ 1198 f81 1"/>
                <a:gd name="f93" fmla="*/ 760 f82 1"/>
                <a:gd name="f94" fmla="*/ 1196 f81 1"/>
                <a:gd name="f95" fmla="*/ 731 f82 1"/>
                <a:gd name="f96" fmla="*/ 1193 f81 1"/>
                <a:gd name="f97" fmla="*/ 702 f82 1"/>
                <a:gd name="f98" fmla="*/ 1190 f81 1"/>
                <a:gd name="f99" fmla="*/ 673 f82 1"/>
                <a:gd name="f100" fmla="*/ 1186 f81 1"/>
                <a:gd name="f101" fmla="*/ 644 f82 1"/>
                <a:gd name="f102" fmla="*/ 1181 f81 1"/>
                <a:gd name="f103" fmla="*/ 615 f82 1"/>
                <a:gd name="f104" fmla="*/ 1176 f81 1"/>
                <a:gd name="f105" fmla="*/ 586 f82 1"/>
                <a:gd name="f106" fmla="*/ 1170 f81 1"/>
                <a:gd name="f107" fmla="*/ 557 f82 1"/>
                <a:gd name="f108" fmla="*/ 1163 f81 1"/>
                <a:gd name="f109" fmla="*/ 529 f82 1"/>
                <a:gd name="f110" fmla="*/ 1155 f81 1"/>
                <a:gd name="f111" fmla="*/ 501 f82 1"/>
                <a:gd name="f112" fmla="*/ 1147 f81 1"/>
                <a:gd name="f113" fmla="*/ 487 f82 1"/>
                <a:gd name="f114" fmla="*/ 1143 f81 1"/>
                <a:gd name="f115" fmla="*/ 473 f82 1"/>
                <a:gd name="f116" fmla="*/ 1138 f81 1"/>
                <a:gd name="f117" fmla="*/ 445 f82 1"/>
                <a:gd name="f118" fmla="*/ 1129 f81 1"/>
                <a:gd name="f119" fmla="*/ 417 f82 1"/>
                <a:gd name="f120" fmla="*/ 1119 f81 1"/>
                <a:gd name="f121" fmla="*/ 390 f82 1"/>
                <a:gd name="f122" fmla="*/ 1108 f81 1"/>
                <a:gd name="f123" fmla="*/ 363 f82 1"/>
                <a:gd name="f124" fmla="*/ 1096 f81 1"/>
                <a:gd name="f125" fmla="*/ 336 f82 1"/>
                <a:gd name="f126" fmla="*/ 1084 f81 1"/>
                <a:gd name="f127" fmla="*/ 310 f82 1"/>
                <a:gd name="f128" fmla="*/ 1071 f81 1"/>
                <a:gd name="f129" fmla="*/ 284 f82 1"/>
                <a:gd name="f130" fmla="*/ 1058 f81 1"/>
                <a:gd name="f131" fmla="*/ 258 f82 1"/>
                <a:gd name="f132" fmla="*/ 1044 f81 1"/>
                <a:gd name="f133" fmla="*/ 231 f82 1"/>
                <a:gd name="f134" fmla="*/ 1029 f81 1"/>
                <a:gd name="f135" fmla="*/ 206 f82 1"/>
                <a:gd name="f136" fmla="*/ 1013 f81 1"/>
                <a:gd name="f137" fmla="*/ 182 f82 1"/>
                <a:gd name="f138" fmla="*/ 997 f81 1"/>
                <a:gd name="f139" fmla="*/ 157 f82 1"/>
                <a:gd name="f140" fmla="*/ 981 f81 1"/>
                <a:gd name="f141" fmla="*/ 145 f82 1"/>
                <a:gd name="f142" fmla="*/ 972 f81 1"/>
                <a:gd name="f143" fmla="*/ 133 f82 1"/>
                <a:gd name="f144" fmla="*/ 964 f81 1"/>
                <a:gd name="f145" fmla="*/ 110 f82 1"/>
                <a:gd name="f146" fmla="*/ 946 f81 1"/>
                <a:gd name="f147" fmla="*/ 87 f82 1"/>
                <a:gd name="f148" fmla="*/ 927 f81 1"/>
                <a:gd name="f149" fmla="*/ 65 f82 1"/>
                <a:gd name="f150" fmla="*/ 908 f81 1"/>
                <a:gd name="f151" fmla="*/ 43 f82 1"/>
                <a:gd name="f152" fmla="*/ 889 f81 1"/>
                <a:gd name="f153" fmla="*/ 32 f82 1"/>
                <a:gd name="f154" fmla="*/ 879 f81 1"/>
                <a:gd name="f155" fmla="*/ 21 f82 1"/>
                <a:gd name="f156" fmla="*/ 869 f81 1"/>
                <a:gd name="f157" fmla="*/ 0 f82 1"/>
                <a:gd name="f158" fmla="*/ 848 f81 1"/>
                <a:gd name="f159" fmla="*/ 424 f82 1"/>
                <a:gd name="f160" fmla="*/ 423 f81 1"/>
                <a:gd name="f161" fmla="*/ f83 1 f2"/>
                <a:gd name="f162" fmla="*/ f86 1 848"/>
                <a:gd name="f163" fmla="*/ f87 1 1199"/>
                <a:gd name="f164" fmla="*/ f88 1 1199"/>
                <a:gd name="f165" fmla="*/ f89 1 1199"/>
                <a:gd name="f166" fmla="*/ f90 1 848"/>
                <a:gd name="f167" fmla="*/ f91 1 848"/>
                <a:gd name="f168" fmla="*/ f92 1 1199"/>
                <a:gd name="f169" fmla="*/ f93 1 848"/>
                <a:gd name="f170" fmla="*/ f94 1 1199"/>
                <a:gd name="f171" fmla="*/ f95 1 848"/>
                <a:gd name="f172" fmla="*/ f96 1 1199"/>
                <a:gd name="f173" fmla="*/ f97 1 848"/>
                <a:gd name="f174" fmla="*/ f98 1 1199"/>
                <a:gd name="f175" fmla="*/ f99 1 848"/>
                <a:gd name="f176" fmla="*/ f100 1 1199"/>
                <a:gd name="f177" fmla="*/ f101 1 848"/>
                <a:gd name="f178" fmla="*/ f102 1 1199"/>
                <a:gd name="f179" fmla="*/ f103 1 848"/>
                <a:gd name="f180" fmla="*/ f104 1 1199"/>
                <a:gd name="f181" fmla="*/ f105 1 848"/>
                <a:gd name="f182" fmla="*/ f106 1 1199"/>
                <a:gd name="f183" fmla="*/ f107 1 848"/>
                <a:gd name="f184" fmla="*/ f108 1 1199"/>
                <a:gd name="f185" fmla="*/ f109 1 848"/>
                <a:gd name="f186" fmla="*/ f110 1 1199"/>
                <a:gd name="f187" fmla="*/ f111 1 848"/>
                <a:gd name="f188" fmla="*/ f112 1 1199"/>
                <a:gd name="f189" fmla="*/ f113 1 848"/>
                <a:gd name="f190" fmla="*/ f114 1 1199"/>
                <a:gd name="f191" fmla="*/ f115 1 848"/>
                <a:gd name="f192" fmla="*/ f116 1 1199"/>
                <a:gd name="f193" fmla="*/ f117 1 848"/>
                <a:gd name="f194" fmla="*/ f118 1 1199"/>
                <a:gd name="f195" fmla="*/ f119 1 848"/>
                <a:gd name="f196" fmla="*/ f120 1 1199"/>
                <a:gd name="f197" fmla="*/ f121 1 848"/>
                <a:gd name="f198" fmla="*/ f122 1 1199"/>
                <a:gd name="f199" fmla="*/ f123 1 848"/>
                <a:gd name="f200" fmla="*/ f124 1 1199"/>
                <a:gd name="f201" fmla="*/ f125 1 848"/>
                <a:gd name="f202" fmla="*/ f126 1 1199"/>
                <a:gd name="f203" fmla="*/ f127 1 848"/>
                <a:gd name="f204" fmla="*/ f128 1 1199"/>
                <a:gd name="f205" fmla="*/ f129 1 848"/>
                <a:gd name="f206" fmla="*/ f130 1 1199"/>
                <a:gd name="f207" fmla="*/ f131 1 848"/>
                <a:gd name="f208" fmla="*/ f132 1 1199"/>
                <a:gd name="f209" fmla="*/ f133 1 848"/>
                <a:gd name="f210" fmla="*/ f134 1 1199"/>
                <a:gd name="f211" fmla="*/ f135 1 848"/>
                <a:gd name="f212" fmla="*/ f136 1 1199"/>
                <a:gd name="f213" fmla="*/ f137 1 848"/>
                <a:gd name="f214" fmla="*/ f138 1 1199"/>
                <a:gd name="f215" fmla="*/ f139 1 848"/>
                <a:gd name="f216" fmla="*/ f140 1 1199"/>
                <a:gd name="f217" fmla="*/ f141 1 848"/>
                <a:gd name="f218" fmla="*/ f142 1 1199"/>
                <a:gd name="f219" fmla="*/ f143 1 848"/>
                <a:gd name="f220" fmla="*/ f144 1 1199"/>
                <a:gd name="f221" fmla="*/ f145 1 848"/>
                <a:gd name="f222" fmla="*/ f146 1 1199"/>
                <a:gd name="f223" fmla="*/ f147 1 848"/>
                <a:gd name="f224" fmla="*/ f148 1 1199"/>
                <a:gd name="f225" fmla="*/ f149 1 848"/>
                <a:gd name="f226" fmla="*/ f150 1 1199"/>
                <a:gd name="f227" fmla="*/ f151 1 848"/>
                <a:gd name="f228" fmla="*/ f152 1 1199"/>
                <a:gd name="f229" fmla="*/ f153 1 848"/>
                <a:gd name="f230" fmla="*/ f154 1 1199"/>
                <a:gd name="f231" fmla="*/ f155 1 848"/>
                <a:gd name="f232" fmla="*/ f156 1 1199"/>
                <a:gd name="f233" fmla="*/ f157 1 848"/>
                <a:gd name="f234" fmla="*/ f158 1 1199"/>
                <a:gd name="f235" fmla="*/ f159 1 848"/>
                <a:gd name="f236" fmla="*/ f160 1 1199"/>
                <a:gd name="f237" fmla="*/ 0 1 f84"/>
                <a:gd name="f238" fmla="*/ f6 1 f84"/>
                <a:gd name="f239" fmla="*/ 0 1 f85"/>
                <a:gd name="f240" fmla="*/ f7 1 f85"/>
                <a:gd name="f241" fmla="+- f161 0 f1"/>
                <a:gd name="f242" fmla="*/ f162 1 f84"/>
                <a:gd name="f243" fmla="*/ f163 1 f85"/>
                <a:gd name="f244" fmla="*/ f164 1 f85"/>
                <a:gd name="f245" fmla="*/ f165 1 f85"/>
                <a:gd name="f246" fmla="*/ f166 1 f84"/>
                <a:gd name="f247" fmla="*/ f167 1 f84"/>
                <a:gd name="f248" fmla="*/ f168 1 f85"/>
                <a:gd name="f249" fmla="*/ f169 1 f84"/>
                <a:gd name="f250" fmla="*/ f170 1 f85"/>
                <a:gd name="f251" fmla="*/ f171 1 f84"/>
                <a:gd name="f252" fmla="*/ f172 1 f85"/>
                <a:gd name="f253" fmla="*/ f173 1 f84"/>
                <a:gd name="f254" fmla="*/ f174 1 f85"/>
                <a:gd name="f255" fmla="*/ f175 1 f84"/>
                <a:gd name="f256" fmla="*/ f176 1 f85"/>
                <a:gd name="f257" fmla="*/ f177 1 f84"/>
                <a:gd name="f258" fmla="*/ f178 1 f85"/>
                <a:gd name="f259" fmla="*/ f179 1 f84"/>
                <a:gd name="f260" fmla="*/ f180 1 f85"/>
                <a:gd name="f261" fmla="*/ f181 1 f84"/>
                <a:gd name="f262" fmla="*/ f182 1 f85"/>
                <a:gd name="f263" fmla="*/ f183 1 f84"/>
                <a:gd name="f264" fmla="*/ f184 1 f85"/>
                <a:gd name="f265" fmla="*/ f185 1 f84"/>
                <a:gd name="f266" fmla="*/ f186 1 f85"/>
                <a:gd name="f267" fmla="*/ f187 1 f84"/>
                <a:gd name="f268" fmla="*/ f188 1 f85"/>
                <a:gd name="f269" fmla="*/ f189 1 f84"/>
                <a:gd name="f270" fmla="*/ f190 1 f85"/>
                <a:gd name="f271" fmla="*/ f191 1 f84"/>
                <a:gd name="f272" fmla="*/ f192 1 f85"/>
                <a:gd name="f273" fmla="*/ f193 1 f84"/>
                <a:gd name="f274" fmla="*/ f194 1 f85"/>
                <a:gd name="f275" fmla="*/ f195 1 f84"/>
                <a:gd name="f276" fmla="*/ f196 1 f85"/>
                <a:gd name="f277" fmla="*/ f197 1 f84"/>
                <a:gd name="f278" fmla="*/ f198 1 f85"/>
                <a:gd name="f279" fmla="*/ f199 1 f84"/>
                <a:gd name="f280" fmla="*/ f200 1 f85"/>
                <a:gd name="f281" fmla="*/ f201 1 f84"/>
                <a:gd name="f282" fmla="*/ f202 1 f85"/>
                <a:gd name="f283" fmla="*/ f203 1 f84"/>
                <a:gd name="f284" fmla="*/ f204 1 f85"/>
                <a:gd name="f285" fmla="*/ f205 1 f84"/>
                <a:gd name="f286" fmla="*/ f206 1 f85"/>
                <a:gd name="f287" fmla="*/ f207 1 f84"/>
                <a:gd name="f288" fmla="*/ f208 1 f85"/>
                <a:gd name="f289" fmla="*/ f209 1 f84"/>
                <a:gd name="f290" fmla="*/ f210 1 f85"/>
                <a:gd name="f291" fmla="*/ f211 1 f84"/>
                <a:gd name="f292" fmla="*/ f212 1 f85"/>
                <a:gd name="f293" fmla="*/ f213 1 f84"/>
                <a:gd name="f294" fmla="*/ f214 1 f85"/>
                <a:gd name="f295" fmla="*/ f215 1 f84"/>
                <a:gd name="f296" fmla="*/ f216 1 f85"/>
                <a:gd name="f297" fmla="*/ f217 1 f84"/>
                <a:gd name="f298" fmla="*/ f218 1 f85"/>
                <a:gd name="f299" fmla="*/ f219 1 f84"/>
                <a:gd name="f300" fmla="*/ f220 1 f85"/>
                <a:gd name="f301" fmla="*/ f221 1 f84"/>
                <a:gd name="f302" fmla="*/ f222 1 f85"/>
                <a:gd name="f303" fmla="*/ f223 1 f84"/>
                <a:gd name="f304" fmla="*/ f224 1 f85"/>
                <a:gd name="f305" fmla="*/ f225 1 f84"/>
                <a:gd name="f306" fmla="*/ f226 1 f85"/>
                <a:gd name="f307" fmla="*/ f227 1 f84"/>
                <a:gd name="f308" fmla="*/ f228 1 f85"/>
                <a:gd name="f309" fmla="*/ f229 1 f84"/>
                <a:gd name="f310" fmla="*/ f230 1 f85"/>
                <a:gd name="f311" fmla="*/ f231 1 f84"/>
                <a:gd name="f312" fmla="*/ f232 1 f85"/>
                <a:gd name="f313" fmla="*/ f233 1 f84"/>
                <a:gd name="f314" fmla="*/ f234 1 f85"/>
                <a:gd name="f315" fmla="*/ f235 1 f84"/>
                <a:gd name="f316" fmla="*/ f236 1 f85"/>
                <a:gd name="f317" fmla="*/ f237 f79 1"/>
                <a:gd name="f318" fmla="*/ f238 f79 1"/>
                <a:gd name="f319" fmla="*/ f240 f80 1"/>
                <a:gd name="f320" fmla="*/ f239 f80 1"/>
                <a:gd name="f321" fmla="*/ f242 f79 1"/>
                <a:gd name="f322" fmla="*/ f243 f80 1"/>
                <a:gd name="f323" fmla="*/ f244 f80 1"/>
                <a:gd name="f324" fmla="*/ f245 f80 1"/>
                <a:gd name="f325" fmla="*/ f246 f79 1"/>
                <a:gd name="f326" fmla="*/ f247 f79 1"/>
                <a:gd name="f327" fmla="*/ f248 f80 1"/>
                <a:gd name="f328" fmla="*/ f249 f79 1"/>
                <a:gd name="f329" fmla="*/ f250 f80 1"/>
                <a:gd name="f330" fmla="*/ f251 f79 1"/>
                <a:gd name="f331" fmla="*/ f252 f80 1"/>
                <a:gd name="f332" fmla="*/ f253 f79 1"/>
                <a:gd name="f333" fmla="*/ f254 f80 1"/>
                <a:gd name="f334" fmla="*/ f255 f79 1"/>
                <a:gd name="f335" fmla="*/ f256 f80 1"/>
                <a:gd name="f336" fmla="*/ f257 f79 1"/>
                <a:gd name="f337" fmla="*/ f258 f80 1"/>
                <a:gd name="f338" fmla="*/ f259 f79 1"/>
                <a:gd name="f339" fmla="*/ f260 f80 1"/>
                <a:gd name="f340" fmla="*/ f261 f79 1"/>
                <a:gd name="f341" fmla="*/ f262 f80 1"/>
                <a:gd name="f342" fmla="*/ f263 f79 1"/>
                <a:gd name="f343" fmla="*/ f264 f80 1"/>
                <a:gd name="f344" fmla="*/ f265 f79 1"/>
                <a:gd name="f345" fmla="*/ f266 f80 1"/>
                <a:gd name="f346" fmla="*/ f267 f79 1"/>
                <a:gd name="f347" fmla="*/ f268 f80 1"/>
                <a:gd name="f348" fmla="*/ f269 f79 1"/>
                <a:gd name="f349" fmla="*/ f270 f80 1"/>
                <a:gd name="f350" fmla="*/ f271 f79 1"/>
                <a:gd name="f351" fmla="*/ f272 f80 1"/>
                <a:gd name="f352" fmla="*/ f273 f79 1"/>
                <a:gd name="f353" fmla="*/ f274 f80 1"/>
                <a:gd name="f354" fmla="*/ f275 f79 1"/>
                <a:gd name="f355" fmla="*/ f276 f80 1"/>
                <a:gd name="f356" fmla="*/ f277 f79 1"/>
                <a:gd name="f357" fmla="*/ f278 f80 1"/>
                <a:gd name="f358" fmla="*/ f279 f79 1"/>
                <a:gd name="f359" fmla="*/ f280 f80 1"/>
                <a:gd name="f360" fmla="*/ f281 f79 1"/>
                <a:gd name="f361" fmla="*/ f282 f80 1"/>
                <a:gd name="f362" fmla="*/ f283 f79 1"/>
                <a:gd name="f363" fmla="*/ f284 f80 1"/>
                <a:gd name="f364" fmla="*/ f285 f79 1"/>
                <a:gd name="f365" fmla="*/ f286 f80 1"/>
                <a:gd name="f366" fmla="*/ f287 f79 1"/>
                <a:gd name="f367" fmla="*/ f288 f80 1"/>
                <a:gd name="f368" fmla="*/ f289 f79 1"/>
                <a:gd name="f369" fmla="*/ f290 f80 1"/>
                <a:gd name="f370" fmla="*/ f291 f79 1"/>
                <a:gd name="f371" fmla="*/ f292 f80 1"/>
                <a:gd name="f372" fmla="*/ f293 f79 1"/>
                <a:gd name="f373" fmla="*/ f294 f80 1"/>
                <a:gd name="f374" fmla="*/ f295 f79 1"/>
                <a:gd name="f375" fmla="*/ f296 f80 1"/>
                <a:gd name="f376" fmla="*/ f297 f79 1"/>
                <a:gd name="f377" fmla="*/ f298 f80 1"/>
                <a:gd name="f378" fmla="*/ f299 f79 1"/>
                <a:gd name="f379" fmla="*/ f300 f80 1"/>
                <a:gd name="f380" fmla="*/ f301 f79 1"/>
                <a:gd name="f381" fmla="*/ f302 f80 1"/>
                <a:gd name="f382" fmla="*/ f303 f79 1"/>
                <a:gd name="f383" fmla="*/ f304 f80 1"/>
                <a:gd name="f384" fmla="*/ f305 f79 1"/>
                <a:gd name="f385" fmla="*/ f306 f80 1"/>
                <a:gd name="f386" fmla="*/ f307 f79 1"/>
                <a:gd name="f387" fmla="*/ f308 f80 1"/>
                <a:gd name="f388" fmla="*/ f309 f79 1"/>
                <a:gd name="f389" fmla="*/ f310 f80 1"/>
                <a:gd name="f390" fmla="*/ f311 f79 1"/>
                <a:gd name="f391" fmla="*/ f312 f80 1"/>
                <a:gd name="f392" fmla="*/ f313 f79 1"/>
                <a:gd name="f393" fmla="*/ f314 f80 1"/>
                <a:gd name="f394" fmla="*/ f315 f79 1"/>
                <a:gd name="f395" fmla="*/ f316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1">
                  <a:pos x="f321" y="f322"/>
                </a:cxn>
                <a:cxn ang="f241">
                  <a:pos x="f321" y="f323"/>
                </a:cxn>
                <a:cxn ang="f241">
                  <a:pos x="f321" y="f324"/>
                </a:cxn>
                <a:cxn ang="f241">
                  <a:pos x="f325" y="f324"/>
                </a:cxn>
                <a:cxn ang="f241">
                  <a:pos x="f326" y="f327"/>
                </a:cxn>
                <a:cxn ang="f241">
                  <a:pos x="f328" y="f329"/>
                </a:cxn>
                <a:cxn ang="f241">
                  <a:pos x="f330" y="f331"/>
                </a:cxn>
                <a:cxn ang="f241">
                  <a:pos x="f332" y="f333"/>
                </a:cxn>
                <a:cxn ang="f241">
                  <a:pos x="f334" y="f335"/>
                </a:cxn>
                <a:cxn ang="f241">
                  <a:pos x="f336" y="f337"/>
                </a:cxn>
                <a:cxn ang="f241">
                  <a:pos x="f338" y="f339"/>
                </a:cxn>
                <a:cxn ang="f241">
                  <a:pos x="f340" y="f341"/>
                </a:cxn>
                <a:cxn ang="f241">
                  <a:pos x="f342" y="f343"/>
                </a:cxn>
                <a:cxn ang="f241">
                  <a:pos x="f344" y="f345"/>
                </a:cxn>
                <a:cxn ang="f241">
                  <a:pos x="f346" y="f347"/>
                </a:cxn>
                <a:cxn ang="f241">
                  <a:pos x="f348" y="f349"/>
                </a:cxn>
                <a:cxn ang="f241">
                  <a:pos x="f350" y="f351"/>
                </a:cxn>
                <a:cxn ang="f241">
                  <a:pos x="f352" y="f353"/>
                </a:cxn>
                <a:cxn ang="f241">
                  <a:pos x="f354" y="f355"/>
                </a:cxn>
                <a:cxn ang="f241">
                  <a:pos x="f356" y="f357"/>
                </a:cxn>
                <a:cxn ang="f241">
                  <a:pos x="f358" y="f359"/>
                </a:cxn>
                <a:cxn ang="f241">
                  <a:pos x="f360" y="f361"/>
                </a:cxn>
                <a:cxn ang="f241">
                  <a:pos x="f362" y="f363"/>
                </a:cxn>
                <a:cxn ang="f241">
                  <a:pos x="f364" y="f365"/>
                </a:cxn>
                <a:cxn ang="f241">
                  <a:pos x="f366" y="f367"/>
                </a:cxn>
                <a:cxn ang="f241">
                  <a:pos x="f368" y="f369"/>
                </a:cxn>
                <a:cxn ang="f241">
                  <a:pos x="f370" y="f371"/>
                </a:cxn>
                <a:cxn ang="f241">
                  <a:pos x="f372" y="f373"/>
                </a:cxn>
                <a:cxn ang="f241">
                  <a:pos x="f374" y="f375"/>
                </a:cxn>
                <a:cxn ang="f241">
                  <a:pos x="f376" y="f377"/>
                </a:cxn>
                <a:cxn ang="f241">
                  <a:pos x="f378" y="f379"/>
                </a:cxn>
                <a:cxn ang="f241">
                  <a:pos x="f380" y="f381"/>
                </a:cxn>
                <a:cxn ang="f241">
                  <a:pos x="f382" y="f383"/>
                </a:cxn>
                <a:cxn ang="f241">
                  <a:pos x="f384" y="f385"/>
                </a:cxn>
                <a:cxn ang="f241">
                  <a:pos x="f386" y="f387"/>
                </a:cxn>
                <a:cxn ang="f241">
                  <a:pos x="f388" y="f389"/>
                </a:cxn>
                <a:cxn ang="f241">
                  <a:pos x="f390" y="f391"/>
                </a:cxn>
                <a:cxn ang="f241">
                  <a:pos x="f392" y="f393"/>
                </a:cxn>
                <a:cxn ang="f241">
                  <a:pos x="f394" y="f395"/>
                </a:cxn>
                <a:cxn ang="f241">
                  <a:pos x="f321" y="f322"/>
                </a:cxn>
              </a:cxnLst>
              <a:rect l="f317" t="f320" r="f318" b="f319"/>
              <a:pathLst>
                <a:path w="848" h="1199">
                  <a:moveTo>
                    <a:pt x="f6" y="f5"/>
                  </a:moveTo>
                  <a:lnTo>
                    <a:pt x="f6" y="f8"/>
                  </a:lnTo>
                  <a:lnTo>
                    <a:pt x="f6" y="f7"/>
                  </a:lnTo>
                  <a:lnTo>
                    <a:pt x="f9" y="f7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5" y="f6"/>
                  </a:lnTo>
                  <a:lnTo>
                    <a:pt x="f76" y="f7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CAE995F-8EF4-478A-846E-D7FEDC5B6633}"/>
                </a:ext>
              </a:extLst>
            </p:cNvPr>
            <p:cNvSpPr/>
            <p:nvPr/>
          </p:nvSpPr>
          <p:spPr>
            <a:xfrm>
              <a:off x="6096003" y="4008912"/>
              <a:ext cx="1868329" cy="13166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9"/>
                <a:gd name="f7" fmla="val 848"/>
                <a:gd name="f8" fmla="val 775"/>
                <a:gd name="f9" fmla="val 423"/>
                <a:gd name="f10" fmla="val 351"/>
                <a:gd name="f11" fmla="val 331"/>
                <a:gd name="f12" fmla="val 827"/>
                <a:gd name="f13" fmla="val 311"/>
                <a:gd name="f14" fmla="val 806"/>
                <a:gd name="f15" fmla="val 291"/>
                <a:gd name="f16" fmla="val 783"/>
                <a:gd name="f17" fmla="val 272"/>
                <a:gd name="f18" fmla="val 761"/>
                <a:gd name="f19" fmla="val 254"/>
                <a:gd name="f20" fmla="val 738"/>
                <a:gd name="f21" fmla="val 236"/>
                <a:gd name="f22" fmla="val 715"/>
                <a:gd name="f23" fmla="val 219"/>
                <a:gd name="f24" fmla="val 691"/>
                <a:gd name="f25" fmla="val 210"/>
                <a:gd name="f26" fmla="val 679"/>
                <a:gd name="f27" fmla="val 202"/>
                <a:gd name="f28" fmla="val 667"/>
                <a:gd name="f29" fmla="val 186"/>
                <a:gd name="f30" fmla="val 642"/>
                <a:gd name="f31" fmla="val 171"/>
                <a:gd name="f32" fmla="val 617"/>
                <a:gd name="f33" fmla="val 156"/>
                <a:gd name="f34" fmla="val 590"/>
                <a:gd name="f35" fmla="val 142"/>
                <a:gd name="f36" fmla="val 565"/>
                <a:gd name="f37" fmla="val 128"/>
                <a:gd name="f38" fmla="val 539"/>
                <a:gd name="f39" fmla="val 115"/>
                <a:gd name="f40" fmla="val 512"/>
                <a:gd name="f41" fmla="val 103"/>
                <a:gd name="f42" fmla="val 485"/>
                <a:gd name="f43" fmla="val 91"/>
                <a:gd name="f44" fmla="val 458"/>
                <a:gd name="f45" fmla="val 81"/>
                <a:gd name="f46" fmla="val 431"/>
                <a:gd name="f47" fmla="val 70"/>
                <a:gd name="f48" fmla="val 404"/>
                <a:gd name="f49" fmla="val 61"/>
                <a:gd name="f50" fmla="val 376"/>
                <a:gd name="f51" fmla="val 52"/>
                <a:gd name="f52" fmla="val 348"/>
                <a:gd name="f53" fmla="val 43"/>
                <a:gd name="f54" fmla="val 320"/>
                <a:gd name="f55" fmla="val 36"/>
                <a:gd name="f56" fmla="val 29"/>
                <a:gd name="f57" fmla="val 263"/>
                <a:gd name="f58" fmla="val 23"/>
                <a:gd name="f59" fmla="val 234"/>
                <a:gd name="f60" fmla="val 17"/>
                <a:gd name="f61" fmla="val 205"/>
                <a:gd name="f62" fmla="val 13"/>
                <a:gd name="f63" fmla="val 176"/>
                <a:gd name="f64" fmla="val 9"/>
                <a:gd name="f65" fmla="val 147"/>
                <a:gd name="f66" fmla="val 6"/>
                <a:gd name="f67" fmla="val 118"/>
                <a:gd name="f68" fmla="val 3"/>
                <a:gd name="f69" fmla="val 88"/>
                <a:gd name="f70" fmla="val 1"/>
                <a:gd name="f71" fmla="val 59"/>
                <a:gd name="f72" fmla="val 600"/>
                <a:gd name="f73" fmla="+- 0 0 -90"/>
                <a:gd name="f74" fmla="*/ f3 1 1199"/>
                <a:gd name="f75" fmla="*/ f4 1 848"/>
                <a:gd name="f76" fmla="+- f7 0 f5"/>
                <a:gd name="f77" fmla="+- f6 0 f5"/>
                <a:gd name="f78" fmla="*/ f73 f0 1"/>
                <a:gd name="f79" fmla="*/ f77 1 1199"/>
                <a:gd name="f80" fmla="*/ f76 1 848"/>
                <a:gd name="f81" fmla="*/ 1199 f77 1"/>
                <a:gd name="f82" fmla="*/ 0 f76 1"/>
                <a:gd name="f83" fmla="*/ 775 f77 1"/>
                <a:gd name="f84" fmla="*/ 423 f76 1"/>
                <a:gd name="f85" fmla="*/ 351 f77 1"/>
                <a:gd name="f86" fmla="*/ 848 f76 1"/>
                <a:gd name="f87" fmla="*/ 331 f77 1"/>
                <a:gd name="f88" fmla="*/ 827 f76 1"/>
                <a:gd name="f89" fmla="*/ 311 f77 1"/>
                <a:gd name="f90" fmla="*/ 806 f76 1"/>
                <a:gd name="f91" fmla="*/ 291 f77 1"/>
                <a:gd name="f92" fmla="*/ 783 f76 1"/>
                <a:gd name="f93" fmla="*/ 272 f77 1"/>
                <a:gd name="f94" fmla="*/ 761 f76 1"/>
                <a:gd name="f95" fmla="*/ 254 f77 1"/>
                <a:gd name="f96" fmla="*/ 738 f76 1"/>
                <a:gd name="f97" fmla="*/ 236 f77 1"/>
                <a:gd name="f98" fmla="*/ 715 f76 1"/>
                <a:gd name="f99" fmla="*/ 219 f77 1"/>
                <a:gd name="f100" fmla="*/ 691 f76 1"/>
                <a:gd name="f101" fmla="*/ 210 f77 1"/>
                <a:gd name="f102" fmla="*/ 679 f76 1"/>
                <a:gd name="f103" fmla="*/ 202 f77 1"/>
                <a:gd name="f104" fmla="*/ 667 f76 1"/>
                <a:gd name="f105" fmla="*/ 186 f77 1"/>
                <a:gd name="f106" fmla="*/ 642 f76 1"/>
                <a:gd name="f107" fmla="*/ 171 f77 1"/>
                <a:gd name="f108" fmla="*/ 617 f76 1"/>
                <a:gd name="f109" fmla="*/ 156 f77 1"/>
                <a:gd name="f110" fmla="*/ 590 f76 1"/>
                <a:gd name="f111" fmla="*/ 142 f77 1"/>
                <a:gd name="f112" fmla="*/ 565 f76 1"/>
                <a:gd name="f113" fmla="*/ 128 f77 1"/>
                <a:gd name="f114" fmla="*/ 539 f76 1"/>
                <a:gd name="f115" fmla="*/ 115 f77 1"/>
                <a:gd name="f116" fmla="*/ 512 f76 1"/>
                <a:gd name="f117" fmla="*/ 103 f77 1"/>
                <a:gd name="f118" fmla="*/ 485 f76 1"/>
                <a:gd name="f119" fmla="*/ 91 f77 1"/>
                <a:gd name="f120" fmla="*/ 458 f76 1"/>
                <a:gd name="f121" fmla="*/ 81 f77 1"/>
                <a:gd name="f122" fmla="*/ 431 f76 1"/>
                <a:gd name="f123" fmla="*/ 70 f77 1"/>
                <a:gd name="f124" fmla="*/ 404 f76 1"/>
                <a:gd name="f125" fmla="*/ 61 f77 1"/>
                <a:gd name="f126" fmla="*/ 376 f76 1"/>
                <a:gd name="f127" fmla="*/ 52 f77 1"/>
                <a:gd name="f128" fmla="*/ 348 f76 1"/>
                <a:gd name="f129" fmla="*/ 43 f77 1"/>
                <a:gd name="f130" fmla="*/ 320 f76 1"/>
                <a:gd name="f131" fmla="*/ 36 f77 1"/>
                <a:gd name="f132" fmla="*/ 291 f76 1"/>
                <a:gd name="f133" fmla="*/ 29 f77 1"/>
                <a:gd name="f134" fmla="*/ 263 f76 1"/>
                <a:gd name="f135" fmla="*/ 23 f77 1"/>
                <a:gd name="f136" fmla="*/ 234 f76 1"/>
                <a:gd name="f137" fmla="*/ 17 f77 1"/>
                <a:gd name="f138" fmla="*/ 205 f76 1"/>
                <a:gd name="f139" fmla="*/ 13 f77 1"/>
                <a:gd name="f140" fmla="*/ 176 f76 1"/>
                <a:gd name="f141" fmla="*/ 9 f77 1"/>
                <a:gd name="f142" fmla="*/ 147 f76 1"/>
                <a:gd name="f143" fmla="*/ 6 f77 1"/>
                <a:gd name="f144" fmla="*/ 118 f76 1"/>
                <a:gd name="f145" fmla="*/ 3 f77 1"/>
                <a:gd name="f146" fmla="*/ 88 f76 1"/>
                <a:gd name="f147" fmla="*/ 1 f77 1"/>
                <a:gd name="f148" fmla="*/ 59 f76 1"/>
                <a:gd name="f149" fmla="*/ 0 f77 1"/>
                <a:gd name="f150" fmla="*/ 29 f76 1"/>
                <a:gd name="f151" fmla="*/ 600 f77 1"/>
                <a:gd name="f152" fmla="*/ f78 1 f2"/>
                <a:gd name="f153" fmla="*/ f81 1 1199"/>
                <a:gd name="f154" fmla="*/ f82 1 848"/>
                <a:gd name="f155" fmla="*/ f83 1 1199"/>
                <a:gd name="f156" fmla="*/ f84 1 848"/>
                <a:gd name="f157" fmla="*/ f85 1 1199"/>
                <a:gd name="f158" fmla="*/ f86 1 848"/>
                <a:gd name="f159" fmla="*/ f87 1 1199"/>
                <a:gd name="f160" fmla="*/ f88 1 848"/>
                <a:gd name="f161" fmla="*/ f89 1 1199"/>
                <a:gd name="f162" fmla="*/ f90 1 848"/>
                <a:gd name="f163" fmla="*/ f91 1 1199"/>
                <a:gd name="f164" fmla="*/ f92 1 848"/>
                <a:gd name="f165" fmla="*/ f93 1 1199"/>
                <a:gd name="f166" fmla="*/ f94 1 848"/>
                <a:gd name="f167" fmla="*/ f95 1 1199"/>
                <a:gd name="f168" fmla="*/ f96 1 848"/>
                <a:gd name="f169" fmla="*/ f97 1 1199"/>
                <a:gd name="f170" fmla="*/ f98 1 848"/>
                <a:gd name="f171" fmla="*/ f99 1 1199"/>
                <a:gd name="f172" fmla="*/ f100 1 848"/>
                <a:gd name="f173" fmla="*/ f101 1 1199"/>
                <a:gd name="f174" fmla="*/ f102 1 848"/>
                <a:gd name="f175" fmla="*/ f103 1 1199"/>
                <a:gd name="f176" fmla="*/ f104 1 848"/>
                <a:gd name="f177" fmla="*/ f105 1 1199"/>
                <a:gd name="f178" fmla="*/ f106 1 848"/>
                <a:gd name="f179" fmla="*/ f107 1 1199"/>
                <a:gd name="f180" fmla="*/ f108 1 848"/>
                <a:gd name="f181" fmla="*/ f109 1 1199"/>
                <a:gd name="f182" fmla="*/ f110 1 848"/>
                <a:gd name="f183" fmla="*/ f111 1 1199"/>
                <a:gd name="f184" fmla="*/ f112 1 848"/>
                <a:gd name="f185" fmla="*/ f113 1 1199"/>
                <a:gd name="f186" fmla="*/ f114 1 848"/>
                <a:gd name="f187" fmla="*/ f115 1 1199"/>
                <a:gd name="f188" fmla="*/ f116 1 848"/>
                <a:gd name="f189" fmla="*/ f117 1 1199"/>
                <a:gd name="f190" fmla="*/ f118 1 848"/>
                <a:gd name="f191" fmla="*/ f119 1 1199"/>
                <a:gd name="f192" fmla="*/ f120 1 848"/>
                <a:gd name="f193" fmla="*/ f121 1 1199"/>
                <a:gd name="f194" fmla="*/ f122 1 848"/>
                <a:gd name="f195" fmla="*/ f123 1 1199"/>
                <a:gd name="f196" fmla="*/ f124 1 848"/>
                <a:gd name="f197" fmla="*/ f125 1 1199"/>
                <a:gd name="f198" fmla="*/ f126 1 848"/>
                <a:gd name="f199" fmla="*/ f127 1 1199"/>
                <a:gd name="f200" fmla="*/ f128 1 848"/>
                <a:gd name="f201" fmla="*/ f129 1 1199"/>
                <a:gd name="f202" fmla="*/ f130 1 848"/>
                <a:gd name="f203" fmla="*/ f131 1 1199"/>
                <a:gd name="f204" fmla="*/ f132 1 848"/>
                <a:gd name="f205" fmla="*/ f133 1 1199"/>
                <a:gd name="f206" fmla="*/ f134 1 848"/>
                <a:gd name="f207" fmla="*/ f135 1 1199"/>
                <a:gd name="f208" fmla="*/ f136 1 848"/>
                <a:gd name="f209" fmla="*/ f137 1 1199"/>
                <a:gd name="f210" fmla="*/ f138 1 848"/>
                <a:gd name="f211" fmla="*/ f139 1 1199"/>
                <a:gd name="f212" fmla="*/ f140 1 848"/>
                <a:gd name="f213" fmla="*/ f141 1 1199"/>
                <a:gd name="f214" fmla="*/ f142 1 848"/>
                <a:gd name="f215" fmla="*/ f143 1 1199"/>
                <a:gd name="f216" fmla="*/ f144 1 848"/>
                <a:gd name="f217" fmla="*/ f145 1 1199"/>
                <a:gd name="f218" fmla="*/ f146 1 848"/>
                <a:gd name="f219" fmla="*/ f147 1 1199"/>
                <a:gd name="f220" fmla="*/ f148 1 848"/>
                <a:gd name="f221" fmla="*/ f149 1 1199"/>
                <a:gd name="f222" fmla="*/ f150 1 848"/>
                <a:gd name="f223" fmla="*/ f151 1 1199"/>
                <a:gd name="f224" fmla="*/ 0 1 f79"/>
                <a:gd name="f225" fmla="*/ f6 1 f79"/>
                <a:gd name="f226" fmla="*/ 0 1 f80"/>
                <a:gd name="f227" fmla="*/ f7 1 f80"/>
                <a:gd name="f228" fmla="+- f152 0 f1"/>
                <a:gd name="f229" fmla="*/ f153 1 f79"/>
                <a:gd name="f230" fmla="*/ f154 1 f80"/>
                <a:gd name="f231" fmla="*/ f155 1 f79"/>
                <a:gd name="f232" fmla="*/ f156 1 f80"/>
                <a:gd name="f233" fmla="*/ f157 1 f79"/>
                <a:gd name="f234" fmla="*/ f158 1 f80"/>
                <a:gd name="f235" fmla="*/ f159 1 f79"/>
                <a:gd name="f236" fmla="*/ f160 1 f80"/>
                <a:gd name="f237" fmla="*/ f161 1 f79"/>
                <a:gd name="f238" fmla="*/ f162 1 f80"/>
                <a:gd name="f239" fmla="*/ f163 1 f79"/>
                <a:gd name="f240" fmla="*/ f164 1 f80"/>
                <a:gd name="f241" fmla="*/ f165 1 f79"/>
                <a:gd name="f242" fmla="*/ f166 1 f80"/>
                <a:gd name="f243" fmla="*/ f167 1 f79"/>
                <a:gd name="f244" fmla="*/ f168 1 f80"/>
                <a:gd name="f245" fmla="*/ f169 1 f79"/>
                <a:gd name="f246" fmla="*/ f170 1 f80"/>
                <a:gd name="f247" fmla="*/ f171 1 f79"/>
                <a:gd name="f248" fmla="*/ f172 1 f80"/>
                <a:gd name="f249" fmla="*/ f173 1 f79"/>
                <a:gd name="f250" fmla="*/ f174 1 f80"/>
                <a:gd name="f251" fmla="*/ f175 1 f79"/>
                <a:gd name="f252" fmla="*/ f176 1 f80"/>
                <a:gd name="f253" fmla="*/ f177 1 f79"/>
                <a:gd name="f254" fmla="*/ f178 1 f80"/>
                <a:gd name="f255" fmla="*/ f179 1 f79"/>
                <a:gd name="f256" fmla="*/ f180 1 f80"/>
                <a:gd name="f257" fmla="*/ f181 1 f79"/>
                <a:gd name="f258" fmla="*/ f182 1 f80"/>
                <a:gd name="f259" fmla="*/ f183 1 f79"/>
                <a:gd name="f260" fmla="*/ f184 1 f80"/>
                <a:gd name="f261" fmla="*/ f185 1 f79"/>
                <a:gd name="f262" fmla="*/ f186 1 f80"/>
                <a:gd name="f263" fmla="*/ f187 1 f79"/>
                <a:gd name="f264" fmla="*/ f188 1 f80"/>
                <a:gd name="f265" fmla="*/ f189 1 f79"/>
                <a:gd name="f266" fmla="*/ f190 1 f80"/>
                <a:gd name="f267" fmla="*/ f191 1 f79"/>
                <a:gd name="f268" fmla="*/ f192 1 f80"/>
                <a:gd name="f269" fmla="*/ f193 1 f79"/>
                <a:gd name="f270" fmla="*/ f194 1 f80"/>
                <a:gd name="f271" fmla="*/ f195 1 f79"/>
                <a:gd name="f272" fmla="*/ f196 1 f80"/>
                <a:gd name="f273" fmla="*/ f197 1 f79"/>
                <a:gd name="f274" fmla="*/ f198 1 f80"/>
                <a:gd name="f275" fmla="*/ f199 1 f79"/>
                <a:gd name="f276" fmla="*/ f200 1 f80"/>
                <a:gd name="f277" fmla="*/ f201 1 f79"/>
                <a:gd name="f278" fmla="*/ f202 1 f80"/>
                <a:gd name="f279" fmla="*/ f203 1 f79"/>
                <a:gd name="f280" fmla="*/ f204 1 f80"/>
                <a:gd name="f281" fmla="*/ f205 1 f79"/>
                <a:gd name="f282" fmla="*/ f206 1 f80"/>
                <a:gd name="f283" fmla="*/ f207 1 f79"/>
                <a:gd name="f284" fmla="*/ f208 1 f80"/>
                <a:gd name="f285" fmla="*/ f209 1 f79"/>
                <a:gd name="f286" fmla="*/ f210 1 f80"/>
                <a:gd name="f287" fmla="*/ f211 1 f79"/>
                <a:gd name="f288" fmla="*/ f212 1 f80"/>
                <a:gd name="f289" fmla="*/ f213 1 f79"/>
                <a:gd name="f290" fmla="*/ f214 1 f80"/>
                <a:gd name="f291" fmla="*/ f215 1 f79"/>
                <a:gd name="f292" fmla="*/ f216 1 f80"/>
                <a:gd name="f293" fmla="*/ f217 1 f79"/>
                <a:gd name="f294" fmla="*/ f218 1 f80"/>
                <a:gd name="f295" fmla="*/ f219 1 f79"/>
                <a:gd name="f296" fmla="*/ f220 1 f80"/>
                <a:gd name="f297" fmla="*/ f221 1 f79"/>
                <a:gd name="f298" fmla="*/ f222 1 f80"/>
                <a:gd name="f299" fmla="*/ f223 1 f79"/>
                <a:gd name="f300" fmla="*/ f224 f74 1"/>
                <a:gd name="f301" fmla="*/ f225 f74 1"/>
                <a:gd name="f302" fmla="*/ f227 f75 1"/>
                <a:gd name="f303" fmla="*/ f226 f75 1"/>
                <a:gd name="f304" fmla="*/ f229 f74 1"/>
                <a:gd name="f305" fmla="*/ f230 f75 1"/>
                <a:gd name="f306" fmla="*/ f231 f74 1"/>
                <a:gd name="f307" fmla="*/ f232 f75 1"/>
                <a:gd name="f308" fmla="*/ f233 f74 1"/>
                <a:gd name="f309" fmla="*/ f234 f75 1"/>
                <a:gd name="f310" fmla="*/ f235 f74 1"/>
                <a:gd name="f311" fmla="*/ f236 f75 1"/>
                <a:gd name="f312" fmla="*/ f237 f74 1"/>
                <a:gd name="f313" fmla="*/ f238 f75 1"/>
                <a:gd name="f314" fmla="*/ f239 f74 1"/>
                <a:gd name="f315" fmla="*/ f240 f75 1"/>
                <a:gd name="f316" fmla="*/ f241 f74 1"/>
                <a:gd name="f317" fmla="*/ f242 f75 1"/>
                <a:gd name="f318" fmla="*/ f243 f74 1"/>
                <a:gd name="f319" fmla="*/ f244 f75 1"/>
                <a:gd name="f320" fmla="*/ f245 f74 1"/>
                <a:gd name="f321" fmla="*/ f246 f75 1"/>
                <a:gd name="f322" fmla="*/ f247 f74 1"/>
                <a:gd name="f323" fmla="*/ f248 f75 1"/>
                <a:gd name="f324" fmla="*/ f249 f74 1"/>
                <a:gd name="f325" fmla="*/ f250 f75 1"/>
                <a:gd name="f326" fmla="*/ f251 f74 1"/>
                <a:gd name="f327" fmla="*/ f252 f75 1"/>
                <a:gd name="f328" fmla="*/ f253 f74 1"/>
                <a:gd name="f329" fmla="*/ f254 f75 1"/>
                <a:gd name="f330" fmla="*/ f255 f74 1"/>
                <a:gd name="f331" fmla="*/ f256 f75 1"/>
                <a:gd name="f332" fmla="*/ f257 f74 1"/>
                <a:gd name="f333" fmla="*/ f258 f75 1"/>
                <a:gd name="f334" fmla="*/ f259 f74 1"/>
                <a:gd name="f335" fmla="*/ f260 f75 1"/>
                <a:gd name="f336" fmla="*/ f261 f74 1"/>
                <a:gd name="f337" fmla="*/ f262 f75 1"/>
                <a:gd name="f338" fmla="*/ f263 f74 1"/>
                <a:gd name="f339" fmla="*/ f264 f75 1"/>
                <a:gd name="f340" fmla="*/ f265 f74 1"/>
                <a:gd name="f341" fmla="*/ f266 f75 1"/>
                <a:gd name="f342" fmla="*/ f267 f74 1"/>
                <a:gd name="f343" fmla="*/ f268 f75 1"/>
                <a:gd name="f344" fmla="*/ f269 f74 1"/>
                <a:gd name="f345" fmla="*/ f270 f75 1"/>
                <a:gd name="f346" fmla="*/ f271 f74 1"/>
                <a:gd name="f347" fmla="*/ f272 f75 1"/>
                <a:gd name="f348" fmla="*/ f273 f74 1"/>
                <a:gd name="f349" fmla="*/ f274 f75 1"/>
                <a:gd name="f350" fmla="*/ f275 f74 1"/>
                <a:gd name="f351" fmla="*/ f276 f75 1"/>
                <a:gd name="f352" fmla="*/ f277 f74 1"/>
                <a:gd name="f353" fmla="*/ f278 f75 1"/>
                <a:gd name="f354" fmla="*/ f279 f74 1"/>
                <a:gd name="f355" fmla="*/ f280 f75 1"/>
                <a:gd name="f356" fmla="*/ f281 f74 1"/>
                <a:gd name="f357" fmla="*/ f282 f75 1"/>
                <a:gd name="f358" fmla="*/ f283 f74 1"/>
                <a:gd name="f359" fmla="*/ f284 f75 1"/>
                <a:gd name="f360" fmla="*/ f285 f74 1"/>
                <a:gd name="f361" fmla="*/ f286 f75 1"/>
                <a:gd name="f362" fmla="*/ f287 f74 1"/>
                <a:gd name="f363" fmla="*/ f288 f75 1"/>
                <a:gd name="f364" fmla="*/ f289 f74 1"/>
                <a:gd name="f365" fmla="*/ f290 f75 1"/>
                <a:gd name="f366" fmla="*/ f291 f74 1"/>
                <a:gd name="f367" fmla="*/ f292 f75 1"/>
                <a:gd name="f368" fmla="*/ f293 f74 1"/>
                <a:gd name="f369" fmla="*/ f294 f75 1"/>
                <a:gd name="f370" fmla="*/ f295 f74 1"/>
                <a:gd name="f371" fmla="*/ f296 f75 1"/>
                <a:gd name="f372" fmla="*/ f297 f74 1"/>
                <a:gd name="f373" fmla="*/ f298 f75 1"/>
                <a:gd name="f374" fmla="*/ f299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8">
                  <a:pos x="f304" y="f305"/>
                </a:cxn>
                <a:cxn ang="f228">
                  <a:pos x="f306" y="f307"/>
                </a:cxn>
                <a:cxn ang="f228">
                  <a:pos x="f308" y="f309"/>
                </a:cxn>
                <a:cxn ang="f228">
                  <a:pos x="f310" y="f311"/>
                </a:cxn>
                <a:cxn ang="f228">
                  <a:pos x="f312" y="f313"/>
                </a:cxn>
                <a:cxn ang="f228">
                  <a:pos x="f314" y="f315"/>
                </a:cxn>
                <a:cxn ang="f228">
                  <a:pos x="f316" y="f317"/>
                </a:cxn>
                <a:cxn ang="f228">
                  <a:pos x="f318" y="f319"/>
                </a:cxn>
                <a:cxn ang="f228">
                  <a:pos x="f320" y="f321"/>
                </a:cxn>
                <a:cxn ang="f228">
                  <a:pos x="f322" y="f323"/>
                </a:cxn>
                <a:cxn ang="f228">
                  <a:pos x="f324" y="f325"/>
                </a:cxn>
                <a:cxn ang="f228">
                  <a:pos x="f326" y="f327"/>
                </a:cxn>
                <a:cxn ang="f228">
                  <a:pos x="f328" y="f329"/>
                </a:cxn>
                <a:cxn ang="f228">
                  <a:pos x="f330" y="f331"/>
                </a:cxn>
                <a:cxn ang="f228">
                  <a:pos x="f332" y="f333"/>
                </a:cxn>
                <a:cxn ang="f228">
                  <a:pos x="f334" y="f335"/>
                </a:cxn>
                <a:cxn ang="f228">
                  <a:pos x="f336" y="f337"/>
                </a:cxn>
                <a:cxn ang="f228">
                  <a:pos x="f338" y="f339"/>
                </a:cxn>
                <a:cxn ang="f228">
                  <a:pos x="f340" y="f341"/>
                </a:cxn>
                <a:cxn ang="f228">
                  <a:pos x="f342" y="f343"/>
                </a:cxn>
                <a:cxn ang="f228">
                  <a:pos x="f344" y="f345"/>
                </a:cxn>
                <a:cxn ang="f228">
                  <a:pos x="f346" y="f347"/>
                </a:cxn>
                <a:cxn ang="f228">
                  <a:pos x="f348" y="f349"/>
                </a:cxn>
                <a:cxn ang="f228">
                  <a:pos x="f350" y="f351"/>
                </a:cxn>
                <a:cxn ang="f228">
                  <a:pos x="f352" y="f353"/>
                </a:cxn>
                <a:cxn ang="f228">
                  <a:pos x="f354" y="f355"/>
                </a:cxn>
                <a:cxn ang="f228">
                  <a:pos x="f356" y="f357"/>
                </a:cxn>
                <a:cxn ang="f228">
                  <a:pos x="f358" y="f359"/>
                </a:cxn>
                <a:cxn ang="f228">
                  <a:pos x="f360" y="f361"/>
                </a:cxn>
                <a:cxn ang="f228">
                  <a:pos x="f362" y="f363"/>
                </a:cxn>
                <a:cxn ang="f228">
                  <a:pos x="f364" y="f365"/>
                </a:cxn>
                <a:cxn ang="f228">
                  <a:pos x="f366" y="f367"/>
                </a:cxn>
                <a:cxn ang="f228">
                  <a:pos x="f368" y="f369"/>
                </a:cxn>
                <a:cxn ang="f228">
                  <a:pos x="f370" y="f371"/>
                </a:cxn>
                <a:cxn ang="f228">
                  <a:pos x="f372" y="f373"/>
                </a:cxn>
                <a:cxn ang="f228">
                  <a:pos x="f372" y="f305"/>
                </a:cxn>
                <a:cxn ang="f228">
                  <a:pos x="f374" y="f305"/>
                </a:cxn>
                <a:cxn ang="f228">
                  <a:pos x="f304" y="f305"/>
                </a:cxn>
              </a:cxnLst>
              <a:rect l="f300" t="f303" r="f301" b="f302"/>
              <a:pathLst>
                <a:path w="1199" h="848">
                  <a:moveTo>
                    <a:pt x="f6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1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5" y="f56"/>
                  </a:lnTo>
                  <a:lnTo>
                    <a:pt x="f5" y="f5"/>
                  </a:lnTo>
                  <a:lnTo>
                    <a:pt x="f72" y="f5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564DC79-5B8B-FA36-A256-880262DFF9C1}"/>
                </a:ext>
              </a:extLst>
            </p:cNvPr>
            <p:cNvSpPr/>
            <p:nvPr/>
          </p:nvSpPr>
          <p:spPr>
            <a:xfrm>
              <a:off x="6096003" y="2692267"/>
              <a:ext cx="1868329" cy="13166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9"/>
                <a:gd name="f7" fmla="val 848"/>
                <a:gd name="f8" fmla="val 600"/>
                <a:gd name="f9" fmla="val 1"/>
                <a:gd name="f10" fmla="val 819"/>
                <a:gd name="f11" fmla="val 2"/>
                <a:gd name="f12" fmla="val 789"/>
                <a:gd name="f13" fmla="val 3"/>
                <a:gd name="f14" fmla="val 760"/>
                <a:gd name="f15" fmla="val 6"/>
                <a:gd name="f16" fmla="val 730"/>
                <a:gd name="f17" fmla="val 9"/>
                <a:gd name="f18" fmla="val 701"/>
                <a:gd name="f19" fmla="val 13"/>
                <a:gd name="f20" fmla="val 672"/>
                <a:gd name="f21" fmla="val 18"/>
                <a:gd name="f22" fmla="val 643"/>
                <a:gd name="f23" fmla="val 23"/>
                <a:gd name="f24" fmla="val 614"/>
                <a:gd name="f25" fmla="val 29"/>
                <a:gd name="f26" fmla="val 585"/>
                <a:gd name="f27" fmla="val 36"/>
                <a:gd name="f28" fmla="val 557"/>
                <a:gd name="f29" fmla="val 44"/>
                <a:gd name="f30" fmla="val 528"/>
                <a:gd name="f31" fmla="val 52"/>
                <a:gd name="f32" fmla="val 500"/>
                <a:gd name="f33" fmla="val 56"/>
                <a:gd name="f34" fmla="val 486"/>
                <a:gd name="f35" fmla="val 61"/>
                <a:gd name="f36" fmla="val 472"/>
                <a:gd name="f37" fmla="val 70"/>
                <a:gd name="f38" fmla="val 444"/>
                <a:gd name="f39" fmla="val 81"/>
                <a:gd name="f40" fmla="val 417"/>
                <a:gd name="f41" fmla="val 91"/>
                <a:gd name="f42" fmla="val 389"/>
                <a:gd name="f43" fmla="val 103"/>
                <a:gd name="f44" fmla="val 362"/>
                <a:gd name="f45" fmla="val 115"/>
                <a:gd name="f46" fmla="val 336"/>
                <a:gd name="f47" fmla="val 128"/>
                <a:gd name="f48" fmla="val 309"/>
                <a:gd name="f49" fmla="val 142"/>
                <a:gd name="f50" fmla="val 283"/>
                <a:gd name="f51" fmla="val 156"/>
                <a:gd name="f52" fmla="val 257"/>
                <a:gd name="f53" fmla="val 170"/>
                <a:gd name="f54" fmla="val 231"/>
                <a:gd name="f55" fmla="val 186"/>
                <a:gd name="f56" fmla="val 206"/>
                <a:gd name="f57" fmla="val 202"/>
                <a:gd name="f58" fmla="val 181"/>
                <a:gd name="f59" fmla="val 218"/>
                <a:gd name="f60" fmla="val 157"/>
                <a:gd name="f61" fmla="val 227"/>
                <a:gd name="f62" fmla="val 145"/>
                <a:gd name="f63" fmla="val 236"/>
                <a:gd name="f64" fmla="val 133"/>
                <a:gd name="f65" fmla="val 253"/>
                <a:gd name="f66" fmla="val 110"/>
                <a:gd name="f67" fmla="val 272"/>
                <a:gd name="f68" fmla="val 87"/>
                <a:gd name="f69" fmla="val 291"/>
                <a:gd name="f70" fmla="val 64"/>
                <a:gd name="f71" fmla="val 310"/>
                <a:gd name="f72" fmla="val 42"/>
                <a:gd name="f73" fmla="val 320"/>
                <a:gd name="f74" fmla="val 31"/>
                <a:gd name="f75" fmla="val 330"/>
                <a:gd name="f76" fmla="val 21"/>
                <a:gd name="f77" fmla="val 351"/>
                <a:gd name="f78" fmla="val 775"/>
                <a:gd name="f79" fmla="val 424"/>
                <a:gd name="f80" fmla="+- 0 0 -90"/>
                <a:gd name="f81" fmla="*/ f3 1 1199"/>
                <a:gd name="f82" fmla="*/ f4 1 848"/>
                <a:gd name="f83" fmla="+- f7 0 f5"/>
                <a:gd name="f84" fmla="+- f6 0 f5"/>
                <a:gd name="f85" fmla="*/ f80 f0 1"/>
                <a:gd name="f86" fmla="*/ f84 1 1199"/>
                <a:gd name="f87" fmla="*/ f83 1 848"/>
                <a:gd name="f88" fmla="*/ 1199 f84 1"/>
                <a:gd name="f89" fmla="*/ 848 f83 1"/>
                <a:gd name="f90" fmla="*/ 600 f84 1"/>
                <a:gd name="f91" fmla="*/ 0 f84 1"/>
                <a:gd name="f92" fmla="*/ 1 f84 1"/>
                <a:gd name="f93" fmla="*/ 819 f83 1"/>
                <a:gd name="f94" fmla="*/ 2 f84 1"/>
                <a:gd name="f95" fmla="*/ 789 f83 1"/>
                <a:gd name="f96" fmla="*/ 3 f84 1"/>
                <a:gd name="f97" fmla="*/ 760 f83 1"/>
                <a:gd name="f98" fmla="*/ 6 f84 1"/>
                <a:gd name="f99" fmla="*/ 730 f83 1"/>
                <a:gd name="f100" fmla="*/ 9 f84 1"/>
                <a:gd name="f101" fmla="*/ 701 f83 1"/>
                <a:gd name="f102" fmla="*/ 13 f84 1"/>
                <a:gd name="f103" fmla="*/ 672 f83 1"/>
                <a:gd name="f104" fmla="*/ 18 f84 1"/>
                <a:gd name="f105" fmla="*/ 643 f83 1"/>
                <a:gd name="f106" fmla="*/ 23 f84 1"/>
                <a:gd name="f107" fmla="*/ 614 f83 1"/>
                <a:gd name="f108" fmla="*/ 29 f84 1"/>
                <a:gd name="f109" fmla="*/ 585 f83 1"/>
                <a:gd name="f110" fmla="*/ 36 f84 1"/>
                <a:gd name="f111" fmla="*/ 557 f83 1"/>
                <a:gd name="f112" fmla="*/ 44 f84 1"/>
                <a:gd name="f113" fmla="*/ 528 f83 1"/>
                <a:gd name="f114" fmla="*/ 52 f84 1"/>
                <a:gd name="f115" fmla="*/ 500 f83 1"/>
                <a:gd name="f116" fmla="*/ 56 f84 1"/>
                <a:gd name="f117" fmla="*/ 486 f83 1"/>
                <a:gd name="f118" fmla="*/ 61 f84 1"/>
                <a:gd name="f119" fmla="*/ 472 f83 1"/>
                <a:gd name="f120" fmla="*/ 70 f84 1"/>
                <a:gd name="f121" fmla="*/ 444 f83 1"/>
                <a:gd name="f122" fmla="*/ 81 f84 1"/>
                <a:gd name="f123" fmla="*/ 417 f83 1"/>
                <a:gd name="f124" fmla="*/ 91 f84 1"/>
                <a:gd name="f125" fmla="*/ 389 f83 1"/>
                <a:gd name="f126" fmla="*/ 103 f84 1"/>
                <a:gd name="f127" fmla="*/ 362 f83 1"/>
                <a:gd name="f128" fmla="*/ 115 f84 1"/>
                <a:gd name="f129" fmla="*/ 336 f83 1"/>
                <a:gd name="f130" fmla="*/ 128 f84 1"/>
                <a:gd name="f131" fmla="*/ 309 f83 1"/>
                <a:gd name="f132" fmla="*/ 142 f84 1"/>
                <a:gd name="f133" fmla="*/ 283 f83 1"/>
                <a:gd name="f134" fmla="*/ 156 f84 1"/>
                <a:gd name="f135" fmla="*/ 257 f83 1"/>
                <a:gd name="f136" fmla="*/ 170 f84 1"/>
                <a:gd name="f137" fmla="*/ 231 f83 1"/>
                <a:gd name="f138" fmla="*/ 186 f84 1"/>
                <a:gd name="f139" fmla="*/ 206 f83 1"/>
                <a:gd name="f140" fmla="*/ 202 f84 1"/>
                <a:gd name="f141" fmla="*/ 181 f83 1"/>
                <a:gd name="f142" fmla="*/ 218 f84 1"/>
                <a:gd name="f143" fmla="*/ 157 f83 1"/>
                <a:gd name="f144" fmla="*/ 227 f84 1"/>
                <a:gd name="f145" fmla="*/ 145 f83 1"/>
                <a:gd name="f146" fmla="*/ 236 f84 1"/>
                <a:gd name="f147" fmla="*/ 133 f83 1"/>
                <a:gd name="f148" fmla="*/ 253 f84 1"/>
                <a:gd name="f149" fmla="*/ 110 f83 1"/>
                <a:gd name="f150" fmla="*/ 272 f84 1"/>
                <a:gd name="f151" fmla="*/ 87 f83 1"/>
                <a:gd name="f152" fmla="*/ 291 f84 1"/>
                <a:gd name="f153" fmla="*/ 64 f83 1"/>
                <a:gd name="f154" fmla="*/ 310 f84 1"/>
                <a:gd name="f155" fmla="*/ 42 f83 1"/>
                <a:gd name="f156" fmla="*/ 320 f84 1"/>
                <a:gd name="f157" fmla="*/ 31 f83 1"/>
                <a:gd name="f158" fmla="*/ 330 f84 1"/>
                <a:gd name="f159" fmla="*/ 21 f83 1"/>
                <a:gd name="f160" fmla="*/ 351 f84 1"/>
                <a:gd name="f161" fmla="*/ 0 f83 1"/>
                <a:gd name="f162" fmla="*/ 775 f84 1"/>
                <a:gd name="f163" fmla="*/ 424 f83 1"/>
                <a:gd name="f164" fmla="*/ f85 1 f2"/>
                <a:gd name="f165" fmla="*/ f88 1 1199"/>
                <a:gd name="f166" fmla="*/ f89 1 848"/>
                <a:gd name="f167" fmla="*/ f90 1 1199"/>
                <a:gd name="f168" fmla="*/ f91 1 1199"/>
                <a:gd name="f169" fmla="*/ f92 1 1199"/>
                <a:gd name="f170" fmla="*/ f93 1 848"/>
                <a:gd name="f171" fmla="*/ f94 1 1199"/>
                <a:gd name="f172" fmla="*/ f95 1 848"/>
                <a:gd name="f173" fmla="*/ f96 1 1199"/>
                <a:gd name="f174" fmla="*/ f97 1 848"/>
                <a:gd name="f175" fmla="*/ f98 1 1199"/>
                <a:gd name="f176" fmla="*/ f99 1 848"/>
                <a:gd name="f177" fmla="*/ f100 1 1199"/>
                <a:gd name="f178" fmla="*/ f101 1 848"/>
                <a:gd name="f179" fmla="*/ f102 1 1199"/>
                <a:gd name="f180" fmla="*/ f103 1 848"/>
                <a:gd name="f181" fmla="*/ f104 1 1199"/>
                <a:gd name="f182" fmla="*/ f105 1 848"/>
                <a:gd name="f183" fmla="*/ f106 1 1199"/>
                <a:gd name="f184" fmla="*/ f107 1 848"/>
                <a:gd name="f185" fmla="*/ f108 1 1199"/>
                <a:gd name="f186" fmla="*/ f109 1 848"/>
                <a:gd name="f187" fmla="*/ f110 1 1199"/>
                <a:gd name="f188" fmla="*/ f111 1 848"/>
                <a:gd name="f189" fmla="*/ f112 1 1199"/>
                <a:gd name="f190" fmla="*/ f113 1 848"/>
                <a:gd name="f191" fmla="*/ f114 1 1199"/>
                <a:gd name="f192" fmla="*/ f115 1 848"/>
                <a:gd name="f193" fmla="*/ f116 1 1199"/>
                <a:gd name="f194" fmla="*/ f117 1 848"/>
                <a:gd name="f195" fmla="*/ f118 1 1199"/>
                <a:gd name="f196" fmla="*/ f119 1 848"/>
                <a:gd name="f197" fmla="*/ f120 1 1199"/>
                <a:gd name="f198" fmla="*/ f121 1 848"/>
                <a:gd name="f199" fmla="*/ f122 1 1199"/>
                <a:gd name="f200" fmla="*/ f123 1 848"/>
                <a:gd name="f201" fmla="*/ f124 1 1199"/>
                <a:gd name="f202" fmla="*/ f125 1 848"/>
                <a:gd name="f203" fmla="*/ f126 1 1199"/>
                <a:gd name="f204" fmla="*/ f127 1 848"/>
                <a:gd name="f205" fmla="*/ f128 1 1199"/>
                <a:gd name="f206" fmla="*/ f129 1 848"/>
                <a:gd name="f207" fmla="*/ f130 1 1199"/>
                <a:gd name="f208" fmla="*/ f131 1 848"/>
                <a:gd name="f209" fmla="*/ f132 1 1199"/>
                <a:gd name="f210" fmla="*/ f133 1 848"/>
                <a:gd name="f211" fmla="*/ f134 1 1199"/>
                <a:gd name="f212" fmla="*/ f135 1 848"/>
                <a:gd name="f213" fmla="*/ f136 1 1199"/>
                <a:gd name="f214" fmla="*/ f137 1 848"/>
                <a:gd name="f215" fmla="*/ f138 1 1199"/>
                <a:gd name="f216" fmla="*/ f139 1 848"/>
                <a:gd name="f217" fmla="*/ f140 1 1199"/>
                <a:gd name="f218" fmla="*/ f141 1 848"/>
                <a:gd name="f219" fmla="*/ f142 1 1199"/>
                <a:gd name="f220" fmla="*/ f143 1 848"/>
                <a:gd name="f221" fmla="*/ f144 1 1199"/>
                <a:gd name="f222" fmla="*/ f145 1 848"/>
                <a:gd name="f223" fmla="*/ f146 1 1199"/>
                <a:gd name="f224" fmla="*/ f147 1 848"/>
                <a:gd name="f225" fmla="*/ f148 1 1199"/>
                <a:gd name="f226" fmla="*/ f149 1 848"/>
                <a:gd name="f227" fmla="*/ f150 1 1199"/>
                <a:gd name="f228" fmla="*/ f151 1 848"/>
                <a:gd name="f229" fmla="*/ f152 1 1199"/>
                <a:gd name="f230" fmla="*/ f153 1 848"/>
                <a:gd name="f231" fmla="*/ f154 1 1199"/>
                <a:gd name="f232" fmla="*/ f155 1 848"/>
                <a:gd name="f233" fmla="*/ f156 1 1199"/>
                <a:gd name="f234" fmla="*/ f157 1 848"/>
                <a:gd name="f235" fmla="*/ f158 1 1199"/>
                <a:gd name="f236" fmla="*/ f159 1 848"/>
                <a:gd name="f237" fmla="*/ f160 1 1199"/>
                <a:gd name="f238" fmla="*/ f161 1 848"/>
                <a:gd name="f239" fmla="*/ f162 1 1199"/>
                <a:gd name="f240" fmla="*/ f163 1 848"/>
                <a:gd name="f241" fmla="*/ 0 1 f86"/>
                <a:gd name="f242" fmla="*/ f6 1 f86"/>
                <a:gd name="f243" fmla="*/ 0 1 f87"/>
                <a:gd name="f244" fmla="*/ f7 1 f87"/>
                <a:gd name="f245" fmla="+- f164 0 f1"/>
                <a:gd name="f246" fmla="*/ f165 1 f86"/>
                <a:gd name="f247" fmla="*/ f166 1 f87"/>
                <a:gd name="f248" fmla="*/ f167 1 f86"/>
                <a:gd name="f249" fmla="*/ f168 1 f86"/>
                <a:gd name="f250" fmla="*/ f169 1 f86"/>
                <a:gd name="f251" fmla="*/ f170 1 f87"/>
                <a:gd name="f252" fmla="*/ f171 1 f86"/>
                <a:gd name="f253" fmla="*/ f172 1 f87"/>
                <a:gd name="f254" fmla="*/ f173 1 f86"/>
                <a:gd name="f255" fmla="*/ f174 1 f87"/>
                <a:gd name="f256" fmla="*/ f175 1 f86"/>
                <a:gd name="f257" fmla="*/ f176 1 f87"/>
                <a:gd name="f258" fmla="*/ f177 1 f86"/>
                <a:gd name="f259" fmla="*/ f178 1 f87"/>
                <a:gd name="f260" fmla="*/ f179 1 f86"/>
                <a:gd name="f261" fmla="*/ f180 1 f87"/>
                <a:gd name="f262" fmla="*/ f181 1 f86"/>
                <a:gd name="f263" fmla="*/ f182 1 f87"/>
                <a:gd name="f264" fmla="*/ f183 1 f86"/>
                <a:gd name="f265" fmla="*/ f184 1 f87"/>
                <a:gd name="f266" fmla="*/ f185 1 f86"/>
                <a:gd name="f267" fmla="*/ f186 1 f87"/>
                <a:gd name="f268" fmla="*/ f187 1 f86"/>
                <a:gd name="f269" fmla="*/ f188 1 f87"/>
                <a:gd name="f270" fmla="*/ f189 1 f86"/>
                <a:gd name="f271" fmla="*/ f190 1 f87"/>
                <a:gd name="f272" fmla="*/ f191 1 f86"/>
                <a:gd name="f273" fmla="*/ f192 1 f87"/>
                <a:gd name="f274" fmla="*/ f193 1 f86"/>
                <a:gd name="f275" fmla="*/ f194 1 f87"/>
                <a:gd name="f276" fmla="*/ f195 1 f86"/>
                <a:gd name="f277" fmla="*/ f196 1 f87"/>
                <a:gd name="f278" fmla="*/ f197 1 f86"/>
                <a:gd name="f279" fmla="*/ f198 1 f87"/>
                <a:gd name="f280" fmla="*/ f199 1 f86"/>
                <a:gd name="f281" fmla="*/ f200 1 f87"/>
                <a:gd name="f282" fmla="*/ f201 1 f86"/>
                <a:gd name="f283" fmla="*/ f202 1 f87"/>
                <a:gd name="f284" fmla="*/ f203 1 f86"/>
                <a:gd name="f285" fmla="*/ f204 1 f87"/>
                <a:gd name="f286" fmla="*/ f205 1 f86"/>
                <a:gd name="f287" fmla="*/ f206 1 f87"/>
                <a:gd name="f288" fmla="*/ f207 1 f86"/>
                <a:gd name="f289" fmla="*/ f208 1 f87"/>
                <a:gd name="f290" fmla="*/ f209 1 f86"/>
                <a:gd name="f291" fmla="*/ f210 1 f87"/>
                <a:gd name="f292" fmla="*/ f211 1 f86"/>
                <a:gd name="f293" fmla="*/ f212 1 f87"/>
                <a:gd name="f294" fmla="*/ f213 1 f86"/>
                <a:gd name="f295" fmla="*/ f214 1 f87"/>
                <a:gd name="f296" fmla="*/ f215 1 f86"/>
                <a:gd name="f297" fmla="*/ f216 1 f87"/>
                <a:gd name="f298" fmla="*/ f217 1 f86"/>
                <a:gd name="f299" fmla="*/ f218 1 f87"/>
                <a:gd name="f300" fmla="*/ f219 1 f86"/>
                <a:gd name="f301" fmla="*/ f220 1 f87"/>
                <a:gd name="f302" fmla="*/ f221 1 f86"/>
                <a:gd name="f303" fmla="*/ f222 1 f87"/>
                <a:gd name="f304" fmla="*/ f223 1 f86"/>
                <a:gd name="f305" fmla="*/ f224 1 f87"/>
                <a:gd name="f306" fmla="*/ f225 1 f86"/>
                <a:gd name="f307" fmla="*/ f226 1 f87"/>
                <a:gd name="f308" fmla="*/ f227 1 f86"/>
                <a:gd name="f309" fmla="*/ f228 1 f87"/>
                <a:gd name="f310" fmla="*/ f229 1 f86"/>
                <a:gd name="f311" fmla="*/ f230 1 f87"/>
                <a:gd name="f312" fmla="*/ f231 1 f86"/>
                <a:gd name="f313" fmla="*/ f232 1 f87"/>
                <a:gd name="f314" fmla="*/ f233 1 f86"/>
                <a:gd name="f315" fmla="*/ f234 1 f87"/>
                <a:gd name="f316" fmla="*/ f235 1 f86"/>
                <a:gd name="f317" fmla="*/ f236 1 f87"/>
                <a:gd name="f318" fmla="*/ f237 1 f86"/>
                <a:gd name="f319" fmla="*/ f238 1 f87"/>
                <a:gd name="f320" fmla="*/ f239 1 f86"/>
                <a:gd name="f321" fmla="*/ f240 1 f87"/>
                <a:gd name="f322" fmla="*/ f241 f81 1"/>
                <a:gd name="f323" fmla="*/ f242 f81 1"/>
                <a:gd name="f324" fmla="*/ f244 f82 1"/>
                <a:gd name="f325" fmla="*/ f243 f82 1"/>
                <a:gd name="f326" fmla="*/ f246 f81 1"/>
                <a:gd name="f327" fmla="*/ f247 f82 1"/>
                <a:gd name="f328" fmla="*/ f248 f81 1"/>
                <a:gd name="f329" fmla="*/ f249 f81 1"/>
                <a:gd name="f330" fmla="*/ f250 f81 1"/>
                <a:gd name="f331" fmla="*/ f251 f82 1"/>
                <a:gd name="f332" fmla="*/ f252 f81 1"/>
                <a:gd name="f333" fmla="*/ f253 f82 1"/>
                <a:gd name="f334" fmla="*/ f254 f81 1"/>
                <a:gd name="f335" fmla="*/ f255 f82 1"/>
                <a:gd name="f336" fmla="*/ f256 f81 1"/>
                <a:gd name="f337" fmla="*/ f257 f82 1"/>
                <a:gd name="f338" fmla="*/ f258 f81 1"/>
                <a:gd name="f339" fmla="*/ f259 f82 1"/>
                <a:gd name="f340" fmla="*/ f260 f81 1"/>
                <a:gd name="f341" fmla="*/ f261 f82 1"/>
                <a:gd name="f342" fmla="*/ f262 f81 1"/>
                <a:gd name="f343" fmla="*/ f263 f82 1"/>
                <a:gd name="f344" fmla="*/ f264 f81 1"/>
                <a:gd name="f345" fmla="*/ f265 f82 1"/>
                <a:gd name="f346" fmla="*/ f266 f81 1"/>
                <a:gd name="f347" fmla="*/ f267 f82 1"/>
                <a:gd name="f348" fmla="*/ f268 f81 1"/>
                <a:gd name="f349" fmla="*/ f269 f82 1"/>
                <a:gd name="f350" fmla="*/ f270 f81 1"/>
                <a:gd name="f351" fmla="*/ f271 f82 1"/>
                <a:gd name="f352" fmla="*/ f272 f81 1"/>
                <a:gd name="f353" fmla="*/ f273 f82 1"/>
                <a:gd name="f354" fmla="*/ f274 f81 1"/>
                <a:gd name="f355" fmla="*/ f275 f82 1"/>
                <a:gd name="f356" fmla="*/ f276 f81 1"/>
                <a:gd name="f357" fmla="*/ f277 f82 1"/>
                <a:gd name="f358" fmla="*/ f278 f81 1"/>
                <a:gd name="f359" fmla="*/ f279 f82 1"/>
                <a:gd name="f360" fmla="*/ f280 f81 1"/>
                <a:gd name="f361" fmla="*/ f281 f82 1"/>
                <a:gd name="f362" fmla="*/ f282 f81 1"/>
                <a:gd name="f363" fmla="*/ f283 f82 1"/>
                <a:gd name="f364" fmla="*/ f284 f81 1"/>
                <a:gd name="f365" fmla="*/ f285 f82 1"/>
                <a:gd name="f366" fmla="*/ f286 f81 1"/>
                <a:gd name="f367" fmla="*/ f287 f82 1"/>
                <a:gd name="f368" fmla="*/ f288 f81 1"/>
                <a:gd name="f369" fmla="*/ f289 f82 1"/>
                <a:gd name="f370" fmla="*/ f290 f81 1"/>
                <a:gd name="f371" fmla="*/ f291 f82 1"/>
                <a:gd name="f372" fmla="*/ f292 f81 1"/>
                <a:gd name="f373" fmla="*/ f293 f82 1"/>
                <a:gd name="f374" fmla="*/ f294 f81 1"/>
                <a:gd name="f375" fmla="*/ f295 f82 1"/>
                <a:gd name="f376" fmla="*/ f296 f81 1"/>
                <a:gd name="f377" fmla="*/ f297 f82 1"/>
                <a:gd name="f378" fmla="*/ f298 f81 1"/>
                <a:gd name="f379" fmla="*/ f299 f82 1"/>
                <a:gd name="f380" fmla="*/ f300 f81 1"/>
                <a:gd name="f381" fmla="*/ f301 f82 1"/>
                <a:gd name="f382" fmla="*/ f302 f81 1"/>
                <a:gd name="f383" fmla="*/ f303 f82 1"/>
                <a:gd name="f384" fmla="*/ f304 f81 1"/>
                <a:gd name="f385" fmla="*/ f305 f82 1"/>
                <a:gd name="f386" fmla="*/ f306 f81 1"/>
                <a:gd name="f387" fmla="*/ f307 f82 1"/>
                <a:gd name="f388" fmla="*/ f308 f81 1"/>
                <a:gd name="f389" fmla="*/ f309 f82 1"/>
                <a:gd name="f390" fmla="*/ f310 f81 1"/>
                <a:gd name="f391" fmla="*/ f311 f82 1"/>
                <a:gd name="f392" fmla="*/ f312 f81 1"/>
                <a:gd name="f393" fmla="*/ f313 f82 1"/>
                <a:gd name="f394" fmla="*/ f314 f81 1"/>
                <a:gd name="f395" fmla="*/ f315 f82 1"/>
                <a:gd name="f396" fmla="*/ f316 f81 1"/>
                <a:gd name="f397" fmla="*/ f317 f82 1"/>
                <a:gd name="f398" fmla="*/ f318 f81 1"/>
                <a:gd name="f399" fmla="*/ f319 f82 1"/>
                <a:gd name="f400" fmla="*/ f320 f81 1"/>
                <a:gd name="f401" fmla="*/ f321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5">
                  <a:pos x="f326" y="f327"/>
                </a:cxn>
                <a:cxn ang="f245">
                  <a:pos x="f328" y="f327"/>
                </a:cxn>
                <a:cxn ang="f245">
                  <a:pos x="f329" y="f327"/>
                </a:cxn>
                <a:cxn ang="f245">
                  <a:pos x="f330" y="f331"/>
                </a:cxn>
                <a:cxn ang="f245">
                  <a:pos x="f332" y="f333"/>
                </a:cxn>
                <a:cxn ang="f245">
                  <a:pos x="f334" y="f335"/>
                </a:cxn>
                <a:cxn ang="f245">
                  <a:pos x="f336" y="f337"/>
                </a:cxn>
                <a:cxn ang="f245">
                  <a:pos x="f338" y="f339"/>
                </a:cxn>
                <a:cxn ang="f245">
                  <a:pos x="f340" y="f341"/>
                </a:cxn>
                <a:cxn ang="f245">
                  <a:pos x="f342" y="f343"/>
                </a:cxn>
                <a:cxn ang="f245">
                  <a:pos x="f344" y="f345"/>
                </a:cxn>
                <a:cxn ang="f245">
                  <a:pos x="f346" y="f347"/>
                </a:cxn>
                <a:cxn ang="f245">
                  <a:pos x="f348" y="f349"/>
                </a:cxn>
                <a:cxn ang="f245">
                  <a:pos x="f350" y="f351"/>
                </a:cxn>
                <a:cxn ang="f245">
                  <a:pos x="f352" y="f353"/>
                </a:cxn>
                <a:cxn ang="f245">
                  <a:pos x="f354" y="f355"/>
                </a:cxn>
                <a:cxn ang="f245">
                  <a:pos x="f356" y="f357"/>
                </a:cxn>
                <a:cxn ang="f245">
                  <a:pos x="f358" y="f359"/>
                </a:cxn>
                <a:cxn ang="f245">
                  <a:pos x="f360" y="f361"/>
                </a:cxn>
                <a:cxn ang="f245">
                  <a:pos x="f362" y="f363"/>
                </a:cxn>
                <a:cxn ang="f245">
                  <a:pos x="f364" y="f365"/>
                </a:cxn>
                <a:cxn ang="f245">
                  <a:pos x="f366" y="f367"/>
                </a:cxn>
                <a:cxn ang="f245">
                  <a:pos x="f368" y="f369"/>
                </a:cxn>
                <a:cxn ang="f245">
                  <a:pos x="f370" y="f371"/>
                </a:cxn>
                <a:cxn ang="f245">
                  <a:pos x="f372" y="f373"/>
                </a:cxn>
                <a:cxn ang="f245">
                  <a:pos x="f374" y="f375"/>
                </a:cxn>
                <a:cxn ang="f245">
                  <a:pos x="f376" y="f377"/>
                </a:cxn>
                <a:cxn ang="f245">
                  <a:pos x="f378" y="f379"/>
                </a:cxn>
                <a:cxn ang="f245">
                  <a:pos x="f380" y="f381"/>
                </a:cxn>
                <a:cxn ang="f245">
                  <a:pos x="f382" y="f383"/>
                </a:cxn>
                <a:cxn ang="f245">
                  <a:pos x="f384" y="f385"/>
                </a:cxn>
                <a:cxn ang="f245">
                  <a:pos x="f386" y="f387"/>
                </a:cxn>
                <a:cxn ang="f245">
                  <a:pos x="f388" y="f389"/>
                </a:cxn>
                <a:cxn ang="f245">
                  <a:pos x="f390" y="f391"/>
                </a:cxn>
                <a:cxn ang="f245">
                  <a:pos x="f392" y="f393"/>
                </a:cxn>
                <a:cxn ang="f245">
                  <a:pos x="f394" y="f395"/>
                </a:cxn>
                <a:cxn ang="f245">
                  <a:pos x="f396" y="f397"/>
                </a:cxn>
                <a:cxn ang="f245">
                  <a:pos x="f398" y="f399"/>
                </a:cxn>
                <a:cxn ang="f245">
                  <a:pos x="f400" y="f401"/>
                </a:cxn>
                <a:cxn ang="f245">
                  <a:pos x="f326" y="f327"/>
                </a:cxn>
              </a:cxnLst>
              <a:rect l="f322" t="f325" r="f323" b="f324"/>
              <a:pathLst>
                <a:path w="1199" h="848">
                  <a:moveTo>
                    <a:pt x="f6" y="f7"/>
                  </a:moveTo>
                  <a:lnTo>
                    <a:pt x="f8" y="f7"/>
                  </a:lnTo>
                  <a:lnTo>
                    <a:pt x="f5" y="f7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5"/>
                  </a:lnTo>
                  <a:lnTo>
                    <a:pt x="f78" y="f7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BA845F2-15D6-0721-44D6-681A395B1EF6}"/>
                </a:ext>
              </a:extLst>
            </p:cNvPr>
            <p:cNvSpPr/>
            <p:nvPr/>
          </p:nvSpPr>
          <p:spPr>
            <a:xfrm>
              <a:off x="6642869" y="2147111"/>
              <a:ext cx="1321454" cy="1861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"/>
                <a:gd name="f7" fmla="val 1199"/>
                <a:gd name="f8" fmla="val 424"/>
                <a:gd name="f9" fmla="val 775"/>
                <a:gd name="f10" fmla="val 351"/>
                <a:gd name="f11" fmla="val 21"/>
                <a:gd name="f12" fmla="val 330"/>
                <a:gd name="f13" fmla="val 43"/>
                <a:gd name="f14" fmla="val 310"/>
                <a:gd name="f15" fmla="val 65"/>
                <a:gd name="f16" fmla="val 291"/>
                <a:gd name="f17" fmla="val 87"/>
                <a:gd name="f18" fmla="val 272"/>
                <a:gd name="f19" fmla="val 110"/>
                <a:gd name="f20" fmla="val 253"/>
                <a:gd name="f21" fmla="val 134"/>
                <a:gd name="f22" fmla="val 236"/>
                <a:gd name="f23" fmla="val 157"/>
                <a:gd name="f24" fmla="val 218"/>
                <a:gd name="f25" fmla="val 170"/>
                <a:gd name="f26" fmla="val 210"/>
                <a:gd name="f27" fmla="val 182"/>
                <a:gd name="f28" fmla="val 202"/>
                <a:gd name="f29" fmla="val 206"/>
                <a:gd name="f30" fmla="val 186"/>
                <a:gd name="f31" fmla="val 231"/>
                <a:gd name="f32" fmla="val 258"/>
                <a:gd name="f33" fmla="val 156"/>
                <a:gd name="f34" fmla="val 284"/>
                <a:gd name="f35" fmla="val 141"/>
                <a:gd name="f36" fmla="val 128"/>
                <a:gd name="f37" fmla="val 336"/>
                <a:gd name="f38" fmla="val 115"/>
                <a:gd name="f39" fmla="val 363"/>
                <a:gd name="f40" fmla="val 103"/>
                <a:gd name="f41" fmla="val 390"/>
                <a:gd name="f42" fmla="val 91"/>
                <a:gd name="f43" fmla="val 417"/>
                <a:gd name="f44" fmla="val 80"/>
                <a:gd name="f45" fmla="val 445"/>
                <a:gd name="f46" fmla="val 70"/>
                <a:gd name="f47" fmla="val 472"/>
                <a:gd name="f48" fmla="val 60"/>
                <a:gd name="f49" fmla="val 500"/>
                <a:gd name="f50" fmla="val 51"/>
                <a:gd name="f51" fmla="val 529"/>
                <a:gd name="f52" fmla="val 557"/>
                <a:gd name="f53" fmla="val 35"/>
                <a:gd name="f54" fmla="val 586"/>
                <a:gd name="f55" fmla="val 29"/>
                <a:gd name="f56" fmla="val 614"/>
                <a:gd name="f57" fmla="val 23"/>
                <a:gd name="f58" fmla="val 643"/>
                <a:gd name="f59" fmla="val 17"/>
                <a:gd name="f60" fmla="val 672"/>
                <a:gd name="f61" fmla="val 12"/>
                <a:gd name="f62" fmla="val 701"/>
                <a:gd name="f63" fmla="val 8"/>
                <a:gd name="f64" fmla="val 731"/>
                <a:gd name="f65" fmla="val 5"/>
                <a:gd name="f66" fmla="val 760"/>
                <a:gd name="f67" fmla="val 3"/>
                <a:gd name="f68" fmla="val 789"/>
                <a:gd name="f69" fmla="val 1"/>
                <a:gd name="f70" fmla="val 819"/>
                <a:gd name="f71" fmla="val 600"/>
                <a:gd name="f72" fmla="+- 0 0 -90"/>
                <a:gd name="f73" fmla="*/ f3 1 848"/>
                <a:gd name="f74" fmla="*/ f4 1 1199"/>
                <a:gd name="f75" fmla="+- f7 0 f5"/>
                <a:gd name="f76" fmla="+- f6 0 f5"/>
                <a:gd name="f77" fmla="*/ f72 f0 1"/>
                <a:gd name="f78" fmla="*/ f76 1 848"/>
                <a:gd name="f79" fmla="*/ f75 1 1199"/>
                <a:gd name="f80" fmla="*/ 848 f76 1"/>
                <a:gd name="f81" fmla="*/ 1199 f75 1"/>
                <a:gd name="f82" fmla="*/ 424 f76 1"/>
                <a:gd name="f83" fmla="*/ 775 f75 1"/>
                <a:gd name="f84" fmla="*/ 0 f76 1"/>
                <a:gd name="f85" fmla="*/ 351 f75 1"/>
                <a:gd name="f86" fmla="*/ 21 f76 1"/>
                <a:gd name="f87" fmla="*/ 330 f75 1"/>
                <a:gd name="f88" fmla="*/ 43 f76 1"/>
                <a:gd name="f89" fmla="*/ 310 f75 1"/>
                <a:gd name="f90" fmla="*/ 65 f76 1"/>
                <a:gd name="f91" fmla="*/ 291 f75 1"/>
                <a:gd name="f92" fmla="*/ 87 f76 1"/>
                <a:gd name="f93" fmla="*/ 272 f75 1"/>
                <a:gd name="f94" fmla="*/ 110 f76 1"/>
                <a:gd name="f95" fmla="*/ 253 f75 1"/>
                <a:gd name="f96" fmla="*/ 134 f76 1"/>
                <a:gd name="f97" fmla="*/ 236 f75 1"/>
                <a:gd name="f98" fmla="*/ 157 f76 1"/>
                <a:gd name="f99" fmla="*/ 218 f75 1"/>
                <a:gd name="f100" fmla="*/ 170 f76 1"/>
                <a:gd name="f101" fmla="*/ 210 f75 1"/>
                <a:gd name="f102" fmla="*/ 182 f76 1"/>
                <a:gd name="f103" fmla="*/ 202 f75 1"/>
                <a:gd name="f104" fmla="*/ 206 f76 1"/>
                <a:gd name="f105" fmla="*/ 186 f75 1"/>
                <a:gd name="f106" fmla="*/ 231 f76 1"/>
                <a:gd name="f107" fmla="*/ 170 f75 1"/>
                <a:gd name="f108" fmla="*/ 258 f76 1"/>
                <a:gd name="f109" fmla="*/ 156 f75 1"/>
                <a:gd name="f110" fmla="*/ 284 f76 1"/>
                <a:gd name="f111" fmla="*/ 141 f75 1"/>
                <a:gd name="f112" fmla="*/ 310 f76 1"/>
                <a:gd name="f113" fmla="*/ 128 f75 1"/>
                <a:gd name="f114" fmla="*/ 336 f76 1"/>
                <a:gd name="f115" fmla="*/ 115 f75 1"/>
                <a:gd name="f116" fmla="*/ 363 f76 1"/>
                <a:gd name="f117" fmla="*/ 103 f75 1"/>
                <a:gd name="f118" fmla="*/ 390 f76 1"/>
                <a:gd name="f119" fmla="*/ 91 f75 1"/>
                <a:gd name="f120" fmla="*/ 417 f76 1"/>
                <a:gd name="f121" fmla="*/ 80 f75 1"/>
                <a:gd name="f122" fmla="*/ 445 f76 1"/>
                <a:gd name="f123" fmla="*/ 70 f75 1"/>
                <a:gd name="f124" fmla="*/ 472 f76 1"/>
                <a:gd name="f125" fmla="*/ 60 f75 1"/>
                <a:gd name="f126" fmla="*/ 500 f76 1"/>
                <a:gd name="f127" fmla="*/ 51 f75 1"/>
                <a:gd name="f128" fmla="*/ 529 f76 1"/>
                <a:gd name="f129" fmla="*/ 43 f75 1"/>
                <a:gd name="f130" fmla="*/ 557 f76 1"/>
                <a:gd name="f131" fmla="*/ 35 f75 1"/>
                <a:gd name="f132" fmla="*/ 586 f76 1"/>
                <a:gd name="f133" fmla="*/ 29 f75 1"/>
                <a:gd name="f134" fmla="*/ 614 f76 1"/>
                <a:gd name="f135" fmla="*/ 23 f75 1"/>
                <a:gd name="f136" fmla="*/ 643 f76 1"/>
                <a:gd name="f137" fmla="*/ 17 f75 1"/>
                <a:gd name="f138" fmla="*/ 672 f76 1"/>
                <a:gd name="f139" fmla="*/ 12 f75 1"/>
                <a:gd name="f140" fmla="*/ 701 f76 1"/>
                <a:gd name="f141" fmla="*/ 8 f75 1"/>
                <a:gd name="f142" fmla="*/ 731 f76 1"/>
                <a:gd name="f143" fmla="*/ 5 f75 1"/>
                <a:gd name="f144" fmla="*/ 760 f76 1"/>
                <a:gd name="f145" fmla="*/ 3 f75 1"/>
                <a:gd name="f146" fmla="*/ 789 f76 1"/>
                <a:gd name="f147" fmla="*/ 1 f75 1"/>
                <a:gd name="f148" fmla="*/ 819 f76 1"/>
                <a:gd name="f149" fmla="*/ 0 f75 1"/>
                <a:gd name="f150" fmla="*/ 600 f75 1"/>
                <a:gd name="f151" fmla="*/ f77 1 f2"/>
                <a:gd name="f152" fmla="*/ f80 1 848"/>
                <a:gd name="f153" fmla="*/ f81 1 1199"/>
                <a:gd name="f154" fmla="*/ f82 1 848"/>
                <a:gd name="f155" fmla="*/ f83 1 1199"/>
                <a:gd name="f156" fmla="*/ f84 1 848"/>
                <a:gd name="f157" fmla="*/ f85 1 1199"/>
                <a:gd name="f158" fmla="*/ f86 1 848"/>
                <a:gd name="f159" fmla="*/ f87 1 1199"/>
                <a:gd name="f160" fmla="*/ f88 1 848"/>
                <a:gd name="f161" fmla="*/ f89 1 1199"/>
                <a:gd name="f162" fmla="*/ f90 1 848"/>
                <a:gd name="f163" fmla="*/ f91 1 1199"/>
                <a:gd name="f164" fmla="*/ f92 1 848"/>
                <a:gd name="f165" fmla="*/ f93 1 1199"/>
                <a:gd name="f166" fmla="*/ f94 1 848"/>
                <a:gd name="f167" fmla="*/ f95 1 1199"/>
                <a:gd name="f168" fmla="*/ f96 1 848"/>
                <a:gd name="f169" fmla="*/ f97 1 1199"/>
                <a:gd name="f170" fmla="*/ f98 1 848"/>
                <a:gd name="f171" fmla="*/ f99 1 1199"/>
                <a:gd name="f172" fmla="*/ f100 1 848"/>
                <a:gd name="f173" fmla="*/ f101 1 1199"/>
                <a:gd name="f174" fmla="*/ f102 1 848"/>
                <a:gd name="f175" fmla="*/ f103 1 1199"/>
                <a:gd name="f176" fmla="*/ f104 1 848"/>
                <a:gd name="f177" fmla="*/ f105 1 1199"/>
                <a:gd name="f178" fmla="*/ f106 1 848"/>
                <a:gd name="f179" fmla="*/ f107 1 1199"/>
                <a:gd name="f180" fmla="*/ f108 1 848"/>
                <a:gd name="f181" fmla="*/ f109 1 1199"/>
                <a:gd name="f182" fmla="*/ f110 1 848"/>
                <a:gd name="f183" fmla="*/ f111 1 1199"/>
                <a:gd name="f184" fmla="*/ f112 1 848"/>
                <a:gd name="f185" fmla="*/ f113 1 1199"/>
                <a:gd name="f186" fmla="*/ f114 1 848"/>
                <a:gd name="f187" fmla="*/ f115 1 1199"/>
                <a:gd name="f188" fmla="*/ f116 1 848"/>
                <a:gd name="f189" fmla="*/ f117 1 1199"/>
                <a:gd name="f190" fmla="*/ f118 1 848"/>
                <a:gd name="f191" fmla="*/ f119 1 1199"/>
                <a:gd name="f192" fmla="*/ f120 1 848"/>
                <a:gd name="f193" fmla="*/ f121 1 1199"/>
                <a:gd name="f194" fmla="*/ f122 1 848"/>
                <a:gd name="f195" fmla="*/ f123 1 1199"/>
                <a:gd name="f196" fmla="*/ f124 1 848"/>
                <a:gd name="f197" fmla="*/ f125 1 1199"/>
                <a:gd name="f198" fmla="*/ f126 1 848"/>
                <a:gd name="f199" fmla="*/ f127 1 1199"/>
                <a:gd name="f200" fmla="*/ f128 1 848"/>
                <a:gd name="f201" fmla="*/ f129 1 1199"/>
                <a:gd name="f202" fmla="*/ f130 1 848"/>
                <a:gd name="f203" fmla="*/ f131 1 1199"/>
                <a:gd name="f204" fmla="*/ f132 1 848"/>
                <a:gd name="f205" fmla="*/ f133 1 1199"/>
                <a:gd name="f206" fmla="*/ f134 1 848"/>
                <a:gd name="f207" fmla="*/ f135 1 1199"/>
                <a:gd name="f208" fmla="*/ f136 1 848"/>
                <a:gd name="f209" fmla="*/ f137 1 1199"/>
                <a:gd name="f210" fmla="*/ f138 1 848"/>
                <a:gd name="f211" fmla="*/ f139 1 1199"/>
                <a:gd name="f212" fmla="*/ f140 1 848"/>
                <a:gd name="f213" fmla="*/ f141 1 1199"/>
                <a:gd name="f214" fmla="*/ f142 1 848"/>
                <a:gd name="f215" fmla="*/ f143 1 1199"/>
                <a:gd name="f216" fmla="*/ f144 1 848"/>
                <a:gd name="f217" fmla="*/ f145 1 1199"/>
                <a:gd name="f218" fmla="*/ f146 1 848"/>
                <a:gd name="f219" fmla="*/ f147 1 1199"/>
                <a:gd name="f220" fmla="*/ f148 1 848"/>
                <a:gd name="f221" fmla="*/ f149 1 1199"/>
                <a:gd name="f222" fmla="*/ f150 1 1199"/>
                <a:gd name="f223" fmla="*/ 0 1 f78"/>
                <a:gd name="f224" fmla="*/ f6 1 f78"/>
                <a:gd name="f225" fmla="*/ 0 1 f79"/>
                <a:gd name="f226" fmla="*/ f7 1 f79"/>
                <a:gd name="f227" fmla="+- f151 0 f1"/>
                <a:gd name="f228" fmla="*/ f152 1 f78"/>
                <a:gd name="f229" fmla="*/ f153 1 f79"/>
                <a:gd name="f230" fmla="*/ f154 1 f78"/>
                <a:gd name="f231" fmla="*/ f155 1 f79"/>
                <a:gd name="f232" fmla="*/ f156 1 f78"/>
                <a:gd name="f233" fmla="*/ f157 1 f79"/>
                <a:gd name="f234" fmla="*/ f158 1 f78"/>
                <a:gd name="f235" fmla="*/ f159 1 f79"/>
                <a:gd name="f236" fmla="*/ f160 1 f78"/>
                <a:gd name="f237" fmla="*/ f161 1 f79"/>
                <a:gd name="f238" fmla="*/ f162 1 f78"/>
                <a:gd name="f239" fmla="*/ f163 1 f79"/>
                <a:gd name="f240" fmla="*/ f164 1 f78"/>
                <a:gd name="f241" fmla="*/ f165 1 f79"/>
                <a:gd name="f242" fmla="*/ f166 1 f78"/>
                <a:gd name="f243" fmla="*/ f167 1 f79"/>
                <a:gd name="f244" fmla="*/ f168 1 f78"/>
                <a:gd name="f245" fmla="*/ f169 1 f79"/>
                <a:gd name="f246" fmla="*/ f170 1 f78"/>
                <a:gd name="f247" fmla="*/ f171 1 f79"/>
                <a:gd name="f248" fmla="*/ f172 1 f78"/>
                <a:gd name="f249" fmla="*/ f173 1 f79"/>
                <a:gd name="f250" fmla="*/ f174 1 f78"/>
                <a:gd name="f251" fmla="*/ f175 1 f79"/>
                <a:gd name="f252" fmla="*/ f176 1 f78"/>
                <a:gd name="f253" fmla="*/ f177 1 f79"/>
                <a:gd name="f254" fmla="*/ f178 1 f78"/>
                <a:gd name="f255" fmla="*/ f179 1 f79"/>
                <a:gd name="f256" fmla="*/ f180 1 f78"/>
                <a:gd name="f257" fmla="*/ f181 1 f79"/>
                <a:gd name="f258" fmla="*/ f182 1 f78"/>
                <a:gd name="f259" fmla="*/ f183 1 f79"/>
                <a:gd name="f260" fmla="*/ f184 1 f78"/>
                <a:gd name="f261" fmla="*/ f185 1 f79"/>
                <a:gd name="f262" fmla="*/ f186 1 f78"/>
                <a:gd name="f263" fmla="*/ f187 1 f79"/>
                <a:gd name="f264" fmla="*/ f188 1 f78"/>
                <a:gd name="f265" fmla="*/ f189 1 f79"/>
                <a:gd name="f266" fmla="*/ f190 1 f78"/>
                <a:gd name="f267" fmla="*/ f191 1 f79"/>
                <a:gd name="f268" fmla="*/ f192 1 f78"/>
                <a:gd name="f269" fmla="*/ f193 1 f79"/>
                <a:gd name="f270" fmla="*/ f194 1 f78"/>
                <a:gd name="f271" fmla="*/ f195 1 f79"/>
                <a:gd name="f272" fmla="*/ f196 1 f78"/>
                <a:gd name="f273" fmla="*/ f197 1 f79"/>
                <a:gd name="f274" fmla="*/ f198 1 f78"/>
                <a:gd name="f275" fmla="*/ f199 1 f79"/>
                <a:gd name="f276" fmla="*/ f200 1 f78"/>
                <a:gd name="f277" fmla="*/ f201 1 f79"/>
                <a:gd name="f278" fmla="*/ f202 1 f78"/>
                <a:gd name="f279" fmla="*/ f203 1 f79"/>
                <a:gd name="f280" fmla="*/ f204 1 f78"/>
                <a:gd name="f281" fmla="*/ f205 1 f79"/>
                <a:gd name="f282" fmla="*/ f206 1 f78"/>
                <a:gd name="f283" fmla="*/ f207 1 f79"/>
                <a:gd name="f284" fmla="*/ f208 1 f78"/>
                <a:gd name="f285" fmla="*/ f209 1 f79"/>
                <a:gd name="f286" fmla="*/ f210 1 f78"/>
                <a:gd name="f287" fmla="*/ f211 1 f79"/>
                <a:gd name="f288" fmla="*/ f212 1 f78"/>
                <a:gd name="f289" fmla="*/ f213 1 f79"/>
                <a:gd name="f290" fmla="*/ f214 1 f78"/>
                <a:gd name="f291" fmla="*/ f215 1 f79"/>
                <a:gd name="f292" fmla="*/ f216 1 f78"/>
                <a:gd name="f293" fmla="*/ f217 1 f79"/>
                <a:gd name="f294" fmla="*/ f218 1 f78"/>
                <a:gd name="f295" fmla="*/ f219 1 f79"/>
                <a:gd name="f296" fmla="*/ f220 1 f78"/>
                <a:gd name="f297" fmla="*/ f221 1 f79"/>
                <a:gd name="f298" fmla="*/ f222 1 f79"/>
                <a:gd name="f299" fmla="*/ f223 f73 1"/>
                <a:gd name="f300" fmla="*/ f224 f73 1"/>
                <a:gd name="f301" fmla="*/ f226 f74 1"/>
                <a:gd name="f302" fmla="*/ f225 f74 1"/>
                <a:gd name="f303" fmla="*/ f228 f73 1"/>
                <a:gd name="f304" fmla="*/ f229 f74 1"/>
                <a:gd name="f305" fmla="*/ f230 f73 1"/>
                <a:gd name="f306" fmla="*/ f231 f74 1"/>
                <a:gd name="f307" fmla="*/ f232 f73 1"/>
                <a:gd name="f308" fmla="*/ f233 f74 1"/>
                <a:gd name="f309" fmla="*/ f234 f73 1"/>
                <a:gd name="f310" fmla="*/ f235 f74 1"/>
                <a:gd name="f311" fmla="*/ f236 f73 1"/>
                <a:gd name="f312" fmla="*/ f237 f74 1"/>
                <a:gd name="f313" fmla="*/ f238 f73 1"/>
                <a:gd name="f314" fmla="*/ f239 f74 1"/>
                <a:gd name="f315" fmla="*/ f240 f73 1"/>
                <a:gd name="f316" fmla="*/ f241 f74 1"/>
                <a:gd name="f317" fmla="*/ f242 f73 1"/>
                <a:gd name="f318" fmla="*/ f243 f74 1"/>
                <a:gd name="f319" fmla="*/ f244 f73 1"/>
                <a:gd name="f320" fmla="*/ f245 f74 1"/>
                <a:gd name="f321" fmla="*/ f246 f73 1"/>
                <a:gd name="f322" fmla="*/ f247 f74 1"/>
                <a:gd name="f323" fmla="*/ f248 f73 1"/>
                <a:gd name="f324" fmla="*/ f249 f74 1"/>
                <a:gd name="f325" fmla="*/ f250 f73 1"/>
                <a:gd name="f326" fmla="*/ f251 f74 1"/>
                <a:gd name="f327" fmla="*/ f252 f73 1"/>
                <a:gd name="f328" fmla="*/ f253 f74 1"/>
                <a:gd name="f329" fmla="*/ f254 f73 1"/>
                <a:gd name="f330" fmla="*/ f255 f74 1"/>
                <a:gd name="f331" fmla="*/ f256 f73 1"/>
                <a:gd name="f332" fmla="*/ f257 f74 1"/>
                <a:gd name="f333" fmla="*/ f258 f73 1"/>
                <a:gd name="f334" fmla="*/ f259 f74 1"/>
                <a:gd name="f335" fmla="*/ f260 f73 1"/>
                <a:gd name="f336" fmla="*/ f261 f74 1"/>
                <a:gd name="f337" fmla="*/ f262 f73 1"/>
                <a:gd name="f338" fmla="*/ f263 f74 1"/>
                <a:gd name="f339" fmla="*/ f264 f73 1"/>
                <a:gd name="f340" fmla="*/ f265 f74 1"/>
                <a:gd name="f341" fmla="*/ f266 f73 1"/>
                <a:gd name="f342" fmla="*/ f267 f74 1"/>
                <a:gd name="f343" fmla="*/ f268 f73 1"/>
                <a:gd name="f344" fmla="*/ f269 f74 1"/>
                <a:gd name="f345" fmla="*/ f270 f73 1"/>
                <a:gd name="f346" fmla="*/ f271 f74 1"/>
                <a:gd name="f347" fmla="*/ f272 f73 1"/>
                <a:gd name="f348" fmla="*/ f273 f74 1"/>
                <a:gd name="f349" fmla="*/ f274 f73 1"/>
                <a:gd name="f350" fmla="*/ f275 f74 1"/>
                <a:gd name="f351" fmla="*/ f276 f73 1"/>
                <a:gd name="f352" fmla="*/ f277 f74 1"/>
                <a:gd name="f353" fmla="*/ f278 f73 1"/>
                <a:gd name="f354" fmla="*/ f279 f74 1"/>
                <a:gd name="f355" fmla="*/ f280 f73 1"/>
                <a:gd name="f356" fmla="*/ f281 f74 1"/>
                <a:gd name="f357" fmla="*/ f282 f73 1"/>
                <a:gd name="f358" fmla="*/ f283 f74 1"/>
                <a:gd name="f359" fmla="*/ f284 f73 1"/>
                <a:gd name="f360" fmla="*/ f285 f74 1"/>
                <a:gd name="f361" fmla="*/ f286 f73 1"/>
                <a:gd name="f362" fmla="*/ f287 f74 1"/>
                <a:gd name="f363" fmla="*/ f288 f73 1"/>
                <a:gd name="f364" fmla="*/ f289 f74 1"/>
                <a:gd name="f365" fmla="*/ f290 f73 1"/>
                <a:gd name="f366" fmla="*/ f291 f74 1"/>
                <a:gd name="f367" fmla="*/ f292 f73 1"/>
                <a:gd name="f368" fmla="*/ f293 f74 1"/>
                <a:gd name="f369" fmla="*/ f294 f73 1"/>
                <a:gd name="f370" fmla="*/ f295 f74 1"/>
                <a:gd name="f371" fmla="*/ f296 f73 1"/>
                <a:gd name="f372" fmla="*/ f297 f74 1"/>
                <a:gd name="f373" fmla="*/ f298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7">
                  <a:pos x="f303" y="f304"/>
                </a:cxn>
                <a:cxn ang="f227">
                  <a:pos x="f305" y="f306"/>
                </a:cxn>
                <a:cxn ang="f227">
                  <a:pos x="f307" y="f308"/>
                </a:cxn>
                <a:cxn ang="f227">
                  <a:pos x="f309" y="f310"/>
                </a:cxn>
                <a:cxn ang="f227">
                  <a:pos x="f311" y="f312"/>
                </a:cxn>
                <a:cxn ang="f227">
                  <a:pos x="f313" y="f314"/>
                </a:cxn>
                <a:cxn ang="f227">
                  <a:pos x="f315" y="f316"/>
                </a:cxn>
                <a:cxn ang="f227">
                  <a:pos x="f317" y="f318"/>
                </a:cxn>
                <a:cxn ang="f227">
                  <a:pos x="f319" y="f320"/>
                </a:cxn>
                <a:cxn ang="f227">
                  <a:pos x="f321" y="f322"/>
                </a:cxn>
                <a:cxn ang="f227">
                  <a:pos x="f323" y="f324"/>
                </a:cxn>
                <a:cxn ang="f227">
                  <a:pos x="f325" y="f326"/>
                </a:cxn>
                <a:cxn ang="f227">
                  <a:pos x="f327" y="f328"/>
                </a:cxn>
                <a:cxn ang="f227">
                  <a:pos x="f329" y="f330"/>
                </a:cxn>
                <a:cxn ang="f227">
                  <a:pos x="f331" y="f332"/>
                </a:cxn>
                <a:cxn ang="f227">
                  <a:pos x="f333" y="f334"/>
                </a:cxn>
                <a:cxn ang="f227">
                  <a:pos x="f335" y="f336"/>
                </a:cxn>
                <a:cxn ang="f227">
                  <a:pos x="f337" y="f338"/>
                </a:cxn>
                <a:cxn ang="f227">
                  <a:pos x="f339" y="f340"/>
                </a:cxn>
                <a:cxn ang="f227">
                  <a:pos x="f341" y="f342"/>
                </a:cxn>
                <a:cxn ang="f227">
                  <a:pos x="f343" y="f344"/>
                </a:cxn>
                <a:cxn ang="f227">
                  <a:pos x="f345" y="f346"/>
                </a:cxn>
                <a:cxn ang="f227">
                  <a:pos x="f347" y="f348"/>
                </a:cxn>
                <a:cxn ang="f227">
                  <a:pos x="f349" y="f350"/>
                </a:cxn>
                <a:cxn ang="f227">
                  <a:pos x="f351" y="f352"/>
                </a:cxn>
                <a:cxn ang="f227">
                  <a:pos x="f353" y="f354"/>
                </a:cxn>
                <a:cxn ang="f227">
                  <a:pos x="f355" y="f356"/>
                </a:cxn>
                <a:cxn ang="f227">
                  <a:pos x="f357" y="f358"/>
                </a:cxn>
                <a:cxn ang="f227">
                  <a:pos x="f359" y="f360"/>
                </a:cxn>
                <a:cxn ang="f227">
                  <a:pos x="f361" y="f362"/>
                </a:cxn>
                <a:cxn ang="f227">
                  <a:pos x="f363" y="f364"/>
                </a:cxn>
                <a:cxn ang="f227">
                  <a:pos x="f365" y="f366"/>
                </a:cxn>
                <a:cxn ang="f227">
                  <a:pos x="f367" y="f368"/>
                </a:cxn>
                <a:cxn ang="f227">
                  <a:pos x="f369" y="f370"/>
                </a:cxn>
                <a:cxn ang="f227">
                  <a:pos x="f371" y="f372"/>
                </a:cxn>
                <a:cxn ang="f227">
                  <a:pos x="f303" y="f372"/>
                </a:cxn>
                <a:cxn ang="f227">
                  <a:pos x="f303" y="f373"/>
                </a:cxn>
                <a:cxn ang="f227">
                  <a:pos x="f303" y="f304"/>
                </a:cxn>
              </a:cxnLst>
              <a:rect l="f299" t="f302" r="f300" b="f301"/>
              <a:pathLst>
                <a:path w="848" h="1199">
                  <a:moveTo>
                    <a:pt x="f6" y="f7"/>
                  </a:moveTo>
                  <a:lnTo>
                    <a:pt x="f8" y="f9"/>
                  </a:lnTo>
                  <a:lnTo>
                    <a:pt x="f5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25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14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13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5"/>
                  </a:lnTo>
                  <a:lnTo>
                    <a:pt x="f6" y="f5"/>
                  </a:lnTo>
                  <a:lnTo>
                    <a:pt x="f6" y="f71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70ADA3"/>
            </a:solidFill>
            <a:ln w="6345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E08450BF-77D7-741E-E292-A8300CD59C6D}"/>
                </a:ext>
              </a:extLst>
            </p:cNvPr>
            <p:cNvSpPr txBox="1"/>
            <p:nvPr/>
          </p:nvSpPr>
          <p:spPr>
            <a:xfrm>
              <a:off x="8195630" y="2515139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DA665FD1-40FB-3AF8-BE4C-F8AE2A476C59}"/>
                </a:ext>
              </a:extLst>
            </p:cNvPr>
            <p:cNvSpPr txBox="1"/>
            <p:nvPr/>
          </p:nvSpPr>
          <p:spPr>
            <a:xfrm>
              <a:off x="9050904" y="3375196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560DE2E9-2FCF-29AF-83E2-317E0F829AE6}"/>
                </a:ext>
              </a:extLst>
            </p:cNvPr>
            <p:cNvSpPr txBox="1"/>
            <p:nvPr/>
          </p:nvSpPr>
          <p:spPr>
            <a:xfrm>
              <a:off x="8184867" y="5134657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27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799309C1-000B-AB0F-C1E1-F582DE19B5D4}"/>
                </a:ext>
              </a:extLst>
            </p:cNvPr>
            <p:cNvSpPr txBox="1"/>
            <p:nvPr/>
          </p:nvSpPr>
          <p:spPr>
            <a:xfrm>
              <a:off x="7266846" y="5134657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A7B8740A-8727-7752-3210-8B5C9330576A}"/>
                </a:ext>
              </a:extLst>
            </p:cNvPr>
            <p:cNvSpPr txBox="1"/>
            <p:nvPr/>
          </p:nvSpPr>
          <p:spPr>
            <a:xfrm>
              <a:off x="6425918" y="3375196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97D98CFE-AB70-6A81-5674-5F2AE476D7A5}"/>
                </a:ext>
              </a:extLst>
            </p:cNvPr>
            <p:cNvSpPr txBox="1"/>
            <p:nvPr/>
          </p:nvSpPr>
          <p:spPr>
            <a:xfrm>
              <a:off x="7266846" y="2515139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</a:t>
              </a:r>
            </a:p>
          </p:txBody>
        </p: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B30A0646-89F5-9797-8A99-623E2992E152}"/>
                </a:ext>
              </a:extLst>
            </p:cNvPr>
            <p:cNvSpPr txBox="1"/>
            <p:nvPr/>
          </p:nvSpPr>
          <p:spPr>
            <a:xfrm>
              <a:off x="9050904" y="4325770"/>
              <a:ext cx="464396" cy="316857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26</a:t>
              </a: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C6A0067C-9330-FA51-A2C9-58261F22E6D0}"/>
                </a:ext>
              </a:extLst>
            </p:cNvPr>
            <p:cNvSpPr txBox="1"/>
            <p:nvPr/>
          </p:nvSpPr>
          <p:spPr>
            <a:xfrm>
              <a:off x="6425918" y="4463543"/>
              <a:ext cx="464396" cy="179094"/>
            </a:xfrm>
            <a:prstGeom prst="rect">
              <a:avLst/>
            </a:prstGeom>
            <a:solidFill>
              <a:srgbClr val="70ADA3"/>
            </a:solidFill>
            <a:ln cap="flat">
              <a:noFill/>
            </a:ln>
          </p:spPr>
          <p:txBody>
            <a:bodyPr vert="horz" wrap="square" lIns="45720" tIns="45720" rIns="4572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29</a:t>
              </a:r>
            </a:p>
          </p:txBody>
        </p:sp>
      </p:grpSp>
      <p:sp>
        <p:nvSpPr>
          <p:cNvPr id="21" name="TextBox 64">
            <a:extLst>
              <a:ext uri="{FF2B5EF4-FFF2-40B4-BE49-F238E27FC236}">
                <a16:creationId xmlns:a16="http://schemas.microsoft.com/office/drawing/2014/main" id="{DBB08BA2-3876-1825-860F-A6A640F87D57}"/>
              </a:ext>
            </a:extLst>
          </p:cNvPr>
          <p:cNvSpPr txBox="1"/>
          <p:nvPr/>
        </p:nvSpPr>
        <p:spPr>
          <a:xfrm>
            <a:off x="5294485" y="1401510"/>
            <a:ext cx="5238039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000" b="1" i="0" u="none" strike="noStrike" kern="1200" cap="all" spc="300" normalizeH="0" baseline="0" noProof="0">
                <a:ln>
                  <a:noFill/>
                </a:ln>
                <a:solidFill>
                  <a:srgbClr val="70ADA3"/>
                </a:solidFill>
                <a:effectLst/>
                <a:uLnTx/>
                <a:uFillTx/>
                <a:latin typeface="Roboto" pitchFamily="2"/>
                <a:ea typeface="Roboto" pitchFamily="2"/>
                <a:cs typeface="+mn-cs"/>
              </a:rPr>
              <a:t>Switching arrangement schedules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VENT_SECTION_UUID" val="4809656c-44a6-442d-8090-95de97b9e518"/>
  <p:tag name="SLIDO_PRESENTATION_ID" val="00000000-0000-0000-0000-000000000000"/>
  <p:tag name="SLIDO_EVENT_UUID" val="17526d08-bc26-4b0a-8452-933fc4dbb061"/>
  <p:tag name="SLIDO_APP_VERSION" val="1.3.1.29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Y0MTAwMDZ9"/>
  <p:tag name="SLIDO_TYPE" val="SlidoPoll"/>
  <p:tag name="SLIDO_POLL_UUID" val="a80e97d8-f5ef-4d78-8bd6-e673e3c4f697"/>
  <p:tag name="SLIDO_TIMELINE" val="W3sic2NyZWVuIjoiU3VydmV5SW50cm8iLCJzaG93UmVzdWx0cyI6ZmFsc2UsInNob3dDb3JyZWN0QW5zd2VycyI6ZmFsc2UsInZvdGluZ0xvY2tlZCI6ZmFsc2V9LHsicG9sbFF1ZXN0aW9uVXVpZCI6IjRhNWZkNWE4LTk4N2UtNGFlMS04NDdkLWIyOGI2ZDZmOGVhMyIsInNob3dSZXN1bHRzIjp0cnVlLCJzaG93Q29ycmVjdEFuc3dlcnMiOmZhbHNlLCJ2b3RpbmdMb2NrZWQiOmZhbHNlfSx7InBvbGxRdWVzdGlvblV1aWQiOiI5ZWZmMzAzZS0wOGFjLTQ2YTAtOTNjZi00NDcxMDBjNzBmMzciLCJzaG93UmVzdWx0cyI6dHJ1ZSwic2hvd0NvcnJlY3RBbnN3ZXJzIjpmYWxzZSwidm90aW5nTG9ja2VkIjpmYWxzZX1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Y0MDI3MDd9"/>
  <p:tag name="SLIDO_TYPE" val="SlidoJoin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Y0MDI4MzB9"/>
  <p:tag name="SLIDO_TYPE" val="Slido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heme/theme1.xml><?xml version="1.0" encoding="utf-8"?>
<a:theme xmlns:a="http://schemas.openxmlformats.org/drawingml/2006/main" name="REC Light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3F187BB-78E3-4A7C-B20E-26E9F70DEF93}" vid="{1EAB65F2-04EF-4D79-9E87-F7D6E0961EFD}"/>
    </a:ext>
  </a:extLst>
</a:theme>
</file>

<file path=ppt/theme/theme2.xml><?xml version="1.0" encoding="utf-8"?>
<a:theme xmlns:a="http://schemas.openxmlformats.org/drawingml/2006/main" name="REC Alternative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3F187BB-78E3-4A7C-B20E-26E9F70DEF93}" vid="{011F7A2F-2778-4C5E-AA01-4CE206B490D1}"/>
    </a:ext>
  </a:extLst>
</a:theme>
</file>

<file path=ppt/theme/theme3.xml><?xml version="1.0" encoding="utf-8"?>
<a:theme xmlns:a="http://schemas.openxmlformats.org/drawingml/2006/main" name="1_REC Light Eve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69984-af94-4b35-9f37-f4574e663bce">
      <Terms xmlns="http://schemas.microsoft.com/office/infopath/2007/PartnerControls"/>
    </lcf76f155ced4ddcb4097134ff3c332f>
    <TaxCatchAll xmlns="d5e8df70-7ba7-462a-92bc-0eb2af61e5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6ABD153718F40AB257D99BCA5D342" ma:contentTypeVersion="15" ma:contentTypeDescription="Create a new document." ma:contentTypeScope="" ma:versionID="fb0678265f88b09758662b02307ca067">
  <xsd:schema xmlns:xsd="http://www.w3.org/2001/XMLSchema" xmlns:xs="http://www.w3.org/2001/XMLSchema" xmlns:p="http://schemas.microsoft.com/office/2006/metadata/properties" xmlns:ns2="33669984-af94-4b35-9f37-f4574e663bce" xmlns:ns3="d5e8df70-7ba7-462a-92bc-0eb2af61e599" targetNamespace="http://schemas.microsoft.com/office/2006/metadata/properties" ma:root="true" ma:fieldsID="b17f6d4b24d6f7b845e1a3d47d7e6e59" ns2:_="" ns3:_="">
    <xsd:import namespace="33669984-af94-4b35-9f37-f4574e663bce"/>
    <xsd:import namespace="d5e8df70-7ba7-462a-92bc-0eb2af61e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69984-af94-4b35-9f37-f4574e663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e11d1ff-3de3-40aa-b1cb-720a3f5ef5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8df70-7ba7-462a-92bc-0eb2af61e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8e3084-6947-48ea-be46-cbabc134540f}" ma:internalName="TaxCatchAll" ma:showField="CatchAllData" ma:web="d5e8df70-7ba7-462a-92bc-0eb2af61e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F3447-4B93-44BA-86EC-08F1999C5A12}">
  <ds:schemaRefs>
    <ds:schemaRef ds:uri="33669984-af94-4b35-9f37-f4574e663bce"/>
    <ds:schemaRef ds:uri="621cd171-dace-4780-90fc-3ba57e2574cd"/>
    <ds:schemaRef ds:uri="d5e8df70-7ba7-462a-92bc-0eb2af61e5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36FFEE-8B3D-47E6-944B-D4B17342C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980C98-4C81-4025-A83A-83C096C6195E}">
  <ds:schemaRefs>
    <ds:schemaRef ds:uri="33669984-af94-4b35-9f37-f4574e663bce"/>
    <ds:schemaRef ds:uri="d5e8df70-7ba7-462a-92bc-0eb2af61e5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Template</Template>
  <TotalTime>0</TotalTime>
  <Words>2119</Words>
  <Application>Microsoft Office PowerPoint</Application>
  <PresentationFormat>Widescreen</PresentationFormat>
  <Paragraphs>412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Lato</vt:lpstr>
      <vt:lpstr>Roboto</vt:lpstr>
      <vt:lpstr>Roboto Slab</vt:lpstr>
      <vt:lpstr>Verdana</vt:lpstr>
      <vt:lpstr>REC Light Event Theme</vt:lpstr>
      <vt:lpstr>REC Alternative Event Theme</vt:lpstr>
      <vt:lpstr>1_REC Light Event Theme</vt:lpstr>
      <vt:lpstr>Introduction of Switching into the REC</vt:lpstr>
      <vt:lpstr>INTRODUCING YOUR PRESENTERS</vt:lpstr>
      <vt:lpstr>Housekeeping</vt:lpstr>
      <vt:lpstr>PowerPoint Presentation</vt:lpstr>
      <vt:lpstr>Agenda For today</vt:lpstr>
      <vt:lpstr>Switching obligations in the REC</vt:lpstr>
      <vt:lpstr> Intro to new Switching arrangements</vt:lpstr>
      <vt:lpstr>Changes to Existing Schedules</vt:lpstr>
      <vt:lpstr>Switching Arrangement Obligations</vt:lpstr>
      <vt:lpstr>Additional updates </vt:lpstr>
      <vt:lpstr>NEW:  SCHEDULE 23 Registration Services</vt:lpstr>
      <vt:lpstr>E2e landscape - registration</vt:lpstr>
      <vt:lpstr>NEW:SCHEDULE 24 Switching Data Management</vt:lpstr>
      <vt:lpstr>NEW: SCHEDULE 25 Central Switching Service</vt:lpstr>
      <vt:lpstr>NEW: schedule 26 Switching Service Management</vt:lpstr>
      <vt:lpstr>NEW: schedule 27 RMP Lifecycle</vt:lpstr>
      <vt:lpstr>E2d landscape -  rmp</vt:lpstr>
      <vt:lpstr>NEW: SCHEDULE 28 Related Metering Points</vt:lpstr>
      <vt:lpstr>NEW: SCHEDULE 29 Address management</vt:lpstr>
      <vt:lpstr>E2E LANDSCAPE – REL CREATION</vt:lpstr>
      <vt:lpstr>NEW: SCHEDULE 30 - CFSB</vt:lpstr>
      <vt:lpstr>Switching Change Proposals </vt:lpstr>
      <vt:lpstr>Switching Change Proposals</vt:lpstr>
      <vt:lpstr>What is different now with new REC Service Providers?</vt:lpstr>
      <vt:lpstr>REC Service Providers</vt:lpstr>
      <vt:lpstr>What is different now with new REC Service Providers?</vt:lpstr>
      <vt:lpstr>Q&amp;A</vt:lpstr>
      <vt:lpstr>PowerPoint Presentation</vt:lpstr>
      <vt:lpstr>PowerPoint Presentation</vt:lpstr>
      <vt:lpstr>Thanks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Title</dc:title>
  <dc:creator>Fiona Murray</dc:creator>
  <cp:lastModifiedBy>Paul Rocke</cp:lastModifiedBy>
  <cp:revision>1</cp:revision>
  <dcterms:created xsi:type="dcterms:W3CDTF">2022-06-06T06:05:25Z</dcterms:created>
  <dcterms:modified xsi:type="dcterms:W3CDTF">2022-06-29T14:21:57Z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0x01010064B6ABD153718F40AB257D99BCA5D342</vt:lpwstr>
  </property>
  <property fmtid="{D5CDD505-2E9C-101B-9397-08002B2CF9AE}" pid="3" name="MediaServiceImageTags">
    <vt:lpwstr/>
  </property>
  <property fmtid="{D5CDD505-2E9C-101B-9397-08002B2CF9AE}" pid="4" name="SlidoAppVersion">
    <vt:lpwstr>1.3.1.2927</vt:lpwstr>
  </property>
</Properties>
</file>