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1"/>
  </p:notesMasterIdLst>
  <p:sldIdLst>
    <p:sldId id="256" r:id="rId6"/>
    <p:sldId id="277" r:id="rId7"/>
    <p:sldId id="259" r:id="rId8"/>
    <p:sldId id="260" r:id="rId9"/>
    <p:sldId id="280" r:id="rId10"/>
    <p:sldId id="262" r:id="rId11"/>
    <p:sldId id="264" r:id="rId12"/>
    <p:sldId id="276" r:id="rId13"/>
    <p:sldId id="267" r:id="rId14"/>
    <p:sldId id="268" r:id="rId15"/>
    <p:sldId id="269" r:id="rId16"/>
    <p:sldId id="272" r:id="rId17"/>
    <p:sldId id="270" r:id="rId18"/>
    <p:sldId id="271" r:id="rId19"/>
    <p:sldId id="273" r:id="rId20"/>
    <p:sldId id="275" r:id="rId21"/>
    <p:sldId id="274" r:id="rId22"/>
    <p:sldId id="282" r:id="rId23"/>
    <p:sldId id="283" r:id="rId24"/>
    <p:sldId id="284" r:id="rId25"/>
    <p:sldId id="285" r:id="rId26"/>
    <p:sldId id="286" r:id="rId27"/>
    <p:sldId id="278" r:id="rId28"/>
    <p:sldId id="266" r:id="rId29"/>
    <p:sldId id="281"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51AA0-B363-4C8D-92D6-9E02296198ED}" v="164" dt="2024-06-13T12:51:55.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DE451AA0-B363-4C8D-92D6-9E02296198ED}"/>
    <pc:docChg chg="undo custSel addSld delSld modSld">
      <pc:chgData name="Jenny Hyskaj" userId="2a0cae01-d990-4fec-87a2-7d3184512457" providerId="ADAL" clId="{DE451AA0-B363-4C8D-92D6-9E02296198ED}" dt="2024-06-13T12:51:55.839" v="256" actId="478"/>
      <pc:docMkLst>
        <pc:docMk/>
      </pc:docMkLst>
      <pc:sldChg chg="modSp mod">
        <pc:chgData name="Jenny Hyskaj" userId="2a0cae01-d990-4fec-87a2-7d3184512457" providerId="ADAL" clId="{DE451AA0-B363-4C8D-92D6-9E02296198ED}" dt="2024-06-10T13:38:54.445" v="2" actId="14100"/>
        <pc:sldMkLst>
          <pc:docMk/>
          <pc:sldMk cId="424965022" sldId="256"/>
        </pc:sldMkLst>
        <pc:spChg chg="mod">
          <ac:chgData name="Jenny Hyskaj" userId="2a0cae01-d990-4fec-87a2-7d3184512457" providerId="ADAL" clId="{DE451AA0-B363-4C8D-92D6-9E02296198ED}" dt="2024-06-10T13:38:54.445" v="2" actId="14100"/>
          <ac:spMkLst>
            <pc:docMk/>
            <pc:sldMk cId="424965022" sldId="256"/>
            <ac:spMk id="2" creationId="{D30D0C2B-7BF1-3915-E681-6021F531D6AB}"/>
          </ac:spMkLst>
        </pc:spChg>
      </pc:sldChg>
      <pc:sldChg chg="addSp delSp modSp mod">
        <pc:chgData name="Jenny Hyskaj" userId="2a0cae01-d990-4fec-87a2-7d3184512457" providerId="ADAL" clId="{DE451AA0-B363-4C8D-92D6-9E02296198ED}" dt="2024-06-13T12:51:55.839" v="256" actId="478"/>
        <pc:sldMkLst>
          <pc:docMk/>
          <pc:sldMk cId="3879811802" sldId="259"/>
        </pc:sldMkLst>
        <pc:spChg chg="mod">
          <ac:chgData name="Jenny Hyskaj" userId="2a0cae01-d990-4fec-87a2-7d3184512457" providerId="ADAL" clId="{DE451AA0-B363-4C8D-92D6-9E02296198ED}" dt="2024-06-11T13:47:40.380" v="245" actId="1076"/>
          <ac:spMkLst>
            <pc:docMk/>
            <pc:sldMk cId="3879811802" sldId="259"/>
            <ac:spMk id="4" creationId="{5188CC2C-0106-9DF9-F6A0-D7783DE80841}"/>
          </ac:spMkLst>
        </pc:spChg>
        <pc:spChg chg="add del mod">
          <ac:chgData name="Jenny Hyskaj" userId="2a0cae01-d990-4fec-87a2-7d3184512457" providerId="ADAL" clId="{DE451AA0-B363-4C8D-92D6-9E02296198ED}" dt="2024-06-11T13:47:42.813" v="251" actId="478"/>
          <ac:spMkLst>
            <pc:docMk/>
            <pc:sldMk cId="3879811802" sldId="259"/>
            <ac:spMk id="7" creationId="{2D6244F5-BAAD-B646-AC44-2B0BE869732C}"/>
          </ac:spMkLst>
        </pc:spChg>
        <pc:picChg chg="add del mod">
          <ac:chgData name="Jenny Hyskaj" userId="2a0cae01-d990-4fec-87a2-7d3184512457" providerId="ADAL" clId="{DE451AA0-B363-4C8D-92D6-9E02296198ED}" dt="2024-06-13T12:51:55.839" v="256" actId="478"/>
          <ac:picMkLst>
            <pc:docMk/>
            <pc:sldMk cId="3879811802" sldId="259"/>
            <ac:picMk id="5" creationId="{98A3D8A3-7830-7F19-8502-6F47DF428633}"/>
          </ac:picMkLst>
        </pc:picChg>
        <pc:picChg chg="add del">
          <ac:chgData name="Jenny Hyskaj" userId="2a0cae01-d990-4fec-87a2-7d3184512457" providerId="ADAL" clId="{DE451AA0-B363-4C8D-92D6-9E02296198ED}" dt="2024-06-11T13:47:42.813" v="251" actId="478"/>
          <ac:picMkLst>
            <pc:docMk/>
            <pc:sldMk cId="3879811802" sldId="259"/>
            <ac:picMk id="6" creationId="{C3C426CD-529C-21E7-B9D5-16C42110F759}"/>
          </ac:picMkLst>
        </pc:picChg>
      </pc:sldChg>
      <pc:sldChg chg="modSp mod">
        <pc:chgData name="Jenny Hyskaj" userId="2a0cae01-d990-4fec-87a2-7d3184512457" providerId="ADAL" clId="{DE451AA0-B363-4C8D-92D6-9E02296198ED}" dt="2024-06-11T10:21:39.136" v="43" actId="1076"/>
        <pc:sldMkLst>
          <pc:docMk/>
          <pc:sldMk cId="629995870" sldId="262"/>
        </pc:sldMkLst>
        <pc:spChg chg="mod">
          <ac:chgData name="Jenny Hyskaj" userId="2a0cae01-d990-4fec-87a2-7d3184512457" providerId="ADAL" clId="{DE451AA0-B363-4C8D-92D6-9E02296198ED}" dt="2024-06-11T10:21:39.136" v="43" actId="1076"/>
          <ac:spMkLst>
            <pc:docMk/>
            <pc:sldMk cId="629995870" sldId="262"/>
            <ac:spMk id="4" creationId="{98AE0953-0E80-765F-7600-7DB3CABC294D}"/>
          </ac:spMkLst>
        </pc:spChg>
        <pc:graphicFrameChg chg="mod">
          <ac:chgData name="Jenny Hyskaj" userId="2a0cae01-d990-4fec-87a2-7d3184512457" providerId="ADAL" clId="{DE451AA0-B363-4C8D-92D6-9E02296198ED}" dt="2024-06-11T10:21:33.474" v="42" actId="1076"/>
          <ac:graphicFrameMkLst>
            <pc:docMk/>
            <pc:sldMk cId="629995870" sldId="262"/>
            <ac:graphicFrameMk id="5" creationId="{0CDA74A2-5BD9-D0A1-A453-18536C5A816C}"/>
          </ac:graphicFrameMkLst>
        </pc:graphicFrameChg>
      </pc:sldChg>
      <pc:sldChg chg="modSp mod">
        <pc:chgData name="Jenny Hyskaj" userId="2a0cae01-d990-4fec-87a2-7d3184512457" providerId="ADAL" clId="{DE451AA0-B363-4C8D-92D6-9E02296198ED}" dt="2024-06-11T10:22:01.708" v="46" actId="14734"/>
        <pc:sldMkLst>
          <pc:docMk/>
          <pc:sldMk cId="1581050277" sldId="275"/>
        </pc:sldMkLst>
        <pc:graphicFrameChg chg="modGraphic">
          <ac:chgData name="Jenny Hyskaj" userId="2a0cae01-d990-4fec-87a2-7d3184512457" providerId="ADAL" clId="{DE451AA0-B363-4C8D-92D6-9E02296198ED}" dt="2024-06-11T10:22:01.708" v="46" actId="14734"/>
          <ac:graphicFrameMkLst>
            <pc:docMk/>
            <pc:sldMk cId="1581050277" sldId="275"/>
            <ac:graphicFrameMk id="4" creationId="{66031FFC-5C67-07C7-76E6-82A16F779632}"/>
          </ac:graphicFrameMkLst>
        </pc:graphicFrameChg>
      </pc:sldChg>
      <pc:sldChg chg="modSp mod">
        <pc:chgData name="Jenny Hyskaj" userId="2a0cae01-d990-4fec-87a2-7d3184512457" providerId="ADAL" clId="{DE451AA0-B363-4C8D-92D6-9E02296198ED}" dt="2024-06-13T10:51:45.034" v="255" actId="20577"/>
        <pc:sldMkLst>
          <pc:docMk/>
          <pc:sldMk cId="48780419" sldId="276"/>
        </pc:sldMkLst>
        <pc:spChg chg="mod">
          <ac:chgData name="Jenny Hyskaj" userId="2a0cae01-d990-4fec-87a2-7d3184512457" providerId="ADAL" clId="{DE451AA0-B363-4C8D-92D6-9E02296198ED}" dt="2024-06-13T10:51:45.034" v="255" actId="20577"/>
          <ac:spMkLst>
            <pc:docMk/>
            <pc:sldMk cId="48780419" sldId="276"/>
            <ac:spMk id="3" creationId="{4D895408-E4F8-12B5-764A-745561754B23}"/>
          </ac:spMkLst>
        </pc:spChg>
      </pc:sldChg>
      <pc:sldChg chg="modSp mod">
        <pc:chgData name="Jenny Hyskaj" userId="2a0cae01-d990-4fec-87a2-7d3184512457" providerId="ADAL" clId="{DE451AA0-B363-4C8D-92D6-9E02296198ED}" dt="2024-06-11T10:41:03.938" v="48" actId="18131"/>
        <pc:sldMkLst>
          <pc:docMk/>
          <pc:sldMk cId="3940922131" sldId="277"/>
        </pc:sldMkLst>
        <pc:picChg chg="mod modCrop">
          <ac:chgData name="Jenny Hyskaj" userId="2a0cae01-d990-4fec-87a2-7d3184512457" providerId="ADAL" clId="{DE451AA0-B363-4C8D-92D6-9E02296198ED}" dt="2024-06-11T10:41:03.938" v="48" actId="18131"/>
          <ac:picMkLst>
            <pc:docMk/>
            <pc:sldMk cId="3940922131" sldId="277"/>
            <ac:picMk id="13" creationId="{9D20D594-F4CF-647C-764A-20339689ED4B}"/>
          </ac:picMkLst>
        </pc:picChg>
        <pc:picChg chg="mod modCrop">
          <ac:chgData name="Jenny Hyskaj" userId="2a0cae01-d990-4fec-87a2-7d3184512457" providerId="ADAL" clId="{DE451AA0-B363-4C8D-92D6-9E02296198ED}" dt="2024-06-11T10:40:46.582" v="47" actId="18131"/>
          <ac:picMkLst>
            <pc:docMk/>
            <pc:sldMk cId="3940922131" sldId="277"/>
            <ac:picMk id="28" creationId="{C308396E-1D06-D468-EFDD-FCE7ABAE1E04}"/>
          </ac:picMkLst>
        </pc:picChg>
      </pc:sldChg>
      <pc:sldChg chg="del">
        <pc:chgData name="Jenny Hyskaj" userId="2a0cae01-d990-4fec-87a2-7d3184512457" providerId="ADAL" clId="{DE451AA0-B363-4C8D-92D6-9E02296198ED}" dt="2024-06-11T13:25:20.569" v="228" actId="47"/>
        <pc:sldMkLst>
          <pc:docMk/>
          <pc:sldMk cId="910582272" sldId="279"/>
        </pc:sldMkLst>
      </pc:sldChg>
      <pc:sldChg chg="addSp modSp add mod setBg modAnim replTag">
        <pc:chgData name="Jenny Hyskaj" userId="2a0cae01-d990-4fec-87a2-7d3184512457" providerId="ADAL" clId="{DE451AA0-B363-4C8D-92D6-9E02296198ED}" dt="2024-06-11T10:10:45.741" v="41"/>
        <pc:sldMkLst>
          <pc:docMk/>
          <pc:sldMk cId="2143550589" sldId="281"/>
        </pc:sldMkLst>
        <pc:spChg chg="add mod replST">
          <ac:chgData name="Jenny Hyskaj" userId="2a0cae01-d990-4fec-87a2-7d3184512457" providerId="ADAL" clId="{DE451AA0-B363-4C8D-92D6-9E02296198ED}" dt="2024-06-11T10:10:45.713" v="23"/>
          <ac:spMkLst>
            <pc:docMk/>
            <pc:sldMk cId="2143550589" sldId="281"/>
            <ac:spMk id="6" creationId="{67723848-22E0-4B0B-89D7-796DA1B3EA8A}"/>
          </ac:spMkLst>
        </pc:spChg>
        <pc:spChg chg="add mod replST">
          <ac:chgData name="Jenny Hyskaj" userId="2a0cae01-d990-4fec-87a2-7d3184512457" providerId="ADAL" clId="{DE451AA0-B363-4C8D-92D6-9E02296198ED}" dt="2024-06-11T10:10:45.720" v="33"/>
          <ac:spMkLst>
            <pc:docMk/>
            <pc:sldMk cId="2143550589" sldId="281"/>
            <ac:spMk id="7" creationId="{634B6B73-167F-4025-6F52-5F12A47025CE}"/>
          </ac:spMkLst>
        </pc:spChg>
        <pc:picChg chg="add mod replST">
          <ac:chgData name="Jenny Hyskaj" userId="2a0cae01-d990-4fec-87a2-7d3184512457" providerId="ADAL" clId="{DE451AA0-B363-4C8D-92D6-9E02296198ED}" dt="2024-06-11T10:10:45.652" v="10"/>
          <ac:picMkLst>
            <pc:docMk/>
            <pc:sldMk cId="2143550589" sldId="281"/>
            <ac:picMk id="3" creationId="{2DAC6117-4ABC-DCD1-559D-625E9D1432EC}"/>
          </ac:picMkLst>
        </pc:picChg>
        <pc:picChg chg="add mod replST">
          <ac:chgData name="Jenny Hyskaj" userId="2a0cae01-d990-4fec-87a2-7d3184512457" providerId="ADAL" clId="{DE451AA0-B363-4C8D-92D6-9E02296198ED}" dt="2024-06-11T10:10:45.682" v="14"/>
          <ac:picMkLst>
            <pc:docMk/>
            <pc:sldMk cId="2143550589" sldId="281"/>
            <ac:picMk id="5" creationId="{DCF718D1-61A5-950B-B510-6C6D509013D5}"/>
          </ac:picMkLst>
        </pc:picChg>
      </pc:sldChg>
      <pc:sldChg chg="addSp modSp add mod setBg replTag">
        <pc:chgData name="Jenny Hyskaj" userId="2a0cae01-d990-4fec-87a2-7d3184512457" providerId="ADAL" clId="{DE451AA0-B363-4C8D-92D6-9E02296198ED}" dt="2024-06-11T13:22:47.617" v="83"/>
        <pc:sldMkLst>
          <pc:docMk/>
          <pc:sldMk cId="3535147266" sldId="282"/>
        </pc:sldMkLst>
        <pc:spChg chg="add mod replST">
          <ac:chgData name="Jenny Hyskaj" userId="2a0cae01-d990-4fec-87a2-7d3184512457" providerId="ADAL" clId="{DE451AA0-B363-4C8D-92D6-9E02296198ED}" dt="2024-06-11T13:22:47.602" v="69"/>
          <ac:spMkLst>
            <pc:docMk/>
            <pc:sldMk cId="3535147266" sldId="282"/>
            <ac:spMk id="6" creationId="{CE777D85-8DAA-53D7-D370-27D6F57ADF82}"/>
          </ac:spMkLst>
        </pc:spChg>
        <pc:spChg chg="add mod replST">
          <ac:chgData name="Jenny Hyskaj" userId="2a0cae01-d990-4fec-87a2-7d3184512457" providerId="ADAL" clId="{DE451AA0-B363-4C8D-92D6-9E02296198ED}" dt="2024-06-11T13:22:47.607" v="79"/>
          <ac:spMkLst>
            <pc:docMk/>
            <pc:sldMk cId="3535147266" sldId="282"/>
            <ac:spMk id="7" creationId="{D3937008-C30E-C422-B0A5-FC8CC9E8F0DF}"/>
          </ac:spMkLst>
        </pc:spChg>
        <pc:picChg chg="add mod replST">
          <ac:chgData name="Jenny Hyskaj" userId="2a0cae01-d990-4fec-87a2-7d3184512457" providerId="ADAL" clId="{DE451AA0-B363-4C8D-92D6-9E02296198ED}" dt="2024-06-11T13:22:47.560" v="56"/>
          <ac:picMkLst>
            <pc:docMk/>
            <pc:sldMk cId="3535147266" sldId="282"/>
            <ac:picMk id="3" creationId="{04F0B3FC-7A82-D7BD-79EA-344D3B58211A}"/>
          </ac:picMkLst>
        </pc:picChg>
        <pc:picChg chg="add mod replST">
          <ac:chgData name="Jenny Hyskaj" userId="2a0cae01-d990-4fec-87a2-7d3184512457" providerId="ADAL" clId="{DE451AA0-B363-4C8D-92D6-9E02296198ED}" dt="2024-06-11T13:22:47.589" v="60"/>
          <ac:picMkLst>
            <pc:docMk/>
            <pc:sldMk cId="3535147266" sldId="282"/>
            <ac:picMk id="5" creationId="{727CE386-503F-22B2-9B7A-94A734F70D89}"/>
          </ac:picMkLst>
        </pc:picChg>
      </pc:sldChg>
      <pc:sldChg chg="addSp modSp add mod setBg replTag">
        <pc:chgData name="Jenny Hyskaj" userId="2a0cae01-d990-4fec-87a2-7d3184512457" providerId="ADAL" clId="{DE451AA0-B363-4C8D-92D6-9E02296198ED}" dt="2024-06-11T13:22:54.972" v="118"/>
        <pc:sldMkLst>
          <pc:docMk/>
          <pc:sldMk cId="906052304" sldId="283"/>
        </pc:sldMkLst>
        <pc:spChg chg="add mod replST">
          <ac:chgData name="Jenny Hyskaj" userId="2a0cae01-d990-4fec-87a2-7d3184512457" providerId="ADAL" clId="{DE451AA0-B363-4C8D-92D6-9E02296198ED}" dt="2024-06-11T13:22:54.957" v="104"/>
          <ac:spMkLst>
            <pc:docMk/>
            <pc:sldMk cId="906052304" sldId="283"/>
            <ac:spMk id="6" creationId="{4C11A0EF-12E3-3CF7-6FE2-63951EC6F845}"/>
          </ac:spMkLst>
        </pc:spChg>
        <pc:spChg chg="add mod replST">
          <ac:chgData name="Jenny Hyskaj" userId="2a0cae01-d990-4fec-87a2-7d3184512457" providerId="ADAL" clId="{DE451AA0-B363-4C8D-92D6-9E02296198ED}" dt="2024-06-11T13:22:54.961" v="114"/>
          <ac:spMkLst>
            <pc:docMk/>
            <pc:sldMk cId="906052304" sldId="283"/>
            <ac:spMk id="7" creationId="{D8DE7CB5-E5FF-2889-F767-1A6046D41131}"/>
          </ac:spMkLst>
        </pc:spChg>
        <pc:picChg chg="add mod replST">
          <ac:chgData name="Jenny Hyskaj" userId="2a0cae01-d990-4fec-87a2-7d3184512457" providerId="ADAL" clId="{DE451AA0-B363-4C8D-92D6-9E02296198ED}" dt="2024-06-11T13:22:54.923" v="91"/>
          <ac:picMkLst>
            <pc:docMk/>
            <pc:sldMk cId="906052304" sldId="283"/>
            <ac:picMk id="3" creationId="{F39362A4-C7BD-64C7-1AC2-C95C7F794864}"/>
          </ac:picMkLst>
        </pc:picChg>
        <pc:picChg chg="add mod replST">
          <ac:chgData name="Jenny Hyskaj" userId="2a0cae01-d990-4fec-87a2-7d3184512457" providerId="ADAL" clId="{DE451AA0-B363-4C8D-92D6-9E02296198ED}" dt="2024-06-11T13:22:54.953" v="95"/>
          <ac:picMkLst>
            <pc:docMk/>
            <pc:sldMk cId="906052304" sldId="283"/>
            <ac:picMk id="5" creationId="{A4814C21-8889-3D2B-6D8D-7626103A16BD}"/>
          </ac:picMkLst>
        </pc:picChg>
      </pc:sldChg>
      <pc:sldChg chg="addSp modSp add mod setBg replTag">
        <pc:chgData name="Jenny Hyskaj" userId="2a0cae01-d990-4fec-87a2-7d3184512457" providerId="ADAL" clId="{DE451AA0-B363-4C8D-92D6-9E02296198ED}" dt="2024-06-11T13:22:58.712" v="153"/>
        <pc:sldMkLst>
          <pc:docMk/>
          <pc:sldMk cId="458389104" sldId="284"/>
        </pc:sldMkLst>
        <pc:spChg chg="add mod replST">
          <ac:chgData name="Jenny Hyskaj" userId="2a0cae01-d990-4fec-87a2-7d3184512457" providerId="ADAL" clId="{DE451AA0-B363-4C8D-92D6-9E02296198ED}" dt="2024-06-11T13:22:58.695" v="139"/>
          <ac:spMkLst>
            <pc:docMk/>
            <pc:sldMk cId="458389104" sldId="284"/>
            <ac:spMk id="6" creationId="{DD622966-FEB2-9DA9-C603-FE9B92B2E0A9}"/>
          </ac:spMkLst>
        </pc:spChg>
        <pc:spChg chg="add mod replST">
          <ac:chgData name="Jenny Hyskaj" userId="2a0cae01-d990-4fec-87a2-7d3184512457" providerId="ADAL" clId="{DE451AA0-B363-4C8D-92D6-9E02296198ED}" dt="2024-06-11T13:22:58.701" v="149"/>
          <ac:spMkLst>
            <pc:docMk/>
            <pc:sldMk cId="458389104" sldId="284"/>
            <ac:spMk id="7" creationId="{06FC064B-D733-6D37-D6B2-B82AB11B9584}"/>
          </ac:spMkLst>
        </pc:spChg>
        <pc:picChg chg="add mod replST">
          <ac:chgData name="Jenny Hyskaj" userId="2a0cae01-d990-4fec-87a2-7d3184512457" providerId="ADAL" clId="{DE451AA0-B363-4C8D-92D6-9E02296198ED}" dt="2024-06-11T13:22:58.656" v="126"/>
          <ac:picMkLst>
            <pc:docMk/>
            <pc:sldMk cId="458389104" sldId="284"/>
            <ac:picMk id="3" creationId="{C32FAE1A-B357-D465-C16F-B4CEC88B489A}"/>
          </ac:picMkLst>
        </pc:picChg>
        <pc:picChg chg="add mod replST">
          <ac:chgData name="Jenny Hyskaj" userId="2a0cae01-d990-4fec-87a2-7d3184512457" providerId="ADAL" clId="{DE451AA0-B363-4C8D-92D6-9E02296198ED}" dt="2024-06-11T13:22:58.689" v="130"/>
          <ac:picMkLst>
            <pc:docMk/>
            <pc:sldMk cId="458389104" sldId="284"/>
            <ac:picMk id="5" creationId="{408A003F-AD2C-101C-4D32-9B3B2CB98AFB}"/>
          </ac:picMkLst>
        </pc:picChg>
      </pc:sldChg>
      <pc:sldChg chg="addSp modSp add mod setBg replTag">
        <pc:chgData name="Jenny Hyskaj" userId="2a0cae01-d990-4fec-87a2-7d3184512457" providerId="ADAL" clId="{DE451AA0-B363-4C8D-92D6-9E02296198ED}" dt="2024-06-11T13:23:02.440" v="188"/>
        <pc:sldMkLst>
          <pc:docMk/>
          <pc:sldMk cId="2761208227" sldId="285"/>
        </pc:sldMkLst>
        <pc:spChg chg="add mod replST">
          <ac:chgData name="Jenny Hyskaj" userId="2a0cae01-d990-4fec-87a2-7d3184512457" providerId="ADAL" clId="{DE451AA0-B363-4C8D-92D6-9E02296198ED}" dt="2024-06-11T13:23:02.424" v="174"/>
          <ac:spMkLst>
            <pc:docMk/>
            <pc:sldMk cId="2761208227" sldId="285"/>
            <ac:spMk id="6" creationId="{0DDDBEDF-9EE4-2EF9-1429-8DE27FAA7493}"/>
          </ac:spMkLst>
        </pc:spChg>
        <pc:spChg chg="add mod replST">
          <ac:chgData name="Jenny Hyskaj" userId="2a0cae01-d990-4fec-87a2-7d3184512457" providerId="ADAL" clId="{DE451AA0-B363-4C8D-92D6-9E02296198ED}" dt="2024-06-11T13:23:02.428" v="184"/>
          <ac:spMkLst>
            <pc:docMk/>
            <pc:sldMk cId="2761208227" sldId="285"/>
            <ac:spMk id="7" creationId="{2D5175C8-8F69-D655-474F-7F94BE40B224}"/>
          </ac:spMkLst>
        </pc:spChg>
        <pc:picChg chg="add mod replST">
          <ac:chgData name="Jenny Hyskaj" userId="2a0cae01-d990-4fec-87a2-7d3184512457" providerId="ADAL" clId="{DE451AA0-B363-4C8D-92D6-9E02296198ED}" dt="2024-06-11T13:23:02.388" v="161"/>
          <ac:picMkLst>
            <pc:docMk/>
            <pc:sldMk cId="2761208227" sldId="285"/>
            <ac:picMk id="3" creationId="{C1BD3BB3-3808-C6A0-FCE8-16C96F48942E}"/>
          </ac:picMkLst>
        </pc:picChg>
        <pc:picChg chg="add mod replST">
          <ac:chgData name="Jenny Hyskaj" userId="2a0cae01-d990-4fec-87a2-7d3184512457" providerId="ADAL" clId="{DE451AA0-B363-4C8D-92D6-9E02296198ED}" dt="2024-06-11T13:23:02.419" v="165"/>
          <ac:picMkLst>
            <pc:docMk/>
            <pc:sldMk cId="2761208227" sldId="285"/>
            <ac:picMk id="5" creationId="{B01749E9-AC90-6864-ACD7-AD4211AFD7B5}"/>
          </ac:picMkLst>
        </pc:picChg>
      </pc:sldChg>
      <pc:sldChg chg="addSp modSp add mod setBg replTag">
        <pc:chgData name="Jenny Hyskaj" userId="2a0cae01-d990-4fec-87a2-7d3184512457" providerId="ADAL" clId="{DE451AA0-B363-4C8D-92D6-9E02296198ED}" dt="2024-06-11T13:23:05.646" v="223"/>
        <pc:sldMkLst>
          <pc:docMk/>
          <pc:sldMk cId="4113148143" sldId="286"/>
        </pc:sldMkLst>
        <pc:spChg chg="add mod replST">
          <ac:chgData name="Jenny Hyskaj" userId="2a0cae01-d990-4fec-87a2-7d3184512457" providerId="ADAL" clId="{DE451AA0-B363-4C8D-92D6-9E02296198ED}" dt="2024-06-11T13:23:05.632" v="209"/>
          <ac:spMkLst>
            <pc:docMk/>
            <pc:sldMk cId="4113148143" sldId="286"/>
            <ac:spMk id="6" creationId="{8A8E4E31-B905-F715-05DC-7F8D38BB4EED}"/>
          </ac:spMkLst>
        </pc:spChg>
        <pc:spChg chg="add mod replST">
          <ac:chgData name="Jenny Hyskaj" userId="2a0cae01-d990-4fec-87a2-7d3184512457" providerId="ADAL" clId="{DE451AA0-B363-4C8D-92D6-9E02296198ED}" dt="2024-06-11T13:23:05.636" v="219"/>
          <ac:spMkLst>
            <pc:docMk/>
            <pc:sldMk cId="4113148143" sldId="286"/>
            <ac:spMk id="7" creationId="{E4352E2D-7B91-3338-E05B-C1FC8BC07101}"/>
          </ac:spMkLst>
        </pc:spChg>
        <pc:picChg chg="add mod replST">
          <ac:chgData name="Jenny Hyskaj" userId="2a0cae01-d990-4fec-87a2-7d3184512457" providerId="ADAL" clId="{DE451AA0-B363-4C8D-92D6-9E02296198ED}" dt="2024-06-11T13:23:05.598" v="196"/>
          <ac:picMkLst>
            <pc:docMk/>
            <pc:sldMk cId="4113148143" sldId="286"/>
            <ac:picMk id="3" creationId="{EA6D68FA-FEA8-91E9-865A-89932E565651}"/>
          </ac:picMkLst>
        </pc:picChg>
        <pc:picChg chg="add mod replST">
          <ac:chgData name="Jenny Hyskaj" userId="2a0cae01-d990-4fec-87a2-7d3184512457" providerId="ADAL" clId="{DE451AA0-B363-4C8D-92D6-9E02296198ED}" dt="2024-06-11T13:23:05.628" v="200"/>
          <ac:picMkLst>
            <pc:docMk/>
            <pc:sldMk cId="4113148143" sldId="286"/>
            <ac:picMk id="5" creationId="{90176043-7151-3FE0-C8D2-51DEDE1D8C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CD983-31BB-4644-BAF6-EB7432155646}"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BA0A7-D93A-4B3F-B0CB-FB4CA4D5C9D9}" type="slidenum">
              <a:rPr lang="en-GB" smtClean="0"/>
              <a:t>‹#›</a:t>
            </a:fld>
            <a:endParaRPr lang="en-GB"/>
          </a:p>
        </p:txBody>
      </p:sp>
    </p:spTree>
    <p:extLst>
      <p:ext uri="{BB962C8B-B14F-4D97-AF65-F5344CB8AC3E}">
        <p14:creationId xmlns:p14="http://schemas.microsoft.com/office/powerpoint/2010/main" val="306024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BA0A7-D93A-4B3F-B0CB-FB4CA4D5C9D9}" type="slidenum">
              <a:rPr lang="en-GB" smtClean="0"/>
              <a:t>1</a:t>
            </a:fld>
            <a:endParaRPr lang="en-GB"/>
          </a:p>
        </p:txBody>
      </p:sp>
    </p:spTree>
    <p:extLst>
      <p:ext uri="{BB962C8B-B14F-4D97-AF65-F5344CB8AC3E}">
        <p14:creationId xmlns:p14="http://schemas.microsoft.com/office/powerpoint/2010/main" val="33080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BA0A7-D93A-4B3F-B0CB-FB4CA4D5C9D9}" type="slidenum">
              <a:rPr lang="en-GB" smtClean="0"/>
              <a:t>13</a:t>
            </a:fld>
            <a:endParaRPr lang="en-GB"/>
          </a:p>
        </p:txBody>
      </p:sp>
    </p:spTree>
    <p:extLst>
      <p:ext uri="{BB962C8B-B14F-4D97-AF65-F5344CB8AC3E}">
        <p14:creationId xmlns:p14="http://schemas.microsoft.com/office/powerpoint/2010/main" val="165685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64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49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7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 id="2147483672"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3.xml"/><Relationship Id="rId5" Type="http://schemas.openxmlformats.org/officeDocument/2006/relationships/tags" Target="../tags/tag6.xml"/><Relationship Id="rId4" Type="http://schemas.openxmlformats.org/officeDocument/2006/relationships/tags" Target="../tags/tag5.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3.xml"/><Relationship Id="rId5" Type="http://schemas.openxmlformats.org/officeDocument/2006/relationships/tags" Target="../tags/tag11.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xml"/><Relationship Id="rId7"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3.xml"/><Relationship Id="rId5" Type="http://schemas.openxmlformats.org/officeDocument/2006/relationships/tags" Target="../tags/tag16.xml"/><Relationship Id="rId4" Type="http://schemas.openxmlformats.org/officeDocument/2006/relationships/tags" Target="../tags/tag15.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9.xml"/><Relationship Id="rId7"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3.xml"/><Relationship Id="rId5" Type="http://schemas.openxmlformats.org/officeDocument/2006/relationships/tags" Target="../tags/tag21.xml"/><Relationship Id="rId4" Type="http://schemas.openxmlformats.org/officeDocument/2006/relationships/tags" Target="../tags/tag20.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4.xml"/><Relationship Id="rId7" Type="http://schemas.openxmlformats.org/officeDocument/2006/relationships/image" Target="../media/image1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3.xml"/><Relationship Id="rId5" Type="http://schemas.openxmlformats.org/officeDocument/2006/relationships/tags" Target="../tags/tag26.xml"/><Relationship Id="rId4" Type="http://schemas.openxmlformats.org/officeDocument/2006/relationships/tags" Target="../tags/tag25.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9.xml"/><Relationship Id="rId7" Type="http://schemas.openxmlformats.org/officeDocument/2006/relationships/image" Target="../media/image15.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1.xml"/><Relationship Id="rId5" Type="http://schemas.openxmlformats.org/officeDocument/2006/relationships/tags" Target="../tags/tag31.xml"/><Relationship Id="rId4" Type="http://schemas.openxmlformats.org/officeDocument/2006/relationships/tags" Target="../tags/tag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1.xml"/><Relationship Id="rId5" Type="http://schemas.openxmlformats.org/officeDocument/2006/relationships/tags" Target="../tags/tag36.xml"/><Relationship Id="rId4" Type="http://schemas.openxmlformats.org/officeDocument/2006/relationships/tags" Target="../tags/tag3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047396" cy="2256448"/>
          </a:xfrm>
        </p:spPr>
        <p:txBody>
          <a:bodyPr/>
          <a:lstStyle/>
          <a:p>
            <a:r>
              <a:rPr lang="en-GB"/>
              <a:t>R0113 – Data Specification Updates and Clarifications 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t>13 June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83B8-2ADA-ADF1-577E-80AC81268A6B}"/>
              </a:ext>
            </a:extLst>
          </p:cNvPr>
          <p:cNvSpPr>
            <a:spLocks noGrp="1"/>
          </p:cNvSpPr>
          <p:nvPr>
            <p:ph type="title"/>
          </p:nvPr>
        </p:nvSpPr>
        <p:spPr/>
        <p:txBody>
          <a:bodyPr/>
          <a:lstStyle/>
          <a:p>
            <a:r>
              <a:rPr lang="en-GB"/>
              <a:t>R0113 Overview</a:t>
            </a:r>
          </a:p>
        </p:txBody>
      </p:sp>
      <p:sp>
        <p:nvSpPr>
          <p:cNvPr id="3" name="Table Placeholder 2">
            <a:extLst>
              <a:ext uri="{FF2B5EF4-FFF2-40B4-BE49-F238E27FC236}">
                <a16:creationId xmlns:a16="http://schemas.microsoft.com/office/drawing/2014/main" id="{B3BA6341-E953-8AF1-2312-A3738D263888}"/>
              </a:ext>
            </a:extLst>
          </p:cNvPr>
          <p:cNvSpPr>
            <a:spLocks noGrp="1"/>
          </p:cNvSpPr>
          <p:nvPr>
            <p:ph type="tbl" sz="quarter" idx="10"/>
          </p:nvPr>
        </p:nvSpPr>
        <p:spPr>
          <a:xfrm>
            <a:off x="838200" y="1114227"/>
            <a:ext cx="5141976" cy="402780"/>
          </a:xfrm>
        </p:spPr>
        <p:txBody>
          <a:bodyPr/>
          <a:lstStyle/>
          <a:p>
            <a:r>
              <a:rPr lang="en-GB" sz="1600"/>
              <a:t>Digital Navigator Display Changes</a:t>
            </a:r>
          </a:p>
          <a:p>
            <a:endParaRPr lang="en-GB"/>
          </a:p>
        </p:txBody>
      </p:sp>
      <p:graphicFrame>
        <p:nvGraphicFramePr>
          <p:cNvPr id="4" name="Table 3">
            <a:extLst>
              <a:ext uri="{FF2B5EF4-FFF2-40B4-BE49-F238E27FC236}">
                <a16:creationId xmlns:a16="http://schemas.microsoft.com/office/drawing/2014/main" id="{96C937CE-3EC9-2D29-D2C7-7EA75D5F9057}"/>
              </a:ext>
            </a:extLst>
          </p:cNvPr>
          <p:cNvGraphicFramePr>
            <a:graphicFrameLocks noGrp="1"/>
          </p:cNvGraphicFramePr>
          <p:nvPr>
            <p:extLst>
              <p:ext uri="{D42A27DB-BD31-4B8C-83A1-F6EECF244321}">
                <p14:modId xmlns:p14="http://schemas.microsoft.com/office/powerpoint/2010/main" val="4254954798"/>
              </p:ext>
            </p:extLst>
          </p:nvPr>
        </p:nvGraphicFramePr>
        <p:xfrm>
          <a:off x="545237" y="1525043"/>
          <a:ext cx="10515600" cy="5048873"/>
        </p:xfrm>
        <a:graphic>
          <a:graphicData uri="http://schemas.openxmlformats.org/drawingml/2006/table">
            <a:tbl>
              <a:tblPr/>
              <a:tblGrid>
                <a:gridCol w="3709686">
                  <a:extLst>
                    <a:ext uri="{9D8B030D-6E8A-4147-A177-3AD203B41FA5}">
                      <a16:colId xmlns:a16="http://schemas.microsoft.com/office/drawing/2014/main" val="3359224208"/>
                    </a:ext>
                  </a:extLst>
                </a:gridCol>
                <a:gridCol w="1471174">
                  <a:extLst>
                    <a:ext uri="{9D8B030D-6E8A-4147-A177-3AD203B41FA5}">
                      <a16:colId xmlns:a16="http://schemas.microsoft.com/office/drawing/2014/main" val="5381082"/>
                    </a:ext>
                  </a:extLst>
                </a:gridCol>
                <a:gridCol w="5334740">
                  <a:extLst>
                    <a:ext uri="{9D8B030D-6E8A-4147-A177-3AD203B41FA5}">
                      <a16:colId xmlns:a16="http://schemas.microsoft.com/office/drawing/2014/main" val="711397590"/>
                    </a:ext>
                  </a:extLst>
                </a:gridCol>
              </a:tblGrid>
              <a:tr h="489609">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DI50010 (Reading Date &amp; Time)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DI50010 </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"Reading Date &amp;amp; Time", this has been updated to "Reading Date &amp; Time"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04825178"/>
                  </a:ext>
                </a:extLst>
              </a:tr>
              <a:tr h="361130">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DI50021 (MD Reset Date &amp; Time)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DI50021</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"MD Reset Date &amp;amp; Time", this has been updated to "MD Reset Date &amp; Time"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6908067"/>
                  </a:ext>
                </a:extLst>
              </a:tr>
              <a:tr h="326406">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DI50059 (Instruction Number)</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Instruction Number</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 Full stop has been added to the Data Item description for "Instruction Number"</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69001484"/>
                  </a:ext>
                </a:extLst>
              </a:tr>
              <a:tr h="208344">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DI50191 - (Manufacturer Make &amp; Type)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DI50191</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"Manufacturers Make &amp;amp; Type" this has been updated to "Manufacturers Make &amp; Type"</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17776089"/>
                  </a:ext>
                </a:extLst>
              </a:tr>
              <a:tr h="520861">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DI50209 (CT Ratio)</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CT Ratio</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description of this data item has been updated from "Where a meter is used to measure energy in more than one supply by means of summation transformers or by means of parallel CT's an effective CT ratio should be quoted. Example """1500/5""" meaning 1500A primary, 5A secondary. BSCP515 describes the process" has been amended to "Where a meter is used to measure energy in more than one supply by means of summation transformers or by means of parallel CT's an effective CT ratio should be quoted.    Example: "1500/5" meaning 1500A primary, 5A secondary.    BSCP515 describes the process for maintaining the valid set."</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20027769"/>
                  </a:ext>
                </a:extLst>
              </a:tr>
              <a:tr h="208344">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DI50339 (Effective From)</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DI50339</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"Effective From Date {IAA &amp;amp; SVAA}" this has been updated to Effective From Date {IAA &amp; SVAA}</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79815569"/>
                  </a:ext>
                </a:extLst>
              </a:tr>
              <a:tr h="208344">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DI50346 (Effective To)</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DI50346</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"Effective to Date {IAA &amp;amp; SVAA}" this has been updated to Effective to Date {IAA &amp; SVAA}</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60926021"/>
                  </a:ext>
                </a:extLst>
              </a:tr>
              <a:tr h="104172">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DI50439 (Daily CC)</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Daily CCC Corrected Supplier Consumption</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Details of length and precision are as per Aggregated Supplier Consumption.</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96666979"/>
                  </a:ext>
                </a:extLst>
              </a:tr>
              <a:tr h="208344">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DI50473 - (Reading Date and Time in UTC) </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DI50473</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"Reading Date &amp;amp; Time in UTC" this has been updated to Reading Date &amp; Time in UTC</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33137106"/>
                  </a:ext>
                </a:extLst>
              </a:tr>
              <a:tr h="104172">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DI51076 (GD Default Bill Payer)</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DI51076</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"GD Default Bill Payer â€“ EFD" this has been updated to GD Default Bill Payer - EFD</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72630688"/>
                  </a:ext>
                </a:extLst>
              </a:tr>
              <a:tr h="520861">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DI51077 (GD Energy Payment)</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GD Energy Payment Frequency</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description of this data item has been updated from "The value should reflect the GD Energy Payment Method (J1781) frequency. For Payment On Demand, this would be the frequency of the billing. For Fixed Direct Debit and Variable Direct Debit, it should match the schedule of the Direct Debits if available" to "The value should reflect the GD Energy Payment Method (J1781) frequency.    For Payment On Demand, this would be the frequency of the billing.  For Fixed Direct Debit and Variable Direct Debit, it should match the schedule of the Direct Debits if available in the valid set, or to Ad Hoc otherwise.  For Pre-Payment it should be set to X (Ad hoc).</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66811824"/>
                  </a:ext>
                </a:extLst>
              </a:tr>
              <a:tr h="104172">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DN Screenshot DI51103 (GD Savings &amp; Other Fuels)</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DI51103</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en-GB" sz="9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The displayed data item in Digital Navigator reads "GD Savings â€“ Other Fuels" this has been updated to GD Savings  - Other Fuels</a:t>
                      </a:r>
                    </a:p>
                  </a:txBody>
                  <a:tcPr marL="3472" marR="3472" marT="3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55878603"/>
                  </a:ext>
                </a:extLst>
              </a:tr>
            </a:tbl>
          </a:graphicData>
        </a:graphic>
      </p:graphicFrame>
    </p:spTree>
    <p:extLst>
      <p:ext uri="{BB962C8B-B14F-4D97-AF65-F5344CB8AC3E}">
        <p14:creationId xmlns:p14="http://schemas.microsoft.com/office/powerpoint/2010/main" val="59215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98994-DCCE-9B26-A51F-E7E8190637E0}"/>
              </a:ext>
            </a:extLst>
          </p:cNvPr>
          <p:cNvSpPr>
            <a:spLocks noGrp="1"/>
          </p:cNvSpPr>
          <p:nvPr>
            <p:ph type="title"/>
          </p:nvPr>
        </p:nvSpPr>
        <p:spPr/>
        <p:txBody>
          <a:bodyPr/>
          <a:lstStyle/>
          <a:p>
            <a:r>
              <a:rPr lang="en-GB"/>
              <a:t>R0113 Overview</a:t>
            </a:r>
          </a:p>
        </p:txBody>
      </p:sp>
      <p:sp>
        <p:nvSpPr>
          <p:cNvPr id="3" name="Text Placeholder 2">
            <a:extLst>
              <a:ext uri="{FF2B5EF4-FFF2-40B4-BE49-F238E27FC236}">
                <a16:creationId xmlns:a16="http://schemas.microsoft.com/office/drawing/2014/main" id="{EE408458-C8CC-B692-93FF-7E16AE18278E}"/>
              </a:ext>
            </a:extLst>
          </p:cNvPr>
          <p:cNvSpPr>
            <a:spLocks noGrp="1"/>
          </p:cNvSpPr>
          <p:nvPr>
            <p:ph type="body" sz="quarter" idx="10"/>
          </p:nvPr>
        </p:nvSpPr>
        <p:spPr>
          <a:xfrm>
            <a:off x="838200" y="1025236"/>
            <a:ext cx="2133600" cy="660111"/>
          </a:xfrm>
        </p:spPr>
        <p:txBody>
          <a:bodyPr>
            <a:normAutofit/>
          </a:bodyPr>
          <a:lstStyle/>
          <a:p>
            <a:r>
              <a:rPr lang="en-GB" sz="1600"/>
              <a:t>MRA References</a:t>
            </a:r>
          </a:p>
        </p:txBody>
      </p:sp>
      <p:graphicFrame>
        <p:nvGraphicFramePr>
          <p:cNvPr id="5" name="Table 4">
            <a:extLst>
              <a:ext uri="{FF2B5EF4-FFF2-40B4-BE49-F238E27FC236}">
                <a16:creationId xmlns:a16="http://schemas.microsoft.com/office/drawing/2014/main" id="{B76ECD45-718D-FAA7-1C21-0264FD1AAB56}"/>
              </a:ext>
            </a:extLst>
          </p:cNvPr>
          <p:cNvGraphicFramePr>
            <a:graphicFrameLocks noGrp="1"/>
          </p:cNvGraphicFramePr>
          <p:nvPr>
            <p:extLst>
              <p:ext uri="{D42A27DB-BD31-4B8C-83A1-F6EECF244321}">
                <p14:modId xmlns:p14="http://schemas.microsoft.com/office/powerpoint/2010/main" val="1876988683"/>
              </p:ext>
            </p:extLst>
          </p:nvPr>
        </p:nvGraphicFramePr>
        <p:xfrm>
          <a:off x="582346" y="1620244"/>
          <a:ext cx="10515600" cy="725214"/>
        </p:xfrm>
        <a:graphic>
          <a:graphicData uri="http://schemas.openxmlformats.org/drawingml/2006/table">
            <a:tbl>
              <a:tblPr/>
              <a:tblGrid>
                <a:gridCol w="6456417">
                  <a:extLst>
                    <a:ext uri="{9D8B030D-6E8A-4147-A177-3AD203B41FA5}">
                      <a16:colId xmlns:a16="http://schemas.microsoft.com/office/drawing/2014/main" val="3224966880"/>
                    </a:ext>
                  </a:extLst>
                </a:gridCol>
                <a:gridCol w="4059183">
                  <a:extLst>
                    <a:ext uri="{9D8B030D-6E8A-4147-A177-3AD203B41FA5}">
                      <a16:colId xmlns:a16="http://schemas.microsoft.com/office/drawing/2014/main" val="3606647971"/>
                    </a:ext>
                  </a:extLst>
                </a:gridCol>
              </a:tblGrid>
              <a:tr h="362607">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MM00236 - D0302 - 002 - Notification of Customer Details (Redlined).docx</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Align the Flow hierarchy / group-ordering shown on the REC Portal Data Specification for D0302 to the original MRA grouping </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46556895"/>
                  </a:ext>
                </a:extLst>
              </a:tr>
              <a:tr h="362607">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MRA References Folder</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Correct References to the MRA across the data Spec and flows (most instances are BSC owned so not included in this CR)</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49711205"/>
                  </a:ext>
                </a:extLst>
              </a:tr>
            </a:tbl>
          </a:graphicData>
        </a:graphic>
      </p:graphicFrame>
      <p:sp>
        <p:nvSpPr>
          <p:cNvPr id="6" name="Text Placeholder 2">
            <a:extLst>
              <a:ext uri="{FF2B5EF4-FFF2-40B4-BE49-F238E27FC236}">
                <a16:creationId xmlns:a16="http://schemas.microsoft.com/office/drawing/2014/main" id="{8CEE7F21-889C-32E7-0B3F-2457C8FD75DC}"/>
              </a:ext>
            </a:extLst>
          </p:cNvPr>
          <p:cNvSpPr txBox="1">
            <a:spLocks/>
          </p:cNvSpPr>
          <p:nvPr/>
        </p:nvSpPr>
        <p:spPr>
          <a:xfrm>
            <a:off x="838200" y="2485228"/>
            <a:ext cx="3459480" cy="6601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Clr>
                <a:srgbClr val="70ADA3"/>
              </a:buClr>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Clr>
                <a:srgbClr val="70ADA3"/>
              </a:buClr>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Clr>
                <a:srgbClr val="70ADA3"/>
              </a:buClr>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Clr>
                <a:srgbClr val="70ADA3"/>
              </a:buClr>
              <a:buFont typeface="Arial" panose="020B0604020202020204" pitchFamily="34" charset="0"/>
              <a:buNone/>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Settlement Period Clarification</a:t>
            </a:r>
          </a:p>
        </p:txBody>
      </p:sp>
      <p:graphicFrame>
        <p:nvGraphicFramePr>
          <p:cNvPr id="9" name="Table 8">
            <a:extLst>
              <a:ext uri="{FF2B5EF4-FFF2-40B4-BE49-F238E27FC236}">
                <a16:creationId xmlns:a16="http://schemas.microsoft.com/office/drawing/2014/main" id="{F6A8AFB4-FF08-54EA-AE85-CF533B48AA53}"/>
              </a:ext>
            </a:extLst>
          </p:cNvPr>
          <p:cNvGraphicFramePr>
            <a:graphicFrameLocks noGrp="1"/>
          </p:cNvGraphicFramePr>
          <p:nvPr>
            <p:extLst>
              <p:ext uri="{D42A27DB-BD31-4B8C-83A1-F6EECF244321}">
                <p14:modId xmlns:p14="http://schemas.microsoft.com/office/powerpoint/2010/main" val="3391983844"/>
              </p:ext>
            </p:extLst>
          </p:nvPr>
        </p:nvGraphicFramePr>
        <p:xfrm>
          <a:off x="582346" y="3062762"/>
          <a:ext cx="10515600" cy="906517"/>
        </p:xfrm>
        <a:graphic>
          <a:graphicData uri="http://schemas.openxmlformats.org/drawingml/2006/table">
            <a:tbl>
              <a:tblPr/>
              <a:tblGrid>
                <a:gridCol w="6456417">
                  <a:extLst>
                    <a:ext uri="{9D8B030D-6E8A-4147-A177-3AD203B41FA5}">
                      <a16:colId xmlns:a16="http://schemas.microsoft.com/office/drawing/2014/main" val="1324042742"/>
                    </a:ext>
                  </a:extLst>
                </a:gridCol>
                <a:gridCol w="4059183">
                  <a:extLst>
                    <a:ext uri="{9D8B030D-6E8A-4147-A177-3AD203B41FA5}">
                      <a16:colId xmlns:a16="http://schemas.microsoft.com/office/drawing/2014/main" val="526662670"/>
                    </a:ext>
                  </a:extLst>
                </a:gridCol>
              </a:tblGrid>
              <a:tr h="906517">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Settlement Period MM Redlined Folder</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Update the Settlement Period valid set. </a:t>
                      </a:r>
                      <a:b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In the DTC, values 46, 48, 50 were allowable for ranges but the way the REC DS holds the Modality/Cardinality, they show as 46-50. </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33505911"/>
                  </a:ext>
                </a:extLst>
              </a:tr>
            </a:tbl>
          </a:graphicData>
        </a:graphic>
      </p:graphicFrame>
      <p:sp>
        <p:nvSpPr>
          <p:cNvPr id="10" name="Text Placeholder 2">
            <a:extLst>
              <a:ext uri="{FF2B5EF4-FFF2-40B4-BE49-F238E27FC236}">
                <a16:creationId xmlns:a16="http://schemas.microsoft.com/office/drawing/2014/main" id="{BD2FA731-EEF3-9330-DA7B-AC6B5A6793DB}"/>
              </a:ext>
            </a:extLst>
          </p:cNvPr>
          <p:cNvSpPr txBox="1">
            <a:spLocks/>
          </p:cNvSpPr>
          <p:nvPr/>
        </p:nvSpPr>
        <p:spPr>
          <a:xfrm>
            <a:off x="838200" y="4091524"/>
            <a:ext cx="5114544" cy="6601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70ADA3"/>
              </a:buClr>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Clr>
                <a:srgbClr val="70ADA3"/>
              </a:buClr>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Clr>
                <a:srgbClr val="70ADA3"/>
              </a:buClr>
              <a:buFont typeface="Arial" panose="020B0604020202020204" pitchFamily="34" charset="0"/>
              <a:buNone/>
              <a:defRPr sz="14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Clr>
                <a:srgbClr val="70ADA3"/>
              </a:buClr>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Clr>
                <a:srgbClr val="70ADA3"/>
              </a:buClr>
              <a:buFont typeface="Arial" panose="020B0604020202020204" pitchFamily="34" charset="0"/>
              <a:buNone/>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Baseline Statement &amp; Meter Product Table Changes</a:t>
            </a:r>
          </a:p>
        </p:txBody>
      </p:sp>
      <p:graphicFrame>
        <p:nvGraphicFramePr>
          <p:cNvPr id="11" name="Table 10">
            <a:extLst>
              <a:ext uri="{FF2B5EF4-FFF2-40B4-BE49-F238E27FC236}">
                <a16:creationId xmlns:a16="http://schemas.microsoft.com/office/drawing/2014/main" id="{8D6307C6-C665-318E-AFCD-5F622D08DD89}"/>
              </a:ext>
            </a:extLst>
          </p:cNvPr>
          <p:cNvGraphicFramePr>
            <a:graphicFrameLocks noGrp="1"/>
          </p:cNvGraphicFramePr>
          <p:nvPr>
            <p:extLst>
              <p:ext uri="{D42A27DB-BD31-4B8C-83A1-F6EECF244321}">
                <p14:modId xmlns:p14="http://schemas.microsoft.com/office/powerpoint/2010/main" val="614639887"/>
              </p:ext>
            </p:extLst>
          </p:nvPr>
        </p:nvGraphicFramePr>
        <p:xfrm>
          <a:off x="582346" y="4686583"/>
          <a:ext cx="10515600" cy="1514421"/>
        </p:xfrm>
        <a:graphic>
          <a:graphicData uri="http://schemas.openxmlformats.org/drawingml/2006/table">
            <a:tbl>
              <a:tblPr/>
              <a:tblGrid>
                <a:gridCol w="6456417">
                  <a:extLst>
                    <a:ext uri="{9D8B030D-6E8A-4147-A177-3AD203B41FA5}">
                      <a16:colId xmlns:a16="http://schemas.microsoft.com/office/drawing/2014/main" val="627963374"/>
                    </a:ext>
                  </a:extLst>
                </a:gridCol>
                <a:gridCol w="4059183">
                  <a:extLst>
                    <a:ext uri="{9D8B030D-6E8A-4147-A177-3AD203B41FA5}">
                      <a16:colId xmlns:a16="http://schemas.microsoft.com/office/drawing/2014/main" val="2299274928"/>
                    </a:ext>
                  </a:extLst>
                </a:gridCol>
              </a:tblGrid>
              <a:tr h="225221">
                <a:tc>
                  <a:txBody>
                    <a:bodyPr/>
                    <a:lstStyle/>
                    <a:p>
                      <a:pPr algn="l" fontAlgn="ctr"/>
                      <a:r>
                        <a:rPr lang="it-IT"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298051- DI40116 - A0083 - Model Code-20240311_082700743 (Redlined).doc</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Add MPD List to EMAR/ DN (pages exist but needs expanding with latest model codes)</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4738796"/>
                  </a:ext>
                </a:extLst>
              </a:tr>
              <a:tr h="1173098">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REC Baseline Statement May 2024 redlined.xlsx</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GB" sz="11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Update the Baseline Statement to provide clarity as to which items are associated with the Data Catalogue and remove the split of “Data Item Catalogue” and “Market Message Catalogue” (which is an historic DTN approach) as the REC Data Catalogue covers both messages and Data Items in a single joint format. </a:t>
                      </a:r>
                    </a:p>
                  </a:txBody>
                  <a:tcPr marL="6043" marR="6043" marT="6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368081906"/>
                  </a:ext>
                </a:extLst>
              </a:tr>
            </a:tbl>
          </a:graphicData>
        </a:graphic>
      </p:graphicFrame>
    </p:spTree>
    <p:extLst>
      <p:ext uri="{BB962C8B-B14F-4D97-AF65-F5344CB8AC3E}">
        <p14:creationId xmlns:p14="http://schemas.microsoft.com/office/powerpoint/2010/main" val="74407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5391-2386-5B93-53C3-BA4BF44CB946}"/>
              </a:ext>
            </a:extLst>
          </p:cNvPr>
          <p:cNvSpPr>
            <a:spLocks noGrp="1"/>
          </p:cNvSpPr>
          <p:nvPr>
            <p:ph type="title"/>
          </p:nvPr>
        </p:nvSpPr>
        <p:spPr/>
        <p:txBody>
          <a:bodyPr/>
          <a:lstStyle/>
          <a:p>
            <a:r>
              <a:rPr lang="en-GB"/>
              <a:t>R0113 Examples</a:t>
            </a:r>
          </a:p>
        </p:txBody>
      </p:sp>
      <p:sp>
        <p:nvSpPr>
          <p:cNvPr id="3" name="Text Placeholder 2">
            <a:extLst>
              <a:ext uri="{FF2B5EF4-FFF2-40B4-BE49-F238E27FC236}">
                <a16:creationId xmlns:a16="http://schemas.microsoft.com/office/drawing/2014/main" id="{FB0FBC5C-7B4E-41C3-3C3C-F72F72AE44DB}"/>
              </a:ext>
            </a:extLst>
          </p:cNvPr>
          <p:cNvSpPr>
            <a:spLocks noGrp="1"/>
          </p:cNvSpPr>
          <p:nvPr>
            <p:ph type="body" sz="quarter" idx="10"/>
          </p:nvPr>
        </p:nvSpPr>
        <p:spPr/>
        <p:txBody>
          <a:bodyPr/>
          <a:lstStyle/>
          <a:p>
            <a:r>
              <a:rPr lang="en-GB"/>
              <a:t>Jason Salmon</a:t>
            </a:r>
          </a:p>
        </p:txBody>
      </p:sp>
    </p:spTree>
    <p:extLst>
      <p:ext uri="{BB962C8B-B14F-4D97-AF65-F5344CB8AC3E}">
        <p14:creationId xmlns:p14="http://schemas.microsoft.com/office/powerpoint/2010/main" val="82223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E8B5-F309-8491-50B5-647154360BF5}"/>
              </a:ext>
            </a:extLst>
          </p:cNvPr>
          <p:cNvSpPr>
            <a:spLocks noGrp="1"/>
          </p:cNvSpPr>
          <p:nvPr>
            <p:ph type="title"/>
          </p:nvPr>
        </p:nvSpPr>
        <p:spPr/>
        <p:txBody>
          <a:bodyPr/>
          <a:lstStyle/>
          <a:p>
            <a:r>
              <a:rPr lang="en-GB"/>
              <a:t>R0113 Examples</a:t>
            </a:r>
          </a:p>
        </p:txBody>
      </p:sp>
      <p:sp>
        <p:nvSpPr>
          <p:cNvPr id="3" name="Text Placeholder 2">
            <a:extLst>
              <a:ext uri="{FF2B5EF4-FFF2-40B4-BE49-F238E27FC236}">
                <a16:creationId xmlns:a16="http://schemas.microsoft.com/office/drawing/2014/main" id="{017CDEAE-C944-D8F1-9E45-A063D04A1753}"/>
              </a:ext>
            </a:extLst>
          </p:cNvPr>
          <p:cNvSpPr>
            <a:spLocks noGrp="1"/>
          </p:cNvSpPr>
          <p:nvPr>
            <p:ph type="body" sz="quarter" idx="10"/>
          </p:nvPr>
        </p:nvSpPr>
        <p:spPr>
          <a:xfrm>
            <a:off x="837767" y="1025236"/>
            <a:ext cx="9285288" cy="931862"/>
          </a:xfrm>
        </p:spPr>
        <p:txBody>
          <a:bodyPr/>
          <a:lstStyle/>
          <a:p>
            <a:r>
              <a:rPr lang="en-GB"/>
              <a:t>Add new </a:t>
            </a:r>
            <a:r>
              <a:rPr lang="en-GB" err="1"/>
              <a:t>Edifact</a:t>
            </a:r>
            <a:r>
              <a:rPr lang="en-GB"/>
              <a:t> Level B Variant to SDD to create a scenario that allows @ and _ to be used in the same data item</a:t>
            </a:r>
          </a:p>
        </p:txBody>
      </p:sp>
      <p:pic>
        <p:nvPicPr>
          <p:cNvPr id="5" name="Picture 4">
            <a:extLst>
              <a:ext uri="{FF2B5EF4-FFF2-40B4-BE49-F238E27FC236}">
                <a16:creationId xmlns:a16="http://schemas.microsoft.com/office/drawing/2014/main" id="{D5732CC1-1356-8CD0-4C20-5380859010EF}"/>
              </a:ext>
            </a:extLst>
          </p:cNvPr>
          <p:cNvPicPr>
            <a:picLocks noChangeAspect="1"/>
          </p:cNvPicPr>
          <p:nvPr/>
        </p:nvPicPr>
        <p:blipFill>
          <a:blip r:embed="rId3"/>
          <a:stretch>
            <a:fillRect/>
          </a:stretch>
        </p:blipFill>
        <p:spPr>
          <a:xfrm>
            <a:off x="521208" y="2414373"/>
            <a:ext cx="4775219" cy="2029253"/>
          </a:xfrm>
          <a:prstGeom prst="rect">
            <a:avLst/>
          </a:prstGeom>
        </p:spPr>
      </p:pic>
      <p:pic>
        <p:nvPicPr>
          <p:cNvPr id="6" name="Picture 5">
            <a:extLst>
              <a:ext uri="{FF2B5EF4-FFF2-40B4-BE49-F238E27FC236}">
                <a16:creationId xmlns:a16="http://schemas.microsoft.com/office/drawing/2014/main" id="{E9BCA2A9-DE00-B799-52FE-594021962F89}"/>
              </a:ext>
            </a:extLst>
          </p:cNvPr>
          <p:cNvPicPr>
            <a:picLocks noChangeAspect="1"/>
          </p:cNvPicPr>
          <p:nvPr/>
        </p:nvPicPr>
        <p:blipFill>
          <a:blip r:embed="rId4"/>
          <a:stretch>
            <a:fillRect/>
          </a:stretch>
        </p:blipFill>
        <p:spPr>
          <a:xfrm>
            <a:off x="5913922" y="2206727"/>
            <a:ext cx="4997707" cy="2114659"/>
          </a:xfrm>
          <a:prstGeom prst="rect">
            <a:avLst/>
          </a:prstGeom>
        </p:spPr>
      </p:pic>
      <p:grpSp>
        <p:nvGrpSpPr>
          <p:cNvPr id="9" name="Group 8">
            <a:extLst>
              <a:ext uri="{FF2B5EF4-FFF2-40B4-BE49-F238E27FC236}">
                <a16:creationId xmlns:a16="http://schemas.microsoft.com/office/drawing/2014/main" id="{6576761B-FB09-E0CB-2D23-30CF053D9236}"/>
              </a:ext>
            </a:extLst>
          </p:cNvPr>
          <p:cNvGrpSpPr/>
          <p:nvPr/>
        </p:nvGrpSpPr>
        <p:grpSpPr>
          <a:xfrm>
            <a:off x="5907573" y="4321386"/>
            <a:ext cx="5010407" cy="1511378"/>
            <a:chOff x="5894873" y="3950812"/>
            <a:chExt cx="5010407" cy="1511378"/>
          </a:xfrm>
        </p:grpSpPr>
        <p:pic>
          <p:nvPicPr>
            <p:cNvPr id="7" name="Picture 6">
              <a:extLst>
                <a:ext uri="{FF2B5EF4-FFF2-40B4-BE49-F238E27FC236}">
                  <a16:creationId xmlns:a16="http://schemas.microsoft.com/office/drawing/2014/main" id="{B797D092-5EF3-D667-B935-EBDA7AF36A4B}"/>
                </a:ext>
              </a:extLst>
            </p:cNvPr>
            <p:cNvPicPr>
              <a:picLocks noChangeAspect="1"/>
            </p:cNvPicPr>
            <p:nvPr/>
          </p:nvPicPr>
          <p:blipFill>
            <a:blip r:embed="rId5"/>
            <a:stretch>
              <a:fillRect/>
            </a:stretch>
          </p:blipFill>
          <p:spPr>
            <a:xfrm>
              <a:off x="5894873" y="3950812"/>
              <a:ext cx="5010407" cy="1511378"/>
            </a:xfrm>
            <a:prstGeom prst="rect">
              <a:avLst/>
            </a:prstGeom>
          </p:spPr>
        </p:pic>
        <p:sp>
          <p:nvSpPr>
            <p:cNvPr id="8" name="Rectangle 7">
              <a:extLst>
                <a:ext uri="{FF2B5EF4-FFF2-40B4-BE49-F238E27FC236}">
                  <a16:creationId xmlns:a16="http://schemas.microsoft.com/office/drawing/2014/main" id="{D293C259-EAAD-405D-6BF3-66BE0392EEB0}"/>
                </a:ext>
              </a:extLst>
            </p:cNvPr>
            <p:cNvSpPr/>
            <p:nvPr/>
          </p:nvSpPr>
          <p:spPr>
            <a:xfrm>
              <a:off x="5894873" y="3950812"/>
              <a:ext cx="5010407" cy="1511378"/>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C47B7FAB-C7E1-577A-0F65-D3D4383D7452}"/>
              </a:ext>
            </a:extLst>
          </p:cNvPr>
          <p:cNvSpPr txBox="1"/>
          <p:nvPr/>
        </p:nvSpPr>
        <p:spPr>
          <a:xfrm>
            <a:off x="521208" y="2038103"/>
            <a:ext cx="3776472" cy="338554"/>
          </a:xfrm>
          <a:prstGeom prst="rect">
            <a:avLst/>
          </a:prstGeom>
          <a:noFill/>
        </p:spPr>
        <p:txBody>
          <a:bodyPr wrap="square" rtlCol="0">
            <a:spAutoFit/>
          </a:bodyPr>
          <a:lstStyle/>
          <a:p>
            <a:r>
              <a:rPr lang="en-GB" sz="1600">
                <a:latin typeface="Roboto" panose="02000000000000000000" pitchFamily="2" charset="0"/>
                <a:ea typeface="Roboto" panose="02000000000000000000" pitchFamily="2" charset="0"/>
                <a:cs typeface="Roboto" panose="02000000000000000000" pitchFamily="2" charset="0"/>
              </a:rPr>
              <a:t>Extract from v2.4 of the SDD </a:t>
            </a:r>
          </a:p>
        </p:txBody>
      </p:sp>
      <p:sp>
        <p:nvSpPr>
          <p:cNvPr id="11" name="TextBox 10">
            <a:extLst>
              <a:ext uri="{FF2B5EF4-FFF2-40B4-BE49-F238E27FC236}">
                <a16:creationId xmlns:a16="http://schemas.microsoft.com/office/drawing/2014/main" id="{786BE1A4-76D6-9E1F-9829-63E3372D9F38}"/>
              </a:ext>
            </a:extLst>
          </p:cNvPr>
          <p:cNvSpPr txBox="1"/>
          <p:nvPr/>
        </p:nvSpPr>
        <p:spPr>
          <a:xfrm>
            <a:off x="5907573" y="1757043"/>
            <a:ext cx="3776472" cy="338554"/>
          </a:xfrm>
          <a:prstGeom prst="rect">
            <a:avLst/>
          </a:prstGeom>
          <a:noFill/>
        </p:spPr>
        <p:txBody>
          <a:bodyPr wrap="square" rtlCol="0">
            <a:spAutoFit/>
          </a:bodyPr>
          <a:lstStyle/>
          <a:p>
            <a:r>
              <a:rPr lang="en-GB" sz="1600">
                <a:latin typeface="Roboto" panose="02000000000000000000" pitchFamily="2" charset="0"/>
                <a:ea typeface="Roboto" panose="02000000000000000000" pitchFamily="2" charset="0"/>
                <a:cs typeface="Roboto" panose="02000000000000000000" pitchFamily="2" charset="0"/>
              </a:rPr>
              <a:t>Proposed updated SDD extract</a:t>
            </a:r>
          </a:p>
        </p:txBody>
      </p:sp>
      <p:sp>
        <p:nvSpPr>
          <p:cNvPr id="12" name="TextBox 11">
            <a:extLst>
              <a:ext uri="{FF2B5EF4-FFF2-40B4-BE49-F238E27FC236}">
                <a16:creationId xmlns:a16="http://schemas.microsoft.com/office/drawing/2014/main" id="{1677841C-5C63-03B7-ABAE-77C0B7B9F5DA}"/>
              </a:ext>
            </a:extLst>
          </p:cNvPr>
          <p:cNvSpPr txBox="1"/>
          <p:nvPr/>
        </p:nvSpPr>
        <p:spPr>
          <a:xfrm>
            <a:off x="521208" y="4892409"/>
            <a:ext cx="3776472" cy="923330"/>
          </a:xfrm>
          <a:prstGeom prst="rect">
            <a:avLst/>
          </a:prstGeom>
          <a:noFill/>
        </p:spPr>
        <p:txBody>
          <a:bodyPr wrap="square" rtlCol="0">
            <a:spAutoFit/>
          </a:bodyPr>
          <a:lstStyle/>
          <a:p>
            <a:r>
              <a:rPr lang="en-GB">
                <a:latin typeface="Roboto" panose="02000000000000000000" pitchFamily="2" charset="0"/>
                <a:ea typeface="Roboto" panose="02000000000000000000" pitchFamily="2" charset="0"/>
                <a:cs typeface="Roboto" panose="02000000000000000000" pitchFamily="2" charset="0"/>
              </a:rPr>
              <a:t>The new legal text includes the additional variants highlighted to the right.</a:t>
            </a:r>
          </a:p>
        </p:txBody>
      </p:sp>
    </p:spTree>
    <p:extLst>
      <p:ext uri="{BB962C8B-B14F-4D97-AF65-F5344CB8AC3E}">
        <p14:creationId xmlns:p14="http://schemas.microsoft.com/office/powerpoint/2010/main" val="194631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8CF3-883B-F081-DF0B-1535E9AE14A1}"/>
              </a:ext>
            </a:extLst>
          </p:cNvPr>
          <p:cNvSpPr>
            <a:spLocks noGrp="1"/>
          </p:cNvSpPr>
          <p:nvPr>
            <p:ph type="title"/>
          </p:nvPr>
        </p:nvSpPr>
        <p:spPr/>
        <p:txBody>
          <a:bodyPr/>
          <a:lstStyle/>
          <a:p>
            <a:r>
              <a:rPr lang="en-GB"/>
              <a:t>R0113 Examples</a:t>
            </a:r>
          </a:p>
        </p:txBody>
      </p:sp>
      <p:sp>
        <p:nvSpPr>
          <p:cNvPr id="3" name="Table Placeholder 2">
            <a:extLst>
              <a:ext uri="{FF2B5EF4-FFF2-40B4-BE49-F238E27FC236}">
                <a16:creationId xmlns:a16="http://schemas.microsoft.com/office/drawing/2014/main" id="{D84FCEC8-B9C6-6C9F-F06B-AD1E770D8BB9}"/>
              </a:ext>
            </a:extLst>
          </p:cNvPr>
          <p:cNvSpPr>
            <a:spLocks noGrp="1"/>
          </p:cNvSpPr>
          <p:nvPr>
            <p:ph type="tbl" sz="quarter" idx="10"/>
          </p:nvPr>
        </p:nvSpPr>
        <p:spPr>
          <a:xfrm>
            <a:off x="838200" y="1025236"/>
            <a:ext cx="9285288" cy="459027"/>
          </a:xfrm>
        </p:spPr>
        <p:txBody>
          <a:bodyPr/>
          <a:lstStyle/>
          <a:p>
            <a:r>
              <a:rPr lang="en-GB"/>
              <a:t>Updating the relevant data items with the new "At Underscore" variant</a:t>
            </a:r>
          </a:p>
        </p:txBody>
      </p:sp>
      <p:pic>
        <p:nvPicPr>
          <p:cNvPr id="4" name="Picture 3">
            <a:extLst>
              <a:ext uri="{FF2B5EF4-FFF2-40B4-BE49-F238E27FC236}">
                <a16:creationId xmlns:a16="http://schemas.microsoft.com/office/drawing/2014/main" id="{9D07D54A-846F-26FA-B95D-D8BFB682BC52}"/>
              </a:ext>
            </a:extLst>
          </p:cNvPr>
          <p:cNvPicPr>
            <a:picLocks noChangeAspect="1"/>
          </p:cNvPicPr>
          <p:nvPr/>
        </p:nvPicPr>
        <p:blipFill>
          <a:blip r:embed="rId2"/>
          <a:stretch>
            <a:fillRect/>
          </a:stretch>
        </p:blipFill>
        <p:spPr>
          <a:xfrm>
            <a:off x="2446956" y="2144374"/>
            <a:ext cx="6067342" cy="4187403"/>
          </a:xfrm>
          <a:prstGeom prst="rect">
            <a:avLst/>
          </a:prstGeom>
        </p:spPr>
      </p:pic>
      <p:sp>
        <p:nvSpPr>
          <p:cNvPr id="5" name="TextBox 4">
            <a:extLst>
              <a:ext uri="{FF2B5EF4-FFF2-40B4-BE49-F238E27FC236}">
                <a16:creationId xmlns:a16="http://schemas.microsoft.com/office/drawing/2014/main" id="{A9FF077E-0A78-2A0B-14D4-B4CB9EF9AA21}"/>
              </a:ext>
            </a:extLst>
          </p:cNvPr>
          <p:cNvSpPr txBox="1"/>
          <p:nvPr/>
        </p:nvSpPr>
        <p:spPr>
          <a:xfrm>
            <a:off x="558720" y="1484263"/>
            <a:ext cx="3776472" cy="338554"/>
          </a:xfrm>
          <a:prstGeom prst="rect">
            <a:avLst/>
          </a:prstGeom>
          <a:noFill/>
        </p:spPr>
        <p:txBody>
          <a:bodyPr wrap="square" rtlCol="0">
            <a:spAutoFit/>
          </a:bodyPr>
          <a:lstStyle/>
          <a:p>
            <a:r>
              <a:rPr lang="en-GB" sz="1600">
                <a:latin typeface="Roboto" panose="02000000000000000000" pitchFamily="2" charset="0"/>
                <a:ea typeface="Roboto" panose="02000000000000000000" pitchFamily="2" charset="0"/>
                <a:cs typeface="Roboto" panose="02000000000000000000" pitchFamily="2" charset="0"/>
              </a:rPr>
              <a:t>Updated data item</a:t>
            </a:r>
          </a:p>
        </p:txBody>
      </p:sp>
    </p:spTree>
    <p:extLst>
      <p:ext uri="{BB962C8B-B14F-4D97-AF65-F5344CB8AC3E}">
        <p14:creationId xmlns:p14="http://schemas.microsoft.com/office/powerpoint/2010/main" val="352236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F11B-02DB-C6D1-28EC-9B551F516A48}"/>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DDA845FD-B8D2-1EDB-BAC4-6647A0036E4D}"/>
              </a:ext>
            </a:extLst>
          </p:cNvPr>
          <p:cNvSpPr>
            <a:spLocks noGrp="1"/>
          </p:cNvSpPr>
          <p:nvPr>
            <p:ph type="body" sz="quarter" idx="10"/>
          </p:nvPr>
        </p:nvSpPr>
        <p:spPr/>
        <p:txBody>
          <a:bodyPr/>
          <a:lstStyle/>
          <a:p>
            <a:r>
              <a:rPr lang="en-GB"/>
              <a:t>Elise Handy</a:t>
            </a:r>
          </a:p>
        </p:txBody>
      </p:sp>
    </p:spTree>
    <p:extLst>
      <p:ext uri="{BB962C8B-B14F-4D97-AF65-F5344CB8AC3E}">
        <p14:creationId xmlns:p14="http://schemas.microsoft.com/office/powerpoint/2010/main" val="3790249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FC88-1291-F5F9-AE92-0A56EEA0CF10}"/>
              </a:ext>
            </a:extLst>
          </p:cNvPr>
          <p:cNvSpPr>
            <a:spLocks noGrp="1"/>
          </p:cNvSpPr>
          <p:nvPr>
            <p:ph type="title"/>
          </p:nvPr>
        </p:nvSpPr>
        <p:spPr/>
        <p:txBody>
          <a:bodyPr/>
          <a:lstStyle/>
          <a:p>
            <a:r>
              <a:rPr lang="en-GB"/>
              <a:t>Next Steps</a:t>
            </a:r>
          </a:p>
        </p:txBody>
      </p:sp>
      <p:graphicFrame>
        <p:nvGraphicFramePr>
          <p:cNvPr id="4" name="Table 3">
            <a:extLst>
              <a:ext uri="{FF2B5EF4-FFF2-40B4-BE49-F238E27FC236}">
                <a16:creationId xmlns:a16="http://schemas.microsoft.com/office/drawing/2014/main" id="{66031FFC-5C67-07C7-76E6-82A16F779632}"/>
              </a:ext>
            </a:extLst>
          </p:cNvPr>
          <p:cNvGraphicFramePr>
            <a:graphicFrameLocks noGrp="1"/>
          </p:cNvGraphicFramePr>
          <p:nvPr>
            <p:extLst>
              <p:ext uri="{D42A27DB-BD31-4B8C-83A1-F6EECF244321}">
                <p14:modId xmlns:p14="http://schemas.microsoft.com/office/powerpoint/2010/main" val="1126580178"/>
              </p:ext>
            </p:extLst>
          </p:nvPr>
        </p:nvGraphicFramePr>
        <p:xfrm>
          <a:off x="1023435" y="1832736"/>
          <a:ext cx="9007533" cy="3192527"/>
        </p:xfrm>
        <a:graphic>
          <a:graphicData uri="http://schemas.openxmlformats.org/drawingml/2006/table">
            <a:tbl>
              <a:tblPr firstRow="1" bandRow="1">
                <a:tableStyleId>{F5AB1C69-6EDB-4FF4-983F-18BD219EF322}</a:tableStyleId>
              </a:tblPr>
              <a:tblGrid>
                <a:gridCol w="5422010">
                  <a:extLst>
                    <a:ext uri="{9D8B030D-6E8A-4147-A177-3AD203B41FA5}">
                      <a16:colId xmlns:a16="http://schemas.microsoft.com/office/drawing/2014/main" val="20911"/>
                    </a:ext>
                  </a:extLst>
                </a:gridCol>
                <a:gridCol w="2095564">
                  <a:extLst>
                    <a:ext uri="{9D8B030D-6E8A-4147-A177-3AD203B41FA5}">
                      <a16:colId xmlns:a16="http://schemas.microsoft.com/office/drawing/2014/main" val="1797344162"/>
                    </a:ext>
                  </a:extLst>
                </a:gridCol>
                <a:gridCol w="1489959">
                  <a:extLst>
                    <a:ext uri="{9D8B030D-6E8A-4147-A177-3AD203B41FA5}">
                      <a16:colId xmlns:a16="http://schemas.microsoft.com/office/drawing/2014/main" val="1378127663"/>
                    </a:ext>
                  </a:extLst>
                </a:gridCol>
              </a:tblGrid>
              <a:tr h="517324">
                <a:tc>
                  <a:txBody>
                    <a:bodyPr/>
                    <a:lstStyle/>
                    <a:p>
                      <a:endParaRPr lang="en-GB"/>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latin typeface="Roboto" panose="02000000000000000000" pitchFamily="2" charset="0"/>
                          <a:ea typeface="Roboto" panose="02000000000000000000" pitchFamily="2" charset="0"/>
                          <a:cs typeface="Roboto" panose="02000000000000000000" pitchFamily="2" charset="0"/>
                        </a:rPr>
                        <a:t>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GB">
                          <a:latin typeface="Roboto" panose="02000000000000000000" pitchFamily="2" charset="0"/>
                          <a:ea typeface="Roboto" panose="02000000000000000000" pitchFamily="2" charset="0"/>
                          <a:cs typeface="Roboto" panose="02000000000000000000" pitchFamily="2" charset="0"/>
                        </a:rPr>
                        <a:t>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661133192"/>
                  </a:ext>
                </a:extLst>
              </a:tr>
              <a:tr h="605907">
                <a:tc>
                  <a:txBody>
                    <a:bodyPr/>
                    <a:lstStyle/>
                    <a:p>
                      <a:pPr algn="ctr" fontAlgn="b"/>
                      <a:r>
                        <a:rPr lang="en-GB" sz="16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PRELIMINARY CHANGE REPORT AND CONSULTATION ISSUED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006775"/>
                  </a:ext>
                </a:extLst>
              </a:tr>
              <a:tr h="517324">
                <a:tc>
                  <a:txBody>
                    <a:bodyPr/>
                    <a:lstStyle/>
                    <a:p>
                      <a:pPr algn="ctr" fontAlgn="b"/>
                      <a:r>
                        <a:rPr lang="en-GB" sz="16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CONSULTATION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05/07/2024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8015604"/>
                  </a:ext>
                </a:extLst>
              </a:tr>
              <a:tr h="517324">
                <a:tc>
                  <a:txBody>
                    <a:bodyPr/>
                    <a:lstStyle/>
                    <a:p>
                      <a:pPr algn="ctr" fontAlgn="b"/>
                      <a:r>
                        <a:rPr lang="en-GB" sz="16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FINAL CHANGE REPORT ISSUED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703854"/>
                  </a:ext>
                </a:extLst>
              </a:tr>
              <a:tr h="517324">
                <a:tc>
                  <a:txBody>
                    <a:bodyPr/>
                    <a:lstStyle/>
                    <a:p>
                      <a:pPr algn="ctr" fontAlgn="b"/>
                      <a:r>
                        <a:rPr lang="en-GB" sz="16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RESPONSIBLE COMMITTEE DECISION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31/07/2024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31/07/2024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5015673"/>
                  </a:ext>
                </a:extLst>
              </a:tr>
              <a:tr h="517324">
                <a:tc>
                  <a:txBody>
                    <a:bodyPr/>
                    <a:lstStyle/>
                    <a:p>
                      <a:pPr algn="ctr" fontAlgn="b"/>
                      <a:r>
                        <a:rPr lang="en-GB" sz="16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APPEAL WINDOW CLOSURE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13/08/2024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13/08/2024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94482"/>
                  </a:ext>
                </a:extLst>
              </a:tr>
            </a:tbl>
          </a:graphicData>
        </a:graphic>
      </p:graphicFrame>
    </p:spTree>
    <p:extLst>
      <p:ext uri="{BB962C8B-B14F-4D97-AF65-F5344CB8AC3E}">
        <p14:creationId xmlns:p14="http://schemas.microsoft.com/office/powerpoint/2010/main" val="158105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039F-9D5C-0CD0-7B58-DC977B7F2FDF}"/>
              </a:ext>
            </a:extLst>
          </p:cNvPr>
          <p:cNvSpPr>
            <a:spLocks noGrp="1"/>
          </p:cNvSpPr>
          <p:nvPr>
            <p:ph type="title"/>
          </p:nvPr>
        </p:nvSpPr>
        <p:spPr/>
        <p:txBody>
          <a:bodyPr/>
          <a:lstStyle/>
          <a:p>
            <a:r>
              <a:rPr lang="en-GB"/>
              <a:t>Q&amp;A</a:t>
            </a:r>
          </a:p>
        </p:txBody>
      </p:sp>
      <p:sp>
        <p:nvSpPr>
          <p:cNvPr id="3" name="Text Placeholder 2">
            <a:extLst>
              <a:ext uri="{FF2B5EF4-FFF2-40B4-BE49-F238E27FC236}">
                <a16:creationId xmlns:a16="http://schemas.microsoft.com/office/drawing/2014/main" id="{0B21A798-6BD0-ACA3-8B2F-120B81BDC4BA}"/>
              </a:ext>
            </a:extLst>
          </p:cNvPr>
          <p:cNvSpPr>
            <a:spLocks noGrp="1"/>
          </p:cNvSpPr>
          <p:nvPr>
            <p:ph type="body" sz="quarter" idx="10"/>
          </p:nvPr>
        </p:nvSpPr>
        <p:spPr/>
        <p:txBody>
          <a:bodyPr/>
          <a:lstStyle/>
          <a:p>
            <a:r>
              <a:rPr lang="en-GB"/>
              <a:t>Jenny Hyskaj</a:t>
            </a:r>
          </a:p>
        </p:txBody>
      </p:sp>
    </p:spTree>
    <p:extLst>
      <p:ext uri="{BB962C8B-B14F-4D97-AF65-F5344CB8AC3E}">
        <p14:creationId xmlns:p14="http://schemas.microsoft.com/office/powerpoint/2010/main" val="3744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0B3FC-7A82-D7BD-79EA-344D3B58211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27CE386-503F-22B2-9B7A-94A734F70D8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E777D85-8DAA-53D7-D370-27D6F57ADF8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5B5B5B"/>
                </a:solidFill>
              </a:rPr>
              <a:t>1) Are there other changes that could be included in a future Data Specification update?</a:t>
            </a:r>
          </a:p>
        </p:txBody>
      </p:sp>
      <p:sp>
        <p:nvSpPr>
          <p:cNvPr id="7" name="Rectangle 6">
            <a:extLst>
              <a:ext uri="{FF2B5EF4-FFF2-40B4-BE49-F238E27FC236}">
                <a16:creationId xmlns:a16="http://schemas.microsoft.com/office/drawing/2014/main" id="{D3937008-C30E-C422-B0A5-FC8CC9E8F0D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53514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362A4-C7BD-64C7-1AC2-C95C7F79486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4814C21-8889-3D2B-6D8D-7626103A16B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C11A0EF-12E3-3CF7-6FE2-63951EC6F84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400" b="1">
                <a:solidFill>
                  <a:srgbClr val="5B5B5B"/>
                </a:solidFill>
              </a:rPr>
              <a:t>2) Are there elements of R0113 that should be removed from Scope? If so, why?</a:t>
            </a:r>
          </a:p>
        </p:txBody>
      </p:sp>
      <p:sp>
        <p:nvSpPr>
          <p:cNvPr id="7" name="Rectangle 6">
            <a:extLst>
              <a:ext uri="{FF2B5EF4-FFF2-40B4-BE49-F238E27FC236}">
                <a16:creationId xmlns:a16="http://schemas.microsoft.com/office/drawing/2014/main" id="{D8DE7CB5-E5FF-2889-F767-1A6046D4113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906052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38C8-55EE-1575-03A3-7F31EF64378C}"/>
              </a:ext>
            </a:extLst>
          </p:cNvPr>
          <p:cNvSpPr>
            <a:spLocks noGrp="1"/>
          </p:cNvSpPr>
          <p:nvPr>
            <p:ph type="title"/>
          </p:nvPr>
        </p:nvSpPr>
        <p:spPr/>
        <p:txBody>
          <a:bodyPr/>
          <a:lstStyle/>
          <a:p>
            <a:r>
              <a:rPr lang="en-GB"/>
              <a:t>Introducing Your presenters</a:t>
            </a:r>
          </a:p>
        </p:txBody>
      </p:sp>
      <p:sp>
        <p:nvSpPr>
          <p:cNvPr id="4" name="Text Placeholder 3">
            <a:extLst>
              <a:ext uri="{FF2B5EF4-FFF2-40B4-BE49-F238E27FC236}">
                <a16:creationId xmlns:a16="http://schemas.microsoft.com/office/drawing/2014/main" id="{E5B80BA0-7CC4-A4E9-13A9-31FC7FA8ADEF}"/>
              </a:ext>
            </a:extLst>
          </p:cNvPr>
          <p:cNvSpPr>
            <a:spLocks noGrp="1"/>
          </p:cNvSpPr>
          <p:nvPr>
            <p:ph type="body" sz="quarter" idx="12"/>
          </p:nvPr>
        </p:nvSpPr>
        <p:spPr/>
        <p:txBody>
          <a:bodyPr/>
          <a:lstStyle/>
          <a:p>
            <a:r>
              <a:rPr lang="en-GB" sz="1600"/>
              <a:t>Jenny Hyskaj</a:t>
            </a:r>
            <a:endParaRPr lang="en-GB"/>
          </a:p>
          <a:p>
            <a:r>
              <a:rPr lang="en-GB"/>
              <a:t>REC Professional Services</a:t>
            </a:r>
          </a:p>
          <a:p>
            <a:r>
              <a:rPr lang="en-GB"/>
              <a:t>Communications and Events Analyst</a:t>
            </a:r>
          </a:p>
        </p:txBody>
      </p:sp>
      <p:sp>
        <p:nvSpPr>
          <p:cNvPr id="6" name="Text Placeholder 5">
            <a:extLst>
              <a:ext uri="{FF2B5EF4-FFF2-40B4-BE49-F238E27FC236}">
                <a16:creationId xmlns:a16="http://schemas.microsoft.com/office/drawing/2014/main" id="{2E3B7F1E-135C-DB96-B74D-90E735B38049}"/>
              </a:ext>
            </a:extLst>
          </p:cNvPr>
          <p:cNvSpPr>
            <a:spLocks noGrp="1"/>
          </p:cNvSpPr>
          <p:nvPr>
            <p:ph type="body" sz="quarter" idx="14"/>
          </p:nvPr>
        </p:nvSpPr>
        <p:spPr/>
        <p:txBody>
          <a:bodyPr/>
          <a:lstStyle/>
          <a:p>
            <a:r>
              <a:rPr lang="en-GB" sz="1600"/>
              <a:t>Elise Handy</a:t>
            </a:r>
            <a:endParaRPr lang="en-GB"/>
          </a:p>
          <a:p>
            <a:r>
              <a:rPr lang="en-GB"/>
              <a:t>REC Professional Services</a:t>
            </a:r>
          </a:p>
          <a:p>
            <a:r>
              <a:rPr lang="en-GB"/>
              <a:t>Change Lead</a:t>
            </a:r>
          </a:p>
        </p:txBody>
      </p:sp>
      <p:sp>
        <p:nvSpPr>
          <p:cNvPr id="8" name="Text Placeholder 7">
            <a:extLst>
              <a:ext uri="{FF2B5EF4-FFF2-40B4-BE49-F238E27FC236}">
                <a16:creationId xmlns:a16="http://schemas.microsoft.com/office/drawing/2014/main" id="{6348984B-B2AE-88BB-D0C4-EF6B549795C9}"/>
              </a:ext>
            </a:extLst>
          </p:cNvPr>
          <p:cNvSpPr>
            <a:spLocks noGrp="1"/>
          </p:cNvSpPr>
          <p:nvPr>
            <p:ph type="body" sz="quarter" idx="16"/>
          </p:nvPr>
        </p:nvSpPr>
        <p:spPr/>
        <p:txBody>
          <a:bodyPr/>
          <a:lstStyle/>
          <a:p>
            <a:r>
              <a:rPr lang="en-GB" sz="1600"/>
              <a:t>Ryan Dale</a:t>
            </a:r>
            <a:endParaRPr lang="en-GB"/>
          </a:p>
          <a:p>
            <a:r>
              <a:rPr lang="en-GB"/>
              <a:t>REC Technical Services</a:t>
            </a:r>
          </a:p>
          <a:p>
            <a:r>
              <a:rPr lang="en-GB"/>
              <a:t>Change Technical Lead</a:t>
            </a:r>
          </a:p>
        </p:txBody>
      </p:sp>
      <p:sp>
        <p:nvSpPr>
          <p:cNvPr id="10" name="Text Placeholder 9">
            <a:extLst>
              <a:ext uri="{FF2B5EF4-FFF2-40B4-BE49-F238E27FC236}">
                <a16:creationId xmlns:a16="http://schemas.microsoft.com/office/drawing/2014/main" id="{9EEC6B4E-A384-C00A-DEFD-DF01EF3B9E18}"/>
              </a:ext>
            </a:extLst>
          </p:cNvPr>
          <p:cNvSpPr>
            <a:spLocks noGrp="1"/>
          </p:cNvSpPr>
          <p:nvPr>
            <p:ph type="body" sz="quarter" idx="18"/>
          </p:nvPr>
        </p:nvSpPr>
        <p:spPr/>
        <p:txBody>
          <a:bodyPr/>
          <a:lstStyle/>
          <a:p>
            <a:r>
              <a:rPr lang="en-GB" sz="1600"/>
              <a:t>Roz Timperley</a:t>
            </a:r>
            <a:endParaRPr lang="en-GB"/>
          </a:p>
          <a:p>
            <a:r>
              <a:rPr lang="en-GB"/>
              <a:t>REC Technical Services</a:t>
            </a:r>
          </a:p>
          <a:p>
            <a:r>
              <a:rPr lang="en-GB"/>
              <a:t>Change SME</a:t>
            </a:r>
          </a:p>
        </p:txBody>
      </p:sp>
      <p:pic>
        <p:nvPicPr>
          <p:cNvPr id="18" name="Picture Placeholder 17">
            <a:extLst>
              <a:ext uri="{FF2B5EF4-FFF2-40B4-BE49-F238E27FC236}">
                <a16:creationId xmlns:a16="http://schemas.microsoft.com/office/drawing/2014/main" id="{0DE06694-EECF-5163-BF24-A0D8887C890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7719" r="7719"/>
          <a:stretch>
            <a:fillRect/>
          </a:stretch>
        </p:blipFill>
        <p:spPr/>
      </p:pic>
      <p:sp>
        <p:nvSpPr>
          <p:cNvPr id="12" name="Text Placeholder 11">
            <a:extLst>
              <a:ext uri="{FF2B5EF4-FFF2-40B4-BE49-F238E27FC236}">
                <a16:creationId xmlns:a16="http://schemas.microsoft.com/office/drawing/2014/main" id="{03F63682-5AC0-14F6-010D-3478CC31C5AE}"/>
              </a:ext>
            </a:extLst>
          </p:cNvPr>
          <p:cNvSpPr>
            <a:spLocks noGrp="1"/>
          </p:cNvSpPr>
          <p:nvPr>
            <p:ph type="body" sz="quarter" idx="20"/>
          </p:nvPr>
        </p:nvSpPr>
        <p:spPr/>
        <p:txBody>
          <a:bodyPr/>
          <a:lstStyle/>
          <a:p>
            <a:r>
              <a:rPr lang="en-GB" sz="1600"/>
              <a:t>Jason Salmon</a:t>
            </a:r>
            <a:endParaRPr lang="en-GB"/>
          </a:p>
          <a:p>
            <a:r>
              <a:rPr lang="en-GB"/>
              <a:t>REC Technical Services</a:t>
            </a:r>
          </a:p>
          <a:p>
            <a:r>
              <a:rPr lang="en-GB"/>
              <a:t>Change Technical Lead</a:t>
            </a:r>
          </a:p>
        </p:txBody>
      </p:sp>
      <p:pic>
        <p:nvPicPr>
          <p:cNvPr id="13" name="Picture Placeholder 17" descr="A person smiling for the camera&#10;&#10;Description automatically generated">
            <a:extLst>
              <a:ext uri="{FF2B5EF4-FFF2-40B4-BE49-F238E27FC236}">
                <a16:creationId xmlns:a16="http://schemas.microsoft.com/office/drawing/2014/main" id="{9D20D594-F4CF-647C-764A-20339689ED4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3" t="16927" r="-13"/>
          <a:stretch/>
        </p:blipFill>
        <p:spPr>
          <a:xfrm>
            <a:off x="838200" y="1922463"/>
            <a:ext cx="1965325" cy="2324100"/>
          </a:xfrm>
        </p:spPr>
      </p:pic>
      <p:pic>
        <p:nvPicPr>
          <p:cNvPr id="14" name="Picture Placeholder 19" descr="A person in a black suit&#10;&#10;Description automatically generated">
            <a:extLst>
              <a:ext uri="{FF2B5EF4-FFF2-40B4-BE49-F238E27FC236}">
                <a16:creationId xmlns:a16="http://schemas.microsoft.com/office/drawing/2014/main" id="{ED815106-F6CB-8890-29CE-B6C10714A7B0}"/>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7732" r="7705"/>
          <a:stretch/>
        </p:blipFill>
        <p:spPr>
          <a:xfrm>
            <a:off x="3041650" y="1922463"/>
            <a:ext cx="1965325" cy="2324100"/>
          </a:xfrm>
        </p:spPr>
      </p:pic>
      <p:pic>
        <p:nvPicPr>
          <p:cNvPr id="16" name="Picture Placeholder 21" descr="A person in a red shirt&#10;&#10;Description automatically generated">
            <a:extLst>
              <a:ext uri="{FF2B5EF4-FFF2-40B4-BE49-F238E27FC236}">
                <a16:creationId xmlns:a16="http://schemas.microsoft.com/office/drawing/2014/main" id="{062FFC85-F645-5C70-2577-16A071C133BA}"/>
              </a:ext>
            </a:extLst>
          </p:cNvPr>
          <p:cNvPicPr>
            <a:picLocks noGrp="1" noChangeAspect="1"/>
          </p:cNvPicPr>
          <p:nvPr>
            <p:ph type="pic" sz="quarter" idx="17"/>
          </p:nvPr>
        </p:nvPicPr>
        <p:blipFill rotWithShape="1">
          <a:blip r:embed="rId5">
            <a:extLst>
              <a:ext uri="{28A0092B-C50C-407E-A947-70E740481C1C}">
                <a14:useLocalDpi xmlns:a14="http://schemas.microsoft.com/office/drawing/2010/main" val="0"/>
              </a:ext>
            </a:extLst>
          </a:blip>
          <a:srcRect l="11308" t="-22" b="22"/>
          <a:stretch/>
        </p:blipFill>
        <p:spPr>
          <a:xfrm rot="5400000">
            <a:off x="7269163" y="2101850"/>
            <a:ext cx="2324100" cy="1965325"/>
          </a:xfrm>
        </p:spPr>
      </p:pic>
      <p:pic>
        <p:nvPicPr>
          <p:cNvPr id="28" name="Picture Placeholder 27" descr="A person in a suit and tie&#10;&#10;Description automatically generated">
            <a:extLst>
              <a:ext uri="{FF2B5EF4-FFF2-40B4-BE49-F238E27FC236}">
                <a16:creationId xmlns:a16="http://schemas.microsoft.com/office/drawing/2014/main" id="{C308396E-1D06-D468-EFDD-FCE7ABAE1E04}"/>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t="13" b="9001"/>
          <a:stretch/>
        </p:blipFill>
        <p:spPr>
          <a:xfrm>
            <a:off x="5244986" y="1922804"/>
            <a:ext cx="1964821" cy="2324485"/>
          </a:xfrm>
        </p:spPr>
      </p:pic>
    </p:spTree>
    <p:extLst>
      <p:ext uri="{BB962C8B-B14F-4D97-AF65-F5344CB8AC3E}">
        <p14:creationId xmlns:p14="http://schemas.microsoft.com/office/powerpoint/2010/main" val="394092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2FAE1A-B357-D465-C16F-B4CEC88B489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08A003F-AD2C-101C-4D32-9B3B2CB98AF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D622966-FEB2-9DA9-C603-FE9B92B2E0A9}"/>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500" b="1">
                <a:solidFill>
                  <a:srgbClr val="5B5B5B"/>
                </a:solidFill>
              </a:rPr>
              <a:t>3) What can we do to make reviewing changes of this nature easier for you?</a:t>
            </a:r>
          </a:p>
        </p:txBody>
      </p:sp>
      <p:sp>
        <p:nvSpPr>
          <p:cNvPr id="7" name="Rectangle 6">
            <a:extLst>
              <a:ext uri="{FF2B5EF4-FFF2-40B4-BE49-F238E27FC236}">
                <a16:creationId xmlns:a16="http://schemas.microsoft.com/office/drawing/2014/main" id="{06FC064B-D733-6D37-D6B2-B82AB11B958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5838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D3BB3-3808-C6A0-FCE8-16C96F48942E}"/>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01749E9-AC90-6864-ACD7-AD4211AFD7B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DDDBEDF-9EE4-2EF9-1429-8DE27FAA749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100" b="1">
                <a:solidFill>
                  <a:srgbClr val="5B5B5B"/>
                </a:solidFill>
              </a:rPr>
              <a:t>4) Do you have any general improvement suggestions for the REC Data Specification?</a:t>
            </a:r>
          </a:p>
        </p:txBody>
      </p:sp>
      <p:sp>
        <p:nvSpPr>
          <p:cNvPr id="7" name="Rectangle 6">
            <a:extLst>
              <a:ext uri="{FF2B5EF4-FFF2-40B4-BE49-F238E27FC236}">
                <a16:creationId xmlns:a16="http://schemas.microsoft.com/office/drawing/2014/main" id="{2D5175C8-8F69-D655-474F-7F94BE40B22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76120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D68FA-FEA8-91E9-865A-89932E56565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0176043-7151-3FE0-C8D2-51DEDE1D8C5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A8E4E31-B905-F715-05DC-7F8D38BB4EE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5) Do you have any questions regarding any of the contents of R0113?</a:t>
            </a:r>
          </a:p>
        </p:txBody>
      </p:sp>
      <p:sp>
        <p:nvSpPr>
          <p:cNvPr id="7" name="Rectangle 6">
            <a:extLst>
              <a:ext uri="{FF2B5EF4-FFF2-40B4-BE49-F238E27FC236}">
                <a16:creationId xmlns:a16="http://schemas.microsoft.com/office/drawing/2014/main" id="{E4352E2D-7B91-3338-E05B-C1FC8BC07101}"/>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11314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E935E1-356D-C929-DE00-657063BA6E5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4871D3A-C1DA-8D9B-65A8-32293F6501D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42E540F-AB4D-4866-EB30-6374F9C0130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0E5BA8B-2F75-3FD5-7550-0F97211E3FB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70196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C6117-4ABC-DCD1-559D-625E9D1432E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CF718D1-61A5-950B-B510-6C6D509013D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7723848-22E0-4B0B-89D7-796DA1B3EA8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634B6B73-167F-4025-6F52-5F12A47025C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4355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262035235"/>
              </p:ext>
            </p:extLst>
          </p:nvPr>
        </p:nvGraphicFramePr>
        <p:xfrm>
          <a:off x="838200" y="2084388"/>
          <a:ext cx="9284854" cy="2240724"/>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600" cap="all" spc="300" baseline="0">
                          <a:latin typeface="Roboto" panose="02000000000000000000" pitchFamily="2" charset="0"/>
                          <a:ea typeface="Roboto" panose="02000000000000000000" pitchFamily="2" charset="0"/>
                        </a:rPr>
                        <a:t>Agenda Item</a:t>
                      </a:r>
                    </a:p>
                  </a:txBody>
                  <a:tcPr anchor="ctr"/>
                </a:tc>
                <a:tc>
                  <a:txBody>
                    <a:bodyPr/>
                    <a:lstStyle/>
                    <a:p>
                      <a:r>
                        <a:rPr lang="en-GB" sz="1600" cap="all" spc="300" baseline="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800">
                          <a:latin typeface="Roboto" panose="02000000000000000000" pitchFamily="2" charset="0"/>
                          <a:ea typeface="Roboto" panose="02000000000000000000" pitchFamily="2" charset="0"/>
                        </a:rPr>
                        <a:t>Introduction to R0113</a:t>
                      </a:r>
                    </a:p>
                  </a:txBody>
                  <a:tcPr anchor="ctr"/>
                </a:tc>
                <a:tc>
                  <a:txBody>
                    <a:bodyPr/>
                    <a:lstStyle/>
                    <a:p>
                      <a:r>
                        <a:rPr lang="en-GB">
                          <a:latin typeface="Roboto" panose="02000000000000000000" pitchFamily="2" charset="0"/>
                          <a:ea typeface="Roboto" panose="02000000000000000000" pitchFamily="2" charset="0"/>
                        </a:rPr>
                        <a:t>Ryan Dale and Elise Handy</a:t>
                      </a:r>
                    </a:p>
                  </a:txBody>
                  <a:tcPr anchor="ctr"/>
                </a:tc>
                <a:extLst>
                  <a:ext uri="{0D108BD9-81ED-4DB2-BD59-A6C34878D82A}">
                    <a16:rowId xmlns:a16="http://schemas.microsoft.com/office/drawing/2014/main" val="3440818602"/>
                  </a:ext>
                </a:extLst>
              </a:tr>
              <a:tr h="370840">
                <a:tc>
                  <a:txBody>
                    <a:bodyPr/>
                    <a:lstStyle/>
                    <a:p>
                      <a:r>
                        <a:rPr lang="en-GB" sz="1800">
                          <a:latin typeface="Roboto" panose="02000000000000000000" pitchFamily="2" charset="0"/>
                          <a:ea typeface="Roboto" panose="02000000000000000000" pitchFamily="2" charset="0"/>
                        </a:rPr>
                        <a:t>R0113 Overview</a:t>
                      </a:r>
                    </a:p>
                  </a:txBody>
                  <a:tcPr anchor="ctr"/>
                </a:tc>
                <a:tc>
                  <a:txBody>
                    <a:bodyPr/>
                    <a:lstStyle/>
                    <a:p>
                      <a:r>
                        <a:rPr lang="en-GB">
                          <a:latin typeface="Roboto" panose="02000000000000000000" pitchFamily="2" charset="0"/>
                          <a:ea typeface="Roboto" panose="02000000000000000000" pitchFamily="2" charset="0"/>
                        </a:rPr>
                        <a:t>Ryan Dale and Roz Timperley</a:t>
                      </a:r>
                    </a:p>
                  </a:txBody>
                  <a:tcPr anchor="ctr"/>
                </a:tc>
                <a:extLst>
                  <a:ext uri="{0D108BD9-81ED-4DB2-BD59-A6C34878D82A}">
                    <a16:rowId xmlns:a16="http://schemas.microsoft.com/office/drawing/2014/main" val="2099812599"/>
                  </a:ext>
                </a:extLst>
              </a:tr>
              <a:tr h="370840">
                <a:tc>
                  <a:txBody>
                    <a:bodyPr/>
                    <a:lstStyle/>
                    <a:p>
                      <a:r>
                        <a:rPr lang="en-GB">
                          <a:latin typeface="Roboto" panose="02000000000000000000" pitchFamily="2" charset="0"/>
                          <a:ea typeface="Roboto" panose="02000000000000000000" pitchFamily="2" charset="0"/>
                        </a:rPr>
                        <a:t>R0113 Examples</a:t>
                      </a:r>
                    </a:p>
                  </a:txBody>
                  <a:tcPr anchor="ctr"/>
                </a:tc>
                <a:tc>
                  <a:txBody>
                    <a:bodyPr/>
                    <a:lstStyle/>
                    <a:p>
                      <a:r>
                        <a:rPr lang="en-GB">
                          <a:latin typeface="Roboto" panose="02000000000000000000" pitchFamily="2" charset="0"/>
                          <a:ea typeface="Roboto" panose="02000000000000000000" pitchFamily="2" charset="0"/>
                        </a:rPr>
                        <a:t>Jason Salmon</a:t>
                      </a:r>
                    </a:p>
                  </a:txBody>
                  <a:tcPr anchor="ctr"/>
                </a:tc>
                <a:extLst>
                  <a:ext uri="{0D108BD9-81ED-4DB2-BD59-A6C34878D82A}">
                    <a16:rowId xmlns:a16="http://schemas.microsoft.com/office/drawing/2014/main" val="2904727937"/>
                  </a:ext>
                </a:extLst>
              </a:tr>
              <a:tr h="370840">
                <a:tc>
                  <a:txBody>
                    <a:bodyPr/>
                    <a:lstStyle/>
                    <a:p>
                      <a:r>
                        <a:rPr lang="en-GB">
                          <a:latin typeface="Roboto" panose="02000000000000000000" pitchFamily="2" charset="0"/>
                          <a:ea typeface="Roboto" panose="02000000000000000000" pitchFamily="2" charset="0"/>
                        </a:rPr>
                        <a:t>Next Steps</a:t>
                      </a:r>
                    </a:p>
                  </a:txBody>
                  <a:tcPr anchor="ctr"/>
                </a:tc>
                <a:tc>
                  <a:txBody>
                    <a:bodyPr/>
                    <a:lstStyle/>
                    <a:p>
                      <a:r>
                        <a:rPr lang="en-GB">
                          <a:latin typeface="Roboto" panose="02000000000000000000" pitchFamily="2" charset="0"/>
                          <a:ea typeface="Roboto" panose="02000000000000000000" pitchFamily="2" charset="0"/>
                        </a:rPr>
                        <a:t>Elise Handy</a:t>
                      </a:r>
                    </a:p>
                  </a:txBody>
                  <a:tcPr anchor="ctr"/>
                </a:tc>
                <a:extLst>
                  <a:ext uri="{0D108BD9-81ED-4DB2-BD59-A6C34878D82A}">
                    <a16:rowId xmlns:a16="http://schemas.microsoft.com/office/drawing/2014/main" val="855070940"/>
                  </a:ext>
                </a:extLst>
              </a:tr>
              <a:tr h="386524">
                <a:tc>
                  <a:txBody>
                    <a:bodyPr/>
                    <a:lstStyle/>
                    <a:p>
                      <a:r>
                        <a:rPr lang="en-GB">
                          <a:latin typeface="Roboto" panose="02000000000000000000" pitchFamily="2" charset="0"/>
                          <a:ea typeface="Roboto" panose="02000000000000000000" pitchFamily="2" charset="0"/>
                        </a:rPr>
                        <a:t>Q&amp;A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rPr>
                        <a:t>Jenny Hyskaj</a:t>
                      </a:r>
                    </a:p>
                  </a:txBody>
                  <a:tcPr anchor="ctr"/>
                </a:tc>
                <a:extLst>
                  <a:ext uri="{0D108BD9-81ED-4DB2-BD59-A6C34878D82A}">
                    <a16:rowId xmlns:a16="http://schemas.microsoft.com/office/drawing/2014/main" val="2276711481"/>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8245-71A1-8A6E-B177-2282A28E0E7A}"/>
              </a:ext>
            </a:extLst>
          </p:cNvPr>
          <p:cNvSpPr>
            <a:spLocks noGrp="1"/>
          </p:cNvSpPr>
          <p:nvPr>
            <p:ph type="title"/>
          </p:nvPr>
        </p:nvSpPr>
        <p:spPr/>
        <p:txBody>
          <a:bodyPr/>
          <a:lstStyle/>
          <a:p>
            <a:r>
              <a:rPr lang="en-GB"/>
              <a:t>Introduction to R0113</a:t>
            </a:r>
          </a:p>
        </p:txBody>
      </p:sp>
      <p:sp>
        <p:nvSpPr>
          <p:cNvPr id="3" name="Text Placeholder 2">
            <a:extLst>
              <a:ext uri="{FF2B5EF4-FFF2-40B4-BE49-F238E27FC236}">
                <a16:creationId xmlns:a16="http://schemas.microsoft.com/office/drawing/2014/main" id="{597006CA-EDB1-5396-FDC7-8765C1D0229C}"/>
              </a:ext>
            </a:extLst>
          </p:cNvPr>
          <p:cNvSpPr>
            <a:spLocks noGrp="1"/>
          </p:cNvSpPr>
          <p:nvPr>
            <p:ph type="body" sz="quarter" idx="10"/>
          </p:nvPr>
        </p:nvSpPr>
        <p:spPr/>
        <p:txBody>
          <a:bodyPr/>
          <a:lstStyle/>
          <a:p>
            <a:r>
              <a:rPr lang="en-GB"/>
              <a:t>Ryan Dale and Elise Handy</a:t>
            </a:r>
          </a:p>
        </p:txBody>
      </p:sp>
    </p:spTree>
    <p:extLst>
      <p:ext uri="{BB962C8B-B14F-4D97-AF65-F5344CB8AC3E}">
        <p14:creationId xmlns:p14="http://schemas.microsoft.com/office/powerpoint/2010/main" val="92202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a:t>R0113 introduction</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570298" y="3310128"/>
            <a:ext cx="9820656" cy="3182747"/>
          </a:xfrm>
        </p:spPr>
        <p:txBody>
          <a:bodyPr>
            <a:normAutofit fontScale="92500" lnSpcReduction="10000"/>
          </a:bodyPr>
          <a:lstStyle/>
          <a:p>
            <a:r>
              <a:rPr lang="en-GB"/>
              <a:t>What is a Data Specification Housekeeping Change?</a:t>
            </a:r>
          </a:p>
          <a:p>
            <a:endParaRPr lang="en-GB"/>
          </a:p>
          <a:p>
            <a:r>
              <a:rPr lang="en-GB"/>
              <a:t> - Updating and amending historical errors and issues within the Data Specification</a:t>
            </a:r>
          </a:p>
          <a:p>
            <a:endParaRPr lang="en-GB"/>
          </a:p>
          <a:p>
            <a:r>
              <a:rPr lang="en-GB"/>
              <a:t> - Non-Substantial changes to Market Messages, Data Items or Legal Text</a:t>
            </a:r>
          </a:p>
          <a:p>
            <a:endParaRPr lang="en-GB"/>
          </a:p>
          <a:p>
            <a:r>
              <a:rPr lang="en-GB"/>
              <a:t> - Errors include Typographical, Alignment, Displayed information and Data Notes</a:t>
            </a:r>
          </a:p>
          <a:p>
            <a:endParaRPr lang="en-GB"/>
          </a:p>
          <a:p>
            <a:r>
              <a:rPr lang="en-GB"/>
              <a:t> - Changes will provide greater clarity of the Data Specification</a:t>
            </a:r>
          </a:p>
          <a:p>
            <a:endParaRPr lang="en-GB"/>
          </a:p>
        </p:txBody>
      </p:sp>
      <p:graphicFrame>
        <p:nvGraphicFramePr>
          <p:cNvPr id="5" name="Table 4">
            <a:extLst>
              <a:ext uri="{FF2B5EF4-FFF2-40B4-BE49-F238E27FC236}">
                <a16:creationId xmlns:a16="http://schemas.microsoft.com/office/drawing/2014/main" id="{0CDA74A2-5BD9-D0A1-A453-18536C5A816C}"/>
              </a:ext>
            </a:extLst>
          </p:cNvPr>
          <p:cNvGraphicFramePr>
            <a:graphicFrameLocks noGrp="1"/>
          </p:cNvGraphicFramePr>
          <p:nvPr>
            <p:extLst>
              <p:ext uri="{D42A27DB-BD31-4B8C-83A1-F6EECF244321}">
                <p14:modId xmlns:p14="http://schemas.microsoft.com/office/powerpoint/2010/main" val="1099952544"/>
              </p:ext>
            </p:extLst>
          </p:nvPr>
        </p:nvGraphicFramePr>
        <p:xfrm>
          <a:off x="1416627" y="900892"/>
          <a:ext cx="8127999" cy="2288540"/>
        </p:xfrm>
        <a:graphic>
          <a:graphicData uri="http://schemas.openxmlformats.org/drawingml/2006/table">
            <a:tbl>
              <a:tblPr firstRow="1" bandRow="1">
                <a:tableStyleId>{F5AB1C69-6EDB-4FF4-983F-18BD219EF322}</a:tableStyleId>
              </a:tblPr>
              <a:tblGrid>
                <a:gridCol w="4892582">
                  <a:extLst>
                    <a:ext uri="{9D8B030D-6E8A-4147-A177-3AD203B41FA5}">
                      <a16:colId xmlns:a16="http://schemas.microsoft.com/office/drawing/2014/main" val="20911"/>
                    </a:ext>
                  </a:extLst>
                </a:gridCol>
                <a:gridCol w="1890944">
                  <a:extLst>
                    <a:ext uri="{9D8B030D-6E8A-4147-A177-3AD203B41FA5}">
                      <a16:colId xmlns:a16="http://schemas.microsoft.com/office/drawing/2014/main" val="1797344162"/>
                    </a:ext>
                  </a:extLst>
                </a:gridCol>
                <a:gridCol w="1344473">
                  <a:extLst>
                    <a:ext uri="{9D8B030D-6E8A-4147-A177-3AD203B41FA5}">
                      <a16:colId xmlns:a16="http://schemas.microsoft.com/office/drawing/2014/main" val="1378127663"/>
                    </a:ext>
                  </a:extLst>
                </a:gridCol>
              </a:tblGrid>
              <a:tr h="370840">
                <a:tc>
                  <a:txBody>
                    <a:bodyPr/>
                    <a:lstStyle/>
                    <a:p>
                      <a:endParaRPr lang="en-GB"/>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latin typeface="Roboto" panose="02000000000000000000" pitchFamily="2" charset="0"/>
                          <a:ea typeface="Roboto" panose="02000000000000000000" pitchFamily="2" charset="0"/>
                          <a:cs typeface="Roboto" panose="02000000000000000000" pitchFamily="2" charset="0"/>
                        </a:rPr>
                        <a:t>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GB">
                          <a:latin typeface="Roboto" panose="02000000000000000000" pitchFamily="2" charset="0"/>
                          <a:ea typeface="Roboto" panose="02000000000000000000" pitchFamily="2" charset="0"/>
                          <a:cs typeface="Roboto" panose="02000000000000000000" pitchFamily="2" charset="0"/>
                        </a:rPr>
                        <a:t>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661133192"/>
                  </a:ext>
                </a:extLst>
              </a:tr>
              <a:tr h="370840">
                <a:tc>
                  <a:txBody>
                    <a:bodyPr/>
                    <a:lstStyle/>
                    <a:p>
                      <a:pPr algn="ctr" fontAlgn="b"/>
                      <a:r>
                        <a:rPr lang="en-GB" sz="14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PRELIMINARY CHANGE REPORT AND CONSULTATION ISSUED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006775"/>
                  </a:ext>
                </a:extLst>
              </a:tr>
              <a:tr h="370840">
                <a:tc>
                  <a:txBody>
                    <a:bodyPr/>
                    <a:lstStyle/>
                    <a:p>
                      <a:pPr algn="ctr" fontAlgn="b"/>
                      <a:r>
                        <a:rPr lang="en-GB" sz="14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CONSULTATION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24/05/2024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05/07/2024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8015604"/>
                  </a:ext>
                </a:extLst>
              </a:tr>
              <a:tr h="370840">
                <a:tc>
                  <a:txBody>
                    <a:bodyPr/>
                    <a:lstStyle/>
                    <a:p>
                      <a:pPr algn="ctr" fontAlgn="b"/>
                      <a:r>
                        <a:rPr lang="en-GB" sz="14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FINAL CHANGE REPORT ISSUED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24/07/2024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703854"/>
                  </a:ext>
                </a:extLst>
              </a:tr>
              <a:tr h="370840">
                <a:tc>
                  <a:txBody>
                    <a:bodyPr/>
                    <a:lstStyle/>
                    <a:p>
                      <a:pPr algn="ctr" fontAlgn="b"/>
                      <a:r>
                        <a:rPr lang="en-GB" sz="14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RESPONSIBLE COMMITTEE DECISION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31/07/2024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31/07/2024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5015673"/>
                  </a:ext>
                </a:extLst>
              </a:tr>
              <a:tr h="370840">
                <a:tc>
                  <a:txBody>
                    <a:bodyPr/>
                    <a:lstStyle/>
                    <a:p>
                      <a:pPr algn="ctr" fontAlgn="b"/>
                      <a:r>
                        <a:rPr lang="en-GB" sz="1400" b="1" i="0" u="none" strike="noStrike">
                          <a:solidFill>
                            <a:schemeClr val="bg1"/>
                          </a:solidFill>
                          <a:effectLst/>
                          <a:latin typeface="Roboto" panose="02000000000000000000" pitchFamily="2" charset="0"/>
                          <a:ea typeface="Roboto" panose="02000000000000000000" pitchFamily="2" charset="0"/>
                          <a:cs typeface="Roboto" panose="02000000000000000000" pitchFamily="2" charset="0"/>
                        </a:rPr>
                        <a:t>APPEAL WINDOW CLOSURE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13/08/2024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13/08/2024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94482"/>
                  </a:ext>
                </a:extLst>
              </a:tr>
            </a:tbl>
          </a:graphicData>
        </a:graphic>
      </p:graphicFrame>
    </p:spTree>
    <p:extLst>
      <p:ext uri="{BB962C8B-B14F-4D97-AF65-F5344CB8AC3E}">
        <p14:creationId xmlns:p14="http://schemas.microsoft.com/office/powerpoint/2010/main" val="6299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R0113 Introduction</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603504" y="1234440"/>
            <a:ext cx="10021824" cy="5054019"/>
          </a:xfrm>
        </p:spPr>
        <p:txBody>
          <a:bodyPr>
            <a:normAutofit fontScale="85000" lnSpcReduction="20000"/>
          </a:bodyPr>
          <a:lstStyle/>
          <a:p>
            <a:r>
              <a:rPr lang="en-GB" sz="2100" b="1"/>
              <a:t>What Criteria determines what is (or isn’t) included in R0113?</a:t>
            </a:r>
          </a:p>
          <a:p>
            <a:endParaRPr lang="en-GB"/>
          </a:p>
          <a:p>
            <a:r>
              <a:rPr lang="en-GB"/>
              <a:t>The approach taken by the Code Manager to determine if an issue was within scope for R0113 was a balance of 2 elements;-</a:t>
            </a:r>
          </a:p>
          <a:p>
            <a:endParaRPr lang="en-GB"/>
          </a:p>
          <a:p>
            <a:pPr marL="342900" indent="-342900">
              <a:buFont typeface="+mj-lt"/>
              <a:buAutoNum type="alphaLcParenR"/>
            </a:pPr>
            <a:r>
              <a:rPr lang="en-GB"/>
              <a:t>Useful clarification for end users</a:t>
            </a:r>
          </a:p>
          <a:p>
            <a:pPr marL="342900" indent="-342900">
              <a:buFont typeface="+mj-lt"/>
              <a:buAutoNum type="alphaLcParenR"/>
            </a:pPr>
            <a:r>
              <a:rPr lang="en-GB"/>
              <a:t>That Implementation of the changes caused minimal impact to Parties</a:t>
            </a:r>
          </a:p>
          <a:p>
            <a:endParaRPr lang="en-GB"/>
          </a:p>
          <a:p>
            <a:endParaRPr lang="en-GB"/>
          </a:p>
          <a:p>
            <a:r>
              <a:rPr lang="en-GB" sz="2100" b="1"/>
              <a:t>How were the issues identified? (Helpdesk/Pre-Post Data spec comparison etc)</a:t>
            </a:r>
          </a:p>
          <a:p>
            <a:endParaRPr lang="en-GB"/>
          </a:p>
          <a:p>
            <a:pPr marL="0" indent="0">
              <a:buNone/>
            </a:pPr>
            <a:r>
              <a:rPr lang="en-GB"/>
              <a:t>Issues were identified by internal review of the Data Spec, queries provided by Parties and, in some cases, resolving long standing, inherited issues from the transition to the REC. </a:t>
            </a:r>
          </a:p>
          <a:p>
            <a:endParaRPr lang="en-GB"/>
          </a:p>
          <a:p>
            <a:r>
              <a:rPr lang="en-GB" sz="2100" b="1"/>
              <a:t>Why is there so much legal text?</a:t>
            </a:r>
          </a:p>
          <a:p>
            <a:endParaRPr lang="en-GB"/>
          </a:p>
          <a:p>
            <a:r>
              <a:rPr lang="en-GB"/>
              <a:t>In order to assist users in highlighting the changes, The Code Manager has sought to represent the change in physical documentation. R0113 contains a large number of low level changes to a range of Data items and Market Messages, and each change should have a corresponding document for that change.  </a:t>
            </a:r>
          </a:p>
          <a:p>
            <a:endParaRPr lang="en-GB"/>
          </a:p>
        </p:txBody>
      </p:sp>
    </p:spTree>
    <p:extLst>
      <p:ext uri="{BB962C8B-B14F-4D97-AF65-F5344CB8AC3E}">
        <p14:creationId xmlns:p14="http://schemas.microsoft.com/office/powerpoint/2010/main" val="23865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F4A2-1F5D-A6FC-AD78-B4A6734630A3}"/>
              </a:ext>
            </a:extLst>
          </p:cNvPr>
          <p:cNvSpPr>
            <a:spLocks noGrp="1"/>
          </p:cNvSpPr>
          <p:nvPr>
            <p:ph type="title"/>
          </p:nvPr>
        </p:nvSpPr>
        <p:spPr/>
        <p:txBody>
          <a:bodyPr/>
          <a:lstStyle/>
          <a:p>
            <a:r>
              <a:rPr lang="en-GB"/>
              <a:t>R0113 Overview</a:t>
            </a:r>
          </a:p>
        </p:txBody>
      </p:sp>
      <p:sp>
        <p:nvSpPr>
          <p:cNvPr id="3" name="Text Placeholder 2">
            <a:extLst>
              <a:ext uri="{FF2B5EF4-FFF2-40B4-BE49-F238E27FC236}">
                <a16:creationId xmlns:a16="http://schemas.microsoft.com/office/drawing/2014/main" id="{4D895408-E4F8-12B5-764A-745561754B23}"/>
              </a:ext>
            </a:extLst>
          </p:cNvPr>
          <p:cNvSpPr>
            <a:spLocks noGrp="1"/>
          </p:cNvSpPr>
          <p:nvPr>
            <p:ph type="body" sz="quarter" idx="10"/>
          </p:nvPr>
        </p:nvSpPr>
        <p:spPr/>
        <p:txBody>
          <a:bodyPr/>
          <a:lstStyle/>
          <a:p>
            <a:r>
              <a:rPr lang="en-GB"/>
              <a:t>Ryan Dale and Roz Timperley</a:t>
            </a:r>
          </a:p>
        </p:txBody>
      </p:sp>
    </p:spTree>
    <p:extLst>
      <p:ext uri="{BB962C8B-B14F-4D97-AF65-F5344CB8AC3E}">
        <p14:creationId xmlns:p14="http://schemas.microsoft.com/office/powerpoint/2010/main" val="4878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F646-EBD0-C6DB-994E-EF7AD188DFB2}"/>
              </a:ext>
            </a:extLst>
          </p:cNvPr>
          <p:cNvSpPr>
            <a:spLocks noGrp="1"/>
          </p:cNvSpPr>
          <p:nvPr>
            <p:ph type="title"/>
          </p:nvPr>
        </p:nvSpPr>
        <p:spPr/>
        <p:txBody>
          <a:bodyPr/>
          <a:lstStyle/>
          <a:p>
            <a:r>
              <a:rPr lang="en-GB"/>
              <a:t>R0113 Overview</a:t>
            </a:r>
          </a:p>
        </p:txBody>
      </p:sp>
      <p:sp>
        <p:nvSpPr>
          <p:cNvPr id="4" name="Text Placeholder 3">
            <a:extLst>
              <a:ext uri="{FF2B5EF4-FFF2-40B4-BE49-F238E27FC236}">
                <a16:creationId xmlns:a16="http://schemas.microsoft.com/office/drawing/2014/main" id="{1E45C111-F8AA-30F9-7F0F-3F367D91AEB7}"/>
              </a:ext>
            </a:extLst>
          </p:cNvPr>
          <p:cNvSpPr>
            <a:spLocks noGrp="1"/>
          </p:cNvSpPr>
          <p:nvPr>
            <p:ph type="body" sz="quarter" idx="11"/>
          </p:nvPr>
        </p:nvSpPr>
        <p:spPr>
          <a:xfrm>
            <a:off x="838200" y="1139052"/>
            <a:ext cx="6764991" cy="348689"/>
          </a:xfrm>
        </p:spPr>
        <p:txBody>
          <a:bodyPr>
            <a:normAutofit/>
          </a:bodyPr>
          <a:lstStyle/>
          <a:p>
            <a:r>
              <a:rPr lang="en-GB" sz="1600"/>
              <a:t>Updates to the Standards Definition Document</a:t>
            </a:r>
          </a:p>
        </p:txBody>
      </p:sp>
      <p:graphicFrame>
        <p:nvGraphicFramePr>
          <p:cNvPr id="5" name="Table 4">
            <a:extLst>
              <a:ext uri="{FF2B5EF4-FFF2-40B4-BE49-F238E27FC236}">
                <a16:creationId xmlns:a16="http://schemas.microsoft.com/office/drawing/2014/main" id="{396BF259-48F6-CCCB-93BC-D013C27D3B75}"/>
              </a:ext>
            </a:extLst>
          </p:cNvPr>
          <p:cNvGraphicFramePr>
            <a:graphicFrameLocks noGrp="1"/>
          </p:cNvGraphicFramePr>
          <p:nvPr>
            <p:extLst>
              <p:ext uri="{D42A27DB-BD31-4B8C-83A1-F6EECF244321}">
                <p14:modId xmlns:p14="http://schemas.microsoft.com/office/powerpoint/2010/main" val="4259614305"/>
              </p:ext>
            </p:extLst>
          </p:nvPr>
        </p:nvGraphicFramePr>
        <p:xfrm>
          <a:off x="411805" y="1487741"/>
          <a:ext cx="10747899" cy="5005134"/>
        </p:xfrm>
        <a:graphic>
          <a:graphicData uri="http://schemas.openxmlformats.org/drawingml/2006/table">
            <a:tbl>
              <a:tblPr/>
              <a:tblGrid>
                <a:gridCol w="5006138">
                  <a:extLst>
                    <a:ext uri="{9D8B030D-6E8A-4147-A177-3AD203B41FA5}">
                      <a16:colId xmlns:a16="http://schemas.microsoft.com/office/drawing/2014/main" val="2922094126"/>
                    </a:ext>
                  </a:extLst>
                </a:gridCol>
                <a:gridCol w="5741761">
                  <a:extLst>
                    <a:ext uri="{9D8B030D-6E8A-4147-A177-3AD203B41FA5}">
                      <a16:colId xmlns:a16="http://schemas.microsoft.com/office/drawing/2014/main" val="2492381109"/>
                    </a:ext>
                  </a:extLst>
                </a:gridCol>
              </a:tblGrid>
              <a:tr h="158468">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b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br>
                      <a:endPar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Adding the rules from DTC Annex A on where the @, _ and [] symbols can be used in Data Items</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22515076"/>
                  </a:ext>
                </a:extLst>
              </a:tr>
              <a:tr h="559298">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Alignment of Message Scenario Variant Collection table with EMAR tables </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87379794"/>
                  </a:ext>
                </a:extLst>
              </a:tr>
              <a:tr h="111860">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Provide details on how to find the valid DTC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character set</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465117406"/>
                  </a:ext>
                </a:extLst>
              </a:tr>
              <a:tr h="111860">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Provide details of where to find the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gas metering variant characters</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924640684"/>
                  </a:ext>
                </a:extLst>
              </a:tr>
              <a:tr h="22371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Explain the characters used in EMAR for the message collection requirement type identifier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35108533"/>
                  </a:ext>
                </a:extLst>
              </a:tr>
              <a:tr h="16778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Standard Definitions Document updated to apply correct Datatype Format Rule Definition for the high resolution datetime Datatype Formal Rule Name.</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4127021925"/>
                  </a:ext>
                </a:extLst>
              </a:tr>
              <a:tr h="111860">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Re-number the pages in the Standards Definition Document to ensure they are continuous</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02112980"/>
                  </a:ext>
                </a:extLst>
              </a:tr>
              <a:tr h="436252">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Adding in the "/" character as an acceptable character under the REC to reinstate what was previously allowed under the DTS </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00154696"/>
                  </a:ext>
                </a:extLst>
              </a:tr>
              <a:tr h="503368">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Add new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Variant to SDD to create a scenario that allows @ and _ to be used in the same data item</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490029857"/>
                  </a:ext>
                </a:extLst>
              </a:tr>
              <a:tr h="288971">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Energy-Market-Data-Specification-Standards-Definition-Document R0113 redlined.docx</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Add new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Variant to SDD to create a scenario that allows _ and [ ] to be used in the same data item</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68134912"/>
                  </a:ext>
                </a:extLst>
              </a:tr>
              <a:tr h="503368">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Data Item column headings change redlined</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Update the EMAR Data Item tables so that the headings align with the Standards Definition Document</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09603369"/>
                  </a:ext>
                </a:extLst>
              </a:tr>
              <a:tr h="22371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SDD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variant data items folder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Updating the relevant data items with relevant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variants re-instating pre-REC Rules for the use of the @ symbol</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66023964"/>
                  </a:ext>
                </a:extLst>
              </a:tr>
              <a:tr h="39150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SDD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variant data items folder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Updating the relevant data items with relevant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variants re-instating pre-REC Rules for the use of the _ character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49221697"/>
                  </a:ext>
                </a:extLst>
              </a:tr>
              <a:tr h="16778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SDD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variant data items folder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Updating the relevant data items with relevant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Level B variants re-instating pre-REC Rules for the use of the [   ] characters</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317374059"/>
                  </a:ext>
                </a:extLst>
              </a:tr>
              <a:tr h="22371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SDD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variant data items folder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Updating the relevant data items with the new "At Underscore" variant</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57695803"/>
                  </a:ext>
                </a:extLst>
              </a:tr>
              <a:tr h="167789">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SDD </a:t>
                      </a:r>
                      <a:r>
                        <a:rPr lang="en-GB" sz="1000" b="0" i="0" u="none" strike="noStrike" err="1">
                          <a:solidFill>
                            <a:srgbClr val="000000"/>
                          </a:solidFill>
                          <a:effectLst/>
                          <a:latin typeface="Roboto" panose="02000000000000000000" pitchFamily="2" charset="0"/>
                          <a:ea typeface="Roboto" panose="02000000000000000000" pitchFamily="2" charset="0"/>
                          <a:cs typeface="Roboto" panose="02000000000000000000" pitchFamily="2" charset="0"/>
                        </a:rPr>
                        <a:t>Edifact</a:t>
                      </a: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 variant data items folder</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GB" sz="1000" b="0" i="0" u="none" strike="noStrike">
                          <a:solidFill>
                            <a:srgbClr val="000000"/>
                          </a:solidFill>
                          <a:effectLst/>
                          <a:latin typeface="Roboto" panose="02000000000000000000" pitchFamily="2" charset="0"/>
                          <a:ea typeface="Roboto" panose="02000000000000000000" pitchFamily="2" charset="0"/>
                          <a:cs typeface="Roboto" panose="02000000000000000000" pitchFamily="2" charset="0"/>
                        </a:rPr>
                        <a:t>Updating the relevant data items with the new "Underscore Square Brackets" variant</a:t>
                      </a:r>
                    </a:p>
                  </a:txBody>
                  <a:tcPr marL="1864" marR="1864" marT="1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944720499"/>
                  </a:ext>
                </a:extLst>
              </a:tr>
            </a:tbl>
          </a:graphicData>
        </a:graphic>
      </p:graphicFrame>
    </p:spTree>
    <p:extLst>
      <p:ext uri="{BB962C8B-B14F-4D97-AF65-F5344CB8AC3E}">
        <p14:creationId xmlns:p14="http://schemas.microsoft.com/office/powerpoint/2010/main" val="3979758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4784bb5e-129c-4d39-a399-1b44d55c1b4c"/>
  <p:tag name="SLIDO_EVENT_SECTION_UUID" val="8d9e26a1-f526-4c12-87ea-c5b0ab43c1c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TgxMTIxNzh9"/>
  <p:tag name="SLIDO_TYPE" val="SlidoPoll"/>
  <p:tag name="SLIDO_POLL_UUID" val="7f3b54e2-411d-4128-9cad-c5f11c6496cf"/>
  <p:tag name="SLIDO_TIMELINE" val="W3sicG9sbFF1ZXN0aW9uVXVpZCI6Ijg0OGVkZmEwLTViOWEtNGMxMy1iZWQwLTg4NTcwZGQ3OTYzM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MTgxMTIxODJ9"/>
  <p:tag name="SLIDO_TYPE" val="SlidoPoll"/>
  <p:tag name="SLIDO_POLL_UUID" val="b20036cf-d6f2-45fd-88f1-3cefc5a37552"/>
  <p:tag name="SLIDO_TIMELINE" val="W3sicG9sbFF1ZXN0aW9uVXVpZCI6IjI0ZTBlNGUyLTVlYWItNDIyZC1iYWIwLTZiYzY4OTkwZTU5O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gxMTIxNjd9"/>
  <p:tag name="SLIDO_TYPE" val="SlidoPoll"/>
  <p:tag name="SLIDO_POLL_UUID" val="f73f9466-3c28-4f06-9036-68f6d3d8e4e1"/>
  <p:tag name="SLIDO_TIMELINE" val="W3sicG9sbFF1ZXN0aW9uVXVpZCI6IjZkODYyZjhlLTRmM2QtNGVlZi1hNTZkLTNlY2JjNWFmOTE1Mi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3MTgxMTIxODV9"/>
  <p:tag name="SLIDO_TYPE" val="SlidoPoll"/>
  <p:tag name="SLIDO_POLL_UUID" val="c478ce78-efe9-4e59-8dc4-7a39851a590e"/>
  <p:tag name="SLIDO_TIMELINE" val="W3sicG9sbFF1ZXN0aW9uVXVpZCI6IjI4MWQyODljLWNiM2MtNDkzMC04ZjNlLWI0YmI5YzlhZmUyZi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3MTgwMjQ3Nzh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MTgxMDA2NDV9"/>
  <p:tag name="SLIDO_TYPE" val="SlidoPoll"/>
  <p:tag name="SLIDO_POLL_UUID" val="3bb6709c-1aca-4c53-9da0-565813212d3e"/>
  <p:tag name="SLIDO_TIMELINE" val="W3sic2NyZWVuIjoiU3VydmV5SW50cm8iLCJzaG93UmVzdWx0cyI6ZmFsc2UsInNob3dDb3JyZWN0QW5zd2VycyI6ZmFsc2UsInZvdGluZ0xvY2tlZCI6ZmFsc2V9LHsicG9sbFF1ZXN0aW9uVXVpZCI6IjNkNWYwZTBkLTk0ZmYtNGI4NC1iNTgzLTdkYmY2OThhNTU0MSIsInNob3dSZXN1bHRzIjp0cnVlLCJzaG93Q29ycmVjdEFuc3dlcnMiOmZhbHNlLCJ2b3RpbmdMb2NrZWQiOmZhbHNlfSx7InBvbGxRdWVzdGlvblV1aWQiOiJiZTVkODExYy1kODkyLTQyODItOGUzMC03Y2MyNTY2ODU4YjAiLCJzaG93UmVzdWx0cyI6dHJ1ZSwic2hvd0NvcnJlY3RBbnN3ZXJzIjpmYWxz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TgxMTIxNzR9"/>
  <p:tag name="SLIDO_TYPE" val="SlidoPoll"/>
  <p:tag name="SLIDO_POLL_UUID" val="5869deeb-9c3d-4be4-920b-ad54167f0566"/>
  <p:tag name="SLIDO_TIMELINE" val="W3sicG9sbFF1ZXN0aW9uVXVpZCI6IjhjYzRjYTM1LTU3YWEtNDE4Yy05NDgzLTc0OGEzYzJlOWY0Y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C5EC13-06F5-43D5-BD11-80F38100E7E8}">
  <ds:schemaRefs>
    <ds:schemaRef ds:uri="33669984-af94-4b35-9f37-f4574e663bce"/>
    <ds:schemaRef ds:uri="d5e8df70-7ba7-462a-92bc-0eb2af61e59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160363-02CD-4191-8FF7-7C50ABC01751}">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FF12E3-B476-45A1-AB31-5735415EE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REC Light Event Theme</vt:lpstr>
      <vt:lpstr>REC Alternative Event Theme</vt:lpstr>
      <vt:lpstr>R0113 – Data Specification Updates and Clarifications Webinar</vt:lpstr>
      <vt:lpstr>Introducing Your presenters</vt:lpstr>
      <vt:lpstr>Housekeeping</vt:lpstr>
      <vt:lpstr>Agenda For today</vt:lpstr>
      <vt:lpstr>Introduction to R0113</vt:lpstr>
      <vt:lpstr>R0113 introduction</vt:lpstr>
      <vt:lpstr>R0113 Introduction</vt:lpstr>
      <vt:lpstr>R0113 Overview</vt:lpstr>
      <vt:lpstr>R0113 Overview</vt:lpstr>
      <vt:lpstr>R0113 Overview</vt:lpstr>
      <vt:lpstr>R0113 Overview</vt:lpstr>
      <vt:lpstr>R0113 Examples</vt:lpstr>
      <vt:lpstr>R0113 Examples</vt:lpstr>
      <vt:lpstr>R0113 Examples</vt:lpstr>
      <vt:lpstr>Next Steps</vt:lpstr>
      <vt:lpstr>Next Steps</vt:lpstr>
      <vt:lpstr>Q&amp;A</vt:lpstr>
      <vt:lpstr>PowerPoint Presentation</vt:lpstr>
      <vt:lpstr>PowerPoint Presentation</vt:lpstr>
      <vt:lpstr>PowerPoint Presentation</vt:lpstr>
      <vt:lpstr>PowerPoint Presentation</vt:lpstr>
      <vt:lpstr>PowerPoint Presentation</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R0113 – Data Specification Updates and Clarifications Webinar</dc:title>
  <dc:creator>Jenny Hyskaj</dc:creator>
  <cp:revision>1</cp:revision>
  <dcterms:created xsi:type="dcterms:W3CDTF">2024-06-10T11:20:45Z</dcterms:created>
  <dcterms:modified xsi:type="dcterms:W3CDTF">2024-06-13T12:51:57Z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y fmtid="{D5CDD505-2E9C-101B-9397-08002B2CF9AE}" pid="3" name="MSIP_Label_2d7f055f-5347-41d4-8cbe-c035e83f4f3c_Enabled">
    <vt:lpwstr>true</vt:lpwstr>
  </property>
  <property fmtid="{D5CDD505-2E9C-101B-9397-08002B2CF9AE}" pid="4" name="MSIP_Label_2d7f055f-5347-41d4-8cbe-c035e83f4f3c_SetDate">
    <vt:lpwstr>2024-06-10T13:38:02Z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e8d503fe-6c04-45a8-8490-ca3d87103eda</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