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31"/>
  </p:notesMasterIdLst>
  <p:sldIdLst>
    <p:sldId id="257" r:id="rId6"/>
    <p:sldId id="2146846829" r:id="rId7"/>
    <p:sldId id="260" r:id="rId8"/>
    <p:sldId id="261" r:id="rId9"/>
    <p:sldId id="264" r:id="rId10"/>
    <p:sldId id="2076137900" r:id="rId11"/>
    <p:sldId id="2076137904" r:id="rId12"/>
    <p:sldId id="2076137909" r:id="rId13"/>
    <p:sldId id="2076137910" r:id="rId14"/>
    <p:sldId id="2146846819" r:id="rId15"/>
    <p:sldId id="2146846830" r:id="rId16"/>
    <p:sldId id="2146846815" r:id="rId17"/>
    <p:sldId id="2146846816" r:id="rId18"/>
    <p:sldId id="2076137905" r:id="rId19"/>
    <p:sldId id="2076137906" r:id="rId20"/>
    <p:sldId id="2076137907" r:id="rId21"/>
    <p:sldId id="2076137908" r:id="rId22"/>
    <p:sldId id="2146846835" r:id="rId23"/>
    <p:sldId id="2146846831" r:id="rId24"/>
    <p:sldId id="2146846820" r:id="rId25"/>
    <p:sldId id="2146846828" r:id="rId26"/>
    <p:sldId id="2146846832" r:id="rId27"/>
    <p:sldId id="2146846834" r:id="rId28"/>
    <p:sldId id="267" r:id="rId29"/>
    <p:sldId id="214684683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F98825-2C0E-C709-116D-B26BD6F459BF}" name="Jenny Hyskaj" initials="JH" userId="S::Jenny.Hyskaj@gemserv.com::2a0cae01-d990-4fec-87a2-7d3184512457" providerId="AD"/>
  <p188:author id="{E39FBC38-B45D-C20D-0870-004C607FDBC4}" name="Galina Sokolovskaia" initials="GS" userId="S::Galina.Sokolovskaia@gemserv.com::c3a9f5ea-f7c2-4339-ab04-edf6290abd33" providerId="AD"/>
  <p188:author id="{B2F5E05F-5033-B682-EBA8-0FE6CC632AFF}" name="Helen Fosberry" initials="HF" userId="S::helen.fosberry@gemserv.com::2e9ecf43-cbea-4d39-8719-8e93eba0f898" providerId="AD"/>
  <p188:author id="{2A0FE363-1861-09AB-6FAD-663284293B08}" name="Tina Pearce" initials="TP" userId="S::Tina.Pearce@gemserv.com::17d80142-4eb2-4f29-98b5-4904e4570814" providerId="AD"/>
  <p188:author id="{2550C9C1-E308-1D95-A6C9-839BBC27CC29}" name="Gemma Dixon" initials="GD" userId="S::gemma.dixon@gemserv.com::47bdee91-8e5f-4d57-b298-bffd8cdc1a76" providerId="AD"/>
  <p188:author id="{176706D2-0F6A-A23C-DB2B-B2087CFC8810}" name="Gemma Dixon" initials="GD" userId="S::Gemma.Dixon@gemserv.com::47bdee91-8e5f-4d57-b298-bffd8cdc1a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AF2E1-DFE1-4DC3-9A13-4B43D53155C9}" v="11" dt="2024-06-25T08:30:47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ina Sokolovskaia" userId="c3a9f5ea-f7c2-4339-ab04-edf6290abd33" providerId="ADAL" clId="{B2DF42A1-6CA0-4170-A315-2E649E02B2F1}"/>
    <pc:docChg chg="undo custSel modSld">
      <pc:chgData name="Galina Sokolovskaia" userId="c3a9f5ea-f7c2-4339-ab04-edf6290abd33" providerId="ADAL" clId="{B2DF42A1-6CA0-4170-A315-2E649E02B2F1}" dt="2024-06-19T15:31:41.955" v="306" actId="20577"/>
      <pc:docMkLst>
        <pc:docMk/>
      </pc:docMkLst>
      <pc:sldChg chg="modSp mod">
        <pc:chgData name="Galina Sokolovskaia" userId="c3a9f5ea-f7c2-4339-ab04-edf6290abd33" providerId="ADAL" clId="{B2DF42A1-6CA0-4170-A315-2E649E02B2F1}" dt="2024-06-18T16:28:37.120" v="1" actId="113"/>
        <pc:sldMkLst>
          <pc:docMk/>
          <pc:sldMk cId="3023926671" sldId="2076137904"/>
        </pc:sldMkLst>
        <pc:spChg chg="mod">
          <ac:chgData name="Galina Sokolovskaia" userId="c3a9f5ea-f7c2-4339-ab04-edf6290abd33" providerId="ADAL" clId="{B2DF42A1-6CA0-4170-A315-2E649E02B2F1}" dt="2024-06-18T16:28:37.120" v="1" actId="113"/>
          <ac:spMkLst>
            <pc:docMk/>
            <pc:sldMk cId="3023926671" sldId="2076137904"/>
            <ac:spMk id="4" creationId="{5188CC2C-0106-9DF9-F6A0-D7783DE80841}"/>
          </ac:spMkLst>
        </pc:spChg>
      </pc:sldChg>
      <pc:sldChg chg="modSp mod">
        <pc:chgData name="Galina Sokolovskaia" userId="c3a9f5ea-f7c2-4339-ab04-edf6290abd33" providerId="ADAL" clId="{B2DF42A1-6CA0-4170-A315-2E649E02B2F1}" dt="2024-06-18T16:30:19.413" v="6" actId="1076"/>
        <pc:sldMkLst>
          <pc:docMk/>
          <pc:sldMk cId="331150074" sldId="2076137906"/>
        </pc:sldMkLst>
        <pc:picChg chg="mod">
          <ac:chgData name="Galina Sokolovskaia" userId="c3a9f5ea-f7c2-4339-ab04-edf6290abd33" providerId="ADAL" clId="{B2DF42A1-6CA0-4170-A315-2E649E02B2F1}" dt="2024-06-18T16:30:19.413" v="6" actId="1076"/>
          <ac:picMkLst>
            <pc:docMk/>
            <pc:sldMk cId="331150074" sldId="2076137906"/>
            <ac:picMk id="5" creationId="{9654E347-B6C1-A2B4-822B-482C4A9D1C5C}"/>
          </ac:picMkLst>
        </pc:picChg>
      </pc:sldChg>
      <pc:sldChg chg="modCm">
        <pc:chgData name="Galina Sokolovskaia" userId="c3a9f5ea-f7c2-4339-ab04-edf6290abd33" providerId="ADAL" clId="{B2DF42A1-6CA0-4170-A315-2E649E02B2F1}" dt="2024-06-18T16:28:51.926" v="2"/>
        <pc:sldMkLst>
          <pc:docMk/>
          <pc:sldMk cId="1324659863" sldId="20761379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alina Sokolovskaia" userId="c3a9f5ea-f7c2-4339-ab04-edf6290abd33" providerId="ADAL" clId="{B2DF42A1-6CA0-4170-A315-2E649E02B2F1}" dt="2024-06-18T16:28:51.926" v="2"/>
              <pc2:cmMkLst xmlns:pc2="http://schemas.microsoft.com/office/powerpoint/2019/9/main/command">
                <pc:docMk/>
                <pc:sldMk cId="1324659863" sldId="2076137909"/>
                <pc2:cmMk id="{FC8CE139-5560-45DE-A4A6-E57736B66A0F}"/>
              </pc2:cmMkLst>
            </pc226:cmChg>
          </p:ext>
        </pc:extLst>
      </pc:sldChg>
      <pc:sldChg chg="addSp delSp modSp mod">
        <pc:chgData name="Galina Sokolovskaia" userId="c3a9f5ea-f7c2-4339-ab04-edf6290abd33" providerId="ADAL" clId="{B2DF42A1-6CA0-4170-A315-2E649E02B2F1}" dt="2024-06-19T13:47:25.030" v="303" actId="1076"/>
        <pc:sldMkLst>
          <pc:docMk/>
          <pc:sldMk cId="1152795071" sldId="2146846815"/>
        </pc:sldMkLst>
        <pc:spChg chg="add mod">
          <ac:chgData name="Galina Sokolovskaia" userId="c3a9f5ea-f7c2-4339-ab04-edf6290abd33" providerId="ADAL" clId="{B2DF42A1-6CA0-4170-A315-2E649E02B2F1}" dt="2024-06-19T13:47:16.067" v="302" actId="1076"/>
          <ac:spMkLst>
            <pc:docMk/>
            <pc:sldMk cId="1152795071" sldId="2146846815"/>
            <ac:spMk id="8" creationId="{96062BAA-34F8-DB4C-C00C-C6E9651257C4}"/>
          </ac:spMkLst>
        </pc:spChg>
        <pc:spChg chg="del mod">
          <ac:chgData name="Galina Sokolovskaia" userId="c3a9f5ea-f7c2-4339-ab04-edf6290abd33" providerId="ADAL" clId="{B2DF42A1-6CA0-4170-A315-2E649E02B2F1}" dt="2024-06-19T13:44:59.244" v="288" actId="478"/>
          <ac:spMkLst>
            <pc:docMk/>
            <pc:sldMk cId="1152795071" sldId="2146846815"/>
            <ac:spMk id="9" creationId="{87EAB24A-50BC-7505-D2DA-63B667883175}"/>
          </ac:spMkLst>
        </pc:spChg>
        <pc:spChg chg="del mod">
          <ac:chgData name="Galina Sokolovskaia" userId="c3a9f5ea-f7c2-4339-ab04-edf6290abd33" providerId="ADAL" clId="{B2DF42A1-6CA0-4170-A315-2E649E02B2F1}" dt="2024-06-19T13:44:58.250" v="287" actId="478"/>
          <ac:spMkLst>
            <pc:docMk/>
            <pc:sldMk cId="1152795071" sldId="2146846815"/>
            <ac:spMk id="10" creationId="{1707251D-EEA6-6A97-22C5-8969D844EA97}"/>
          </ac:spMkLst>
        </pc:spChg>
        <pc:spChg chg="add mod">
          <ac:chgData name="Galina Sokolovskaia" userId="c3a9f5ea-f7c2-4339-ab04-edf6290abd33" providerId="ADAL" clId="{B2DF42A1-6CA0-4170-A315-2E649E02B2F1}" dt="2024-06-19T13:47:25.030" v="303" actId="1076"/>
          <ac:spMkLst>
            <pc:docMk/>
            <pc:sldMk cId="1152795071" sldId="2146846815"/>
            <ac:spMk id="12" creationId="{C0636ADC-E42E-AAC5-00E8-D980129988FC}"/>
          </ac:spMkLst>
        </pc:spChg>
        <pc:picChg chg="mod">
          <ac:chgData name="Galina Sokolovskaia" userId="c3a9f5ea-f7c2-4339-ab04-edf6290abd33" providerId="ADAL" clId="{B2DF42A1-6CA0-4170-A315-2E649E02B2F1}" dt="2024-06-19T13:47:07.907" v="297" actId="1076"/>
          <ac:picMkLst>
            <pc:docMk/>
            <pc:sldMk cId="1152795071" sldId="2146846815"/>
            <ac:picMk id="5" creationId="{AFAC3332-A012-DDA1-294C-CEA85CF79EF3}"/>
          </ac:picMkLst>
        </pc:picChg>
        <pc:picChg chg="mod">
          <ac:chgData name="Galina Sokolovskaia" userId="c3a9f5ea-f7c2-4339-ab04-edf6290abd33" providerId="ADAL" clId="{B2DF42A1-6CA0-4170-A315-2E649E02B2F1}" dt="2024-06-19T13:47:12.924" v="301" actId="1038"/>
          <ac:picMkLst>
            <pc:docMk/>
            <pc:sldMk cId="1152795071" sldId="2146846815"/>
            <ac:picMk id="7" creationId="{F40280DB-34E3-5BD1-EFF2-F647904B785C}"/>
          </ac:picMkLst>
        </pc:picChg>
      </pc:sldChg>
      <pc:sldChg chg="modSp mod">
        <pc:chgData name="Galina Sokolovskaia" userId="c3a9f5ea-f7c2-4339-ab04-edf6290abd33" providerId="ADAL" clId="{B2DF42A1-6CA0-4170-A315-2E649E02B2F1}" dt="2024-06-18T16:35:13.498" v="260" actId="6549"/>
        <pc:sldMkLst>
          <pc:docMk/>
          <pc:sldMk cId="1942008448" sldId="2146846819"/>
        </pc:sldMkLst>
        <pc:spChg chg="mod">
          <ac:chgData name="Galina Sokolovskaia" userId="c3a9f5ea-f7c2-4339-ab04-edf6290abd33" providerId="ADAL" clId="{B2DF42A1-6CA0-4170-A315-2E649E02B2F1}" dt="2024-06-18T16:35:13.498" v="260" actId="6549"/>
          <ac:spMkLst>
            <pc:docMk/>
            <pc:sldMk cId="1942008448" sldId="2146846819"/>
            <ac:spMk id="4" creationId="{B5434F38-AD2F-BD31-FBA6-B08F916C53A0}"/>
          </ac:spMkLst>
        </pc:spChg>
      </pc:sldChg>
      <pc:sldChg chg="modSp mod">
        <pc:chgData name="Galina Sokolovskaia" userId="c3a9f5ea-f7c2-4339-ab04-edf6290abd33" providerId="ADAL" clId="{B2DF42A1-6CA0-4170-A315-2E649E02B2F1}" dt="2024-06-19T15:31:41.955" v="306" actId="20577"/>
        <pc:sldMkLst>
          <pc:docMk/>
          <pc:sldMk cId="3348304126" sldId="2146846820"/>
        </pc:sldMkLst>
        <pc:spChg chg="mod">
          <ac:chgData name="Galina Sokolovskaia" userId="c3a9f5ea-f7c2-4339-ab04-edf6290abd33" providerId="ADAL" clId="{B2DF42A1-6CA0-4170-A315-2E649E02B2F1}" dt="2024-06-19T15:31:04.361" v="304" actId="20577"/>
          <ac:spMkLst>
            <pc:docMk/>
            <pc:sldMk cId="3348304126" sldId="2146846820"/>
            <ac:spMk id="3" creationId="{E369F6DC-447E-9393-0038-1EBE9E3510E2}"/>
          </ac:spMkLst>
        </pc:spChg>
        <pc:graphicFrameChg chg="modGraphic">
          <ac:chgData name="Galina Sokolovskaia" userId="c3a9f5ea-f7c2-4339-ab04-edf6290abd33" providerId="ADAL" clId="{B2DF42A1-6CA0-4170-A315-2E649E02B2F1}" dt="2024-06-19T15:31:41.955" v="306" actId="20577"/>
          <ac:graphicFrameMkLst>
            <pc:docMk/>
            <pc:sldMk cId="3348304126" sldId="2146846820"/>
            <ac:graphicFrameMk id="5" creationId="{FE998AF0-77D4-AD6A-8388-8992586493CC}"/>
          </ac:graphicFrameMkLst>
        </pc:graphicFrameChg>
      </pc:sldChg>
    </pc:docChg>
  </pc:docChgLst>
  <pc:docChgLst>
    <pc:chgData name="Tina Pearce" userId="S::tina.pearce@gemserv.com::17d80142-4eb2-4f29-98b5-4904e4570814" providerId="AD" clId="Web-{2E219786-0203-4332-E4E6-A989DD85A426}"/>
    <pc:docChg chg="modSld">
      <pc:chgData name="Tina Pearce" userId="S::tina.pearce@gemserv.com::17d80142-4eb2-4f29-98b5-4904e4570814" providerId="AD" clId="Web-{2E219786-0203-4332-E4E6-A989DD85A426}" dt="2024-06-06T14:07:18.764" v="62" actId="20577"/>
      <pc:docMkLst>
        <pc:docMk/>
      </pc:docMkLst>
      <pc:sldChg chg="modSp">
        <pc:chgData name="Tina Pearce" userId="S::tina.pearce@gemserv.com::17d80142-4eb2-4f29-98b5-4904e4570814" providerId="AD" clId="Web-{2E219786-0203-4332-E4E6-A989DD85A426}" dt="2024-06-04T14:57:36.571" v="20" actId="20577"/>
        <pc:sldMkLst>
          <pc:docMk/>
          <pc:sldMk cId="424965022" sldId="257"/>
        </pc:sldMkLst>
        <pc:spChg chg="mod">
          <ac:chgData name="Tina Pearce" userId="S::tina.pearce@gemserv.com::17d80142-4eb2-4f29-98b5-4904e4570814" providerId="AD" clId="Web-{2E219786-0203-4332-E4E6-A989DD85A426}" dt="2024-06-04T14:57:21.070" v="5" actId="20577"/>
          <ac:spMkLst>
            <pc:docMk/>
            <pc:sldMk cId="424965022" sldId="257"/>
            <ac:spMk id="2" creationId="{D30D0C2B-7BF1-3915-E681-6021F531D6AB}"/>
          </ac:spMkLst>
        </pc:spChg>
        <pc:spChg chg="mod">
          <ac:chgData name="Tina Pearce" userId="S::tina.pearce@gemserv.com::17d80142-4eb2-4f29-98b5-4904e4570814" providerId="AD" clId="Web-{2E219786-0203-4332-E4E6-A989DD85A426}" dt="2024-06-04T14:57:36.571" v="20" actId="20577"/>
          <ac:spMkLst>
            <pc:docMk/>
            <pc:sldMk cId="424965022" sldId="257"/>
            <ac:spMk id="3" creationId="{CA510E5E-697D-4331-038A-BC23DF000C2A}"/>
          </ac:spMkLst>
        </pc:spChg>
      </pc:sldChg>
      <pc:sldChg chg="modSp">
        <pc:chgData name="Tina Pearce" userId="S::tina.pearce@gemserv.com::17d80142-4eb2-4f29-98b5-4904e4570814" providerId="AD" clId="Web-{2E219786-0203-4332-E4E6-A989DD85A426}" dt="2024-06-06T14:07:18.764" v="62" actId="20577"/>
        <pc:sldMkLst>
          <pc:docMk/>
          <pc:sldMk cId="684095043" sldId="258"/>
        </pc:sldMkLst>
        <pc:spChg chg="mod">
          <ac:chgData name="Tina Pearce" userId="S::tina.pearce@gemserv.com::17d80142-4eb2-4f29-98b5-4904e4570814" providerId="AD" clId="Web-{2E219786-0203-4332-E4E6-A989DD85A426}" dt="2024-06-06T14:07:18.764" v="62" actId="20577"/>
          <ac:spMkLst>
            <pc:docMk/>
            <pc:sldMk cId="684095043" sldId="258"/>
            <ac:spMk id="5" creationId="{77DE60CF-96DE-51D2-8B01-D4D02ED3ACDC}"/>
          </ac:spMkLst>
        </pc:spChg>
        <pc:spChg chg="mod">
          <ac:chgData name="Tina Pearce" userId="S::tina.pearce@gemserv.com::17d80142-4eb2-4f29-98b5-4904e4570814" providerId="AD" clId="Web-{2E219786-0203-4332-E4E6-A989DD85A426}" dt="2024-06-06T14:06:50.154" v="41" actId="20577"/>
          <ac:spMkLst>
            <pc:docMk/>
            <pc:sldMk cId="684095043" sldId="258"/>
            <ac:spMk id="6" creationId="{33F731BB-958D-F336-3C08-3C00B6345C64}"/>
          </ac:spMkLst>
        </pc:spChg>
        <pc:spChg chg="mod">
          <ac:chgData name="Tina Pearce" userId="S::tina.pearce@gemserv.com::17d80142-4eb2-4f29-98b5-4904e4570814" providerId="AD" clId="Web-{2E219786-0203-4332-E4E6-A989DD85A426}" dt="2024-06-06T14:07:13.842" v="59" actId="20577"/>
          <ac:spMkLst>
            <pc:docMk/>
            <pc:sldMk cId="684095043" sldId="258"/>
            <ac:spMk id="8" creationId="{F9E2836F-155D-369A-49DC-9DFD3D7D173B}"/>
          </ac:spMkLst>
        </pc:spChg>
      </pc:sldChg>
    </pc:docChg>
  </pc:docChgLst>
  <pc:docChgLst>
    <pc:chgData name="Tina Pearce" userId="S::tina.pearce@gemserv.com::17d80142-4eb2-4f29-98b5-4904e4570814" providerId="AD" clId="Web-{C1E23DB6-264E-CC25-BC13-C642141746EE}"/>
    <pc:docChg chg="addSld">
      <pc:chgData name="Tina Pearce" userId="S::tina.pearce@gemserv.com::17d80142-4eb2-4f29-98b5-4904e4570814" providerId="AD" clId="Web-{C1E23DB6-264E-CC25-BC13-C642141746EE}" dt="2024-06-18T14:22:38.891" v="18"/>
      <pc:docMkLst>
        <pc:docMk/>
      </pc:docMkLst>
      <pc:sldChg chg="add">
        <pc:chgData name="Tina Pearce" userId="S::tina.pearce@gemserv.com::17d80142-4eb2-4f29-98b5-4904e4570814" providerId="AD" clId="Web-{C1E23DB6-264E-CC25-BC13-C642141746EE}" dt="2024-06-18T14:22:38.687" v="0"/>
        <pc:sldMkLst>
          <pc:docMk/>
          <pc:sldMk cId="182137608" sldId="269"/>
        </pc:sldMkLst>
      </pc:sldChg>
      <pc:sldChg chg="add">
        <pc:chgData name="Tina Pearce" userId="S::tina.pearce@gemserv.com::17d80142-4eb2-4f29-98b5-4904e4570814" providerId="AD" clId="Web-{C1E23DB6-264E-CC25-BC13-C642141746EE}" dt="2024-06-18T14:22:38.875" v="16"/>
        <pc:sldMkLst>
          <pc:docMk/>
          <pc:sldMk cId="2777983739" sldId="2076137899"/>
        </pc:sldMkLst>
      </pc:sldChg>
      <pc:sldChg chg="add">
        <pc:chgData name="Tina Pearce" userId="S::tina.pearce@gemserv.com::17d80142-4eb2-4f29-98b5-4904e4570814" providerId="AD" clId="Web-{C1E23DB6-264E-CC25-BC13-C642141746EE}" dt="2024-06-18T14:22:38.719" v="3"/>
        <pc:sldMkLst>
          <pc:docMk/>
          <pc:sldMk cId="870634003" sldId="2076137900"/>
        </pc:sldMkLst>
      </pc:sldChg>
      <pc:sldChg chg="add">
        <pc:chgData name="Tina Pearce" userId="S::tina.pearce@gemserv.com::17d80142-4eb2-4f29-98b5-4904e4570814" providerId="AD" clId="Web-{C1E23DB6-264E-CC25-BC13-C642141746EE}" dt="2024-06-18T14:22:38.703" v="1"/>
        <pc:sldMkLst>
          <pc:docMk/>
          <pc:sldMk cId="1568473328" sldId="2076137902"/>
        </pc:sldMkLst>
      </pc:sldChg>
      <pc:sldChg chg="add">
        <pc:chgData name="Tina Pearce" userId="S::tina.pearce@gemserv.com::17d80142-4eb2-4f29-98b5-4904e4570814" providerId="AD" clId="Web-{C1E23DB6-264E-CC25-BC13-C642141746EE}" dt="2024-06-18T14:22:38.703" v="2"/>
        <pc:sldMkLst>
          <pc:docMk/>
          <pc:sldMk cId="833775640" sldId="2076137903"/>
        </pc:sldMkLst>
      </pc:sldChg>
      <pc:sldChg chg="add">
        <pc:chgData name="Tina Pearce" userId="S::tina.pearce@gemserv.com::17d80142-4eb2-4f29-98b5-4904e4570814" providerId="AD" clId="Web-{C1E23DB6-264E-CC25-BC13-C642141746EE}" dt="2024-06-18T14:22:38.734" v="4"/>
        <pc:sldMkLst>
          <pc:docMk/>
          <pc:sldMk cId="3023926671" sldId="2076137904"/>
        </pc:sldMkLst>
      </pc:sldChg>
      <pc:sldChg chg="add">
        <pc:chgData name="Tina Pearce" userId="S::tina.pearce@gemserv.com::17d80142-4eb2-4f29-98b5-4904e4570814" providerId="AD" clId="Web-{C1E23DB6-264E-CC25-BC13-C642141746EE}" dt="2024-06-18T14:22:38.797" v="9"/>
        <pc:sldMkLst>
          <pc:docMk/>
          <pc:sldMk cId="123364049" sldId="2076137905"/>
        </pc:sldMkLst>
      </pc:sldChg>
      <pc:sldChg chg="add">
        <pc:chgData name="Tina Pearce" userId="S::tina.pearce@gemserv.com::17d80142-4eb2-4f29-98b5-4904e4570814" providerId="AD" clId="Web-{C1E23DB6-264E-CC25-BC13-C642141746EE}" dt="2024-06-18T14:22:38.813" v="10"/>
        <pc:sldMkLst>
          <pc:docMk/>
          <pc:sldMk cId="331150074" sldId="2076137906"/>
        </pc:sldMkLst>
      </pc:sldChg>
      <pc:sldChg chg="add">
        <pc:chgData name="Tina Pearce" userId="S::tina.pearce@gemserv.com::17d80142-4eb2-4f29-98b5-4904e4570814" providerId="AD" clId="Web-{C1E23DB6-264E-CC25-BC13-C642141746EE}" dt="2024-06-18T14:22:38.813" v="11"/>
        <pc:sldMkLst>
          <pc:docMk/>
          <pc:sldMk cId="4246976250" sldId="2076137907"/>
        </pc:sldMkLst>
      </pc:sldChg>
      <pc:sldChg chg="add">
        <pc:chgData name="Tina Pearce" userId="S::tina.pearce@gemserv.com::17d80142-4eb2-4f29-98b5-4904e4570814" providerId="AD" clId="Web-{C1E23DB6-264E-CC25-BC13-C642141746EE}" dt="2024-06-18T14:22:38.828" v="12"/>
        <pc:sldMkLst>
          <pc:docMk/>
          <pc:sldMk cId="4056671095" sldId="2076137908"/>
        </pc:sldMkLst>
      </pc:sldChg>
      <pc:sldChg chg="add">
        <pc:chgData name="Tina Pearce" userId="S::tina.pearce@gemserv.com::17d80142-4eb2-4f29-98b5-4904e4570814" providerId="AD" clId="Web-{C1E23DB6-264E-CC25-BC13-C642141746EE}" dt="2024-06-18T14:22:38.750" v="5"/>
        <pc:sldMkLst>
          <pc:docMk/>
          <pc:sldMk cId="1324659863" sldId="2076137909"/>
        </pc:sldMkLst>
      </pc:sldChg>
      <pc:sldChg chg="add">
        <pc:chgData name="Tina Pearce" userId="S::tina.pearce@gemserv.com::17d80142-4eb2-4f29-98b5-4904e4570814" providerId="AD" clId="Web-{C1E23DB6-264E-CC25-BC13-C642141746EE}" dt="2024-06-18T14:22:38.766" v="6"/>
        <pc:sldMkLst>
          <pc:docMk/>
          <pc:sldMk cId="3201536437" sldId="2076137910"/>
        </pc:sldMkLst>
      </pc:sldChg>
      <pc:sldChg chg="add">
        <pc:chgData name="Tina Pearce" userId="S::tina.pearce@gemserv.com::17d80142-4eb2-4f29-98b5-4904e4570814" providerId="AD" clId="Web-{C1E23DB6-264E-CC25-BC13-C642141746EE}" dt="2024-06-18T14:22:38.766" v="7"/>
        <pc:sldMkLst>
          <pc:docMk/>
          <pc:sldMk cId="1152795071" sldId="2146846815"/>
        </pc:sldMkLst>
      </pc:sldChg>
      <pc:sldChg chg="add">
        <pc:chgData name="Tina Pearce" userId="S::tina.pearce@gemserv.com::17d80142-4eb2-4f29-98b5-4904e4570814" providerId="AD" clId="Web-{C1E23DB6-264E-CC25-BC13-C642141746EE}" dt="2024-06-18T14:22:38.781" v="8"/>
        <pc:sldMkLst>
          <pc:docMk/>
          <pc:sldMk cId="3285466804" sldId="2146846816"/>
        </pc:sldMkLst>
      </pc:sldChg>
      <pc:sldChg chg="add">
        <pc:chgData name="Tina Pearce" userId="S::tina.pearce@gemserv.com::17d80142-4eb2-4f29-98b5-4904e4570814" providerId="AD" clId="Web-{C1E23DB6-264E-CC25-BC13-C642141746EE}" dt="2024-06-18T14:22:38.844" v="13"/>
        <pc:sldMkLst>
          <pc:docMk/>
          <pc:sldMk cId="2338029849" sldId="2146846817"/>
        </pc:sldMkLst>
      </pc:sldChg>
      <pc:sldChg chg="add">
        <pc:chgData name="Tina Pearce" userId="S::tina.pearce@gemserv.com::17d80142-4eb2-4f29-98b5-4904e4570814" providerId="AD" clId="Web-{C1E23DB6-264E-CC25-BC13-C642141746EE}" dt="2024-06-18T14:22:38.891" v="18"/>
        <pc:sldMkLst>
          <pc:docMk/>
          <pc:sldMk cId="1942008448" sldId="2146846819"/>
        </pc:sldMkLst>
      </pc:sldChg>
      <pc:sldChg chg="add">
        <pc:chgData name="Tina Pearce" userId="S::tina.pearce@gemserv.com::17d80142-4eb2-4f29-98b5-4904e4570814" providerId="AD" clId="Web-{C1E23DB6-264E-CC25-BC13-C642141746EE}" dt="2024-06-18T14:22:38.844" v="14"/>
        <pc:sldMkLst>
          <pc:docMk/>
          <pc:sldMk cId="3348304126" sldId="2146846820"/>
        </pc:sldMkLst>
      </pc:sldChg>
      <pc:sldChg chg="add">
        <pc:chgData name="Tina Pearce" userId="S::tina.pearce@gemserv.com::17d80142-4eb2-4f29-98b5-4904e4570814" providerId="AD" clId="Web-{C1E23DB6-264E-CC25-BC13-C642141746EE}" dt="2024-06-18T14:22:38.859" v="15"/>
        <pc:sldMkLst>
          <pc:docMk/>
          <pc:sldMk cId="3386724549" sldId="2146846821"/>
        </pc:sldMkLst>
      </pc:sldChg>
      <pc:sldChg chg="add">
        <pc:chgData name="Tina Pearce" userId="S::tina.pearce@gemserv.com::17d80142-4eb2-4f29-98b5-4904e4570814" providerId="AD" clId="Web-{C1E23DB6-264E-CC25-BC13-C642141746EE}" dt="2024-06-18T14:22:38.891" v="17"/>
        <pc:sldMkLst>
          <pc:docMk/>
          <pc:sldMk cId="4072870635" sldId="2146846822"/>
        </pc:sldMkLst>
      </pc:sldChg>
      <pc:sldMasterChg chg="addSldLayout">
        <pc:chgData name="Tina Pearce" userId="S::tina.pearce@gemserv.com::17d80142-4eb2-4f29-98b5-4904e4570814" providerId="AD" clId="Web-{C1E23DB6-264E-CC25-BC13-C642141746EE}" dt="2024-06-18T14:22:38.703" v="1"/>
        <pc:sldMasterMkLst>
          <pc:docMk/>
          <pc:sldMasterMk cId="2033014776" sldId="2147483648"/>
        </pc:sldMasterMkLst>
        <pc:sldLayoutChg chg="add">
          <pc:chgData name="Tina Pearce" userId="S::tina.pearce@gemserv.com::17d80142-4eb2-4f29-98b5-4904e4570814" providerId="AD" clId="Web-{C1E23DB6-264E-CC25-BC13-C642141746EE}" dt="2024-06-18T14:22:38.703" v="1"/>
          <pc:sldLayoutMkLst>
            <pc:docMk/>
            <pc:sldMasterMk cId="2033014776" sldId="2147483648"/>
            <pc:sldLayoutMk cId="3960907883" sldId="2147483671"/>
          </pc:sldLayoutMkLst>
        </pc:sldLayoutChg>
      </pc:sldMasterChg>
    </pc:docChg>
  </pc:docChgLst>
  <pc:docChgLst>
    <pc:chgData name="Gemma Dixon" userId="47bdee91-8e5f-4d57-b298-bffd8cdc1a76" providerId="ADAL" clId="{67B93EAE-8693-41BF-B0FE-DDAC1B64D507}"/>
    <pc:docChg chg="custSel addSld delSld modSld">
      <pc:chgData name="Gemma Dixon" userId="47bdee91-8e5f-4d57-b298-bffd8cdc1a76" providerId="ADAL" clId="{67B93EAE-8693-41BF-B0FE-DDAC1B64D507}" dt="2024-06-21T14:48:37.875" v="431" actId="207"/>
      <pc:docMkLst>
        <pc:docMk/>
      </pc:docMkLst>
      <pc:sldChg chg="modSp mod">
        <pc:chgData name="Gemma Dixon" userId="47bdee91-8e5f-4d57-b298-bffd8cdc1a76" providerId="ADAL" clId="{67B93EAE-8693-41BF-B0FE-DDAC1B64D507}" dt="2024-06-21T14:48:37.875" v="431" actId="207"/>
        <pc:sldMkLst>
          <pc:docMk/>
          <pc:sldMk cId="1116783212" sldId="261"/>
        </pc:sldMkLst>
        <pc:spChg chg="mod">
          <ac:chgData name="Gemma Dixon" userId="47bdee91-8e5f-4d57-b298-bffd8cdc1a76" providerId="ADAL" clId="{67B93EAE-8693-41BF-B0FE-DDAC1B64D507}" dt="2024-06-21T14:48:06.249" v="430" actId="207"/>
          <ac:spMkLst>
            <pc:docMk/>
            <pc:sldMk cId="1116783212" sldId="261"/>
            <ac:spMk id="2" creationId="{5E69F552-98A8-7B6D-CDB0-DB93F5EA3A07}"/>
          </ac:spMkLst>
        </pc:spChg>
        <pc:graphicFrameChg chg="modGraphic">
          <ac:chgData name="Gemma Dixon" userId="47bdee91-8e5f-4d57-b298-bffd8cdc1a76" providerId="ADAL" clId="{67B93EAE-8693-41BF-B0FE-DDAC1B64D507}" dt="2024-06-21T14:48:37.875" v="431" actId="207"/>
          <ac:graphicFrameMkLst>
            <pc:docMk/>
            <pc:sldMk cId="1116783212" sldId="261"/>
            <ac:graphicFrameMk id="7" creationId="{F86CF725-B62F-45BF-428A-61A8EEF73994}"/>
          </ac:graphicFrameMkLst>
        </pc:graphicFrameChg>
      </pc:sldChg>
      <pc:sldChg chg="del">
        <pc:chgData name="Gemma Dixon" userId="47bdee91-8e5f-4d57-b298-bffd8cdc1a76" providerId="ADAL" clId="{67B93EAE-8693-41BF-B0FE-DDAC1B64D507}" dt="2024-06-18T15:49:03.420" v="40" actId="47"/>
        <pc:sldMkLst>
          <pc:docMk/>
          <pc:sldMk cId="2777983739" sldId="2076137899"/>
        </pc:sldMkLst>
      </pc:sldChg>
      <pc:sldChg chg="modCm">
        <pc:chgData name="Gemma Dixon" userId="47bdee91-8e5f-4d57-b298-bffd8cdc1a76" providerId="ADAL" clId="{67B93EAE-8693-41BF-B0FE-DDAC1B64D507}" dt="2024-06-18T16:13:19.639" v="233"/>
        <pc:sldMkLst>
          <pc:docMk/>
          <pc:sldMk cId="1324659863" sldId="20761379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Gemma Dixon" userId="47bdee91-8e5f-4d57-b298-bffd8cdc1a76" providerId="ADAL" clId="{67B93EAE-8693-41BF-B0FE-DDAC1B64D507}" dt="2024-06-18T16:13:19.639" v="233"/>
              <pc2:cmMkLst xmlns:pc2="http://schemas.microsoft.com/office/powerpoint/2019/9/main/command">
                <pc:docMk/>
                <pc:sldMk cId="1324659863" sldId="2076137909"/>
                <pc2:cmMk id="{FC8CE139-5560-45DE-A4A6-E57736B66A0F}"/>
              </pc2:cmMkLst>
            </pc226:cmChg>
          </p:ext>
        </pc:extLst>
      </pc:sldChg>
      <pc:sldChg chg="addSp delSp modSp mod delCm modCm">
        <pc:chgData name="Gemma Dixon" userId="47bdee91-8e5f-4d57-b298-bffd8cdc1a76" providerId="ADAL" clId="{67B93EAE-8693-41BF-B0FE-DDAC1B64D507}" dt="2024-06-19T13:33:01.506" v="331" actId="255"/>
        <pc:sldMkLst>
          <pc:docMk/>
          <pc:sldMk cId="3201536437" sldId="2076137910"/>
        </pc:sldMkLst>
        <pc:spChg chg="mod">
          <ac:chgData name="Gemma Dixon" userId="47bdee91-8e5f-4d57-b298-bffd8cdc1a76" providerId="ADAL" clId="{67B93EAE-8693-41BF-B0FE-DDAC1B64D507}" dt="2024-06-19T13:32:41.647" v="329" actId="27636"/>
          <ac:spMkLst>
            <pc:docMk/>
            <pc:sldMk cId="3201536437" sldId="2076137910"/>
            <ac:spMk id="3" creationId="{E98CD1AC-5CCE-587D-21B7-3B9CC6CF65B9}"/>
          </ac:spMkLst>
        </pc:spChg>
        <pc:spChg chg="mod">
          <ac:chgData name="Gemma Dixon" userId="47bdee91-8e5f-4d57-b298-bffd8cdc1a76" providerId="ADAL" clId="{67B93EAE-8693-41BF-B0FE-DDAC1B64D507}" dt="2024-06-19T13:32:15.783" v="322" actId="255"/>
          <ac:spMkLst>
            <pc:docMk/>
            <pc:sldMk cId="3201536437" sldId="2076137910"/>
            <ac:spMk id="4" creationId="{8C9512DA-3822-6F7A-7672-080DB6983B68}"/>
          </ac:spMkLst>
        </pc:spChg>
        <pc:spChg chg="add mod">
          <ac:chgData name="Gemma Dixon" userId="47bdee91-8e5f-4d57-b298-bffd8cdc1a76" providerId="ADAL" clId="{67B93EAE-8693-41BF-B0FE-DDAC1B64D507}" dt="2024-06-18T15:47:02.474" v="19" actId="108"/>
          <ac:spMkLst>
            <pc:docMk/>
            <pc:sldMk cId="3201536437" sldId="2076137910"/>
            <ac:spMk id="5" creationId="{465A02BE-60E7-1264-6B8D-9639C801A33A}"/>
          </ac:spMkLst>
        </pc:spChg>
        <pc:spChg chg="add del mod">
          <ac:chgData name="Gemma Dixon" userId="47bdee91-8e5f-4d57-b298-bffd8cdc1a76" providerId="ADAL" clId="{67B93EAE-8693-41BF-B0FE-DDAC1B64D507}" dt="2024-06-18T15:47:22.225" v="23"/>
          <ac:spMkLst>
            <pc:docMk/>
            <pc:sldMk cId="3201536437" sldId="2076137910"/>
            <ac:spMk id="6" creationId="{92530D07-EB3F-07E2-7037-557958549500}"/>
          </ac:spMkLst>
        </pc:spChg>
        <pc:spChg chg="add del mod">
          <ac:chgData name="Gemma Dixon" userId="47bdee91-8e5f-4d57-b298-bffd8cdc1a76" providerId="ADAL" clId="{67B93EAE-8693-41BF-B0FE-DDAC1B64D507}" dt="2024-06-18T15:47:22.225" v="25"/>
          <ac:spMkLst>
            <pc:docMk/>
            <pc:sldMk cId="3201536437" sldId="2076137910"/>
            <ac:spMk id="7" creationId="{13A4577D-4F50-EE31-BE65-58014D5CAAD7}"/>
          </ac:spMkLst>
        </pc:spChg>
        <pc:spChg chg="add mod">
          <ac:chgData name="Gemma Dixon" userId="47bdee91-8e5f-4d57-b298-bffd8cdc1a76" providerId="ADAL" clId="{67B93EAE-8693-41BF-B0FE-DDAC1B64D507}" dt="2024-06-19T13:33:01.506" v="331" actId="255"/>
          <ac:spMkLst>
            <pc:docMk/>
            <pc:sldMk cId="3201536437" sldId="2076137910"/>
            <ac:spMk id="8" creationId="{EF0AA6F4-894C-BF73-FFAD-2A53B877F4A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Gemma Dixon" userId="47bdee91-8e5f-4d57-b298-bffd8cdc1a76" providerId="ADAL" clId="{67B93EAE-8693-41BF-B0FE-DDAC1B64D507}" dt="2024-06-19T13:30:39.733" v="310"/>
              <pc2:cmMkLst xmlns:pc2="http://schemas.microsoft.com/office/powerpoint/2019/9/main/command">
                <pc:docMk/>
                <pc:sldMk cId="3201536437" sldId="2076137910"/>
                <pc2:cmMk id="{1FABFB90-4095-4DBE-BF93-A91D839BF499}"/>
              </pc2:cmMkLst>
            </pc226:cmChg>
          </p:ext>
        </pc:extLst>
      </pc:sldChg>
      <pc:sldChg chg="modSp mod">
        <pc:chgData name="Gemma Dixon" userId="47bdee91-8e5f-4d57-b298-bffd8cdc1a76" providerId="ADAL" clId="{67B93EAE-8693-41BF-B0FE-DDAC1B64D507}" dt="2024-06-19T13:40:48.848" v="425" actId="1037"/>
        <pc:sldMkLst>
          <pc:docMk/>
          <pc:sldMk cId="1152795071" sldId="2146846815"/>
        </pc:sldMkLst>
        <pc:spChg chg="mod">
          <ac:chgData name="Gemma Dixon" userId="47bdee91-8e5f-4d57-b298-bffd8cdc1a76" providerId="ADAL" clId="{67B93EAE-8693-41BF-B0FE-DDAC1B64D507}" dt="2024-06-19T13:40:34.136" v="394" actId="1035"/>
          <ac:spMkLst>
            <pc:docMk/>
            <pc:sldMk cId="1152795071" sldId="2146846815"/>
            <ac:spMk id="9" creationId="{87EAB24A-50BC-7505-D2DA-63B667883175}"/>
          </ac:spMkLst>
        </pc:spChg>
        <pc:spChg chg="mod">
          <ac:chgData name="Gemma Dixon" userId="47bdee91-8e5f-4d57-b298-bffd8cdc1a76" providerId="ADAL" clId="{67B93EAE-8693-41BF-B0FE-DDAC1B64D507}" dt="2024-06-19T13:40:48.848" v="425" actId="1037"/>
          <ac:spMkLst>
            <pc:docMk/>
            <pc:sldMk cId="1152795071" sldId="2146846815"/>
            <ac:spMk id="10" creationId="{1707251D-EEA6-6A97-22C5-8969D844EA97}"/>
          </ac:spMkLst>
        </pc:spChg>
        <pc:picChg chg="mod">
          <ac:chgData name="Gemma Dixon" userId="47bdee91-8e5f-4d57-b298-bffd8cdc1a76" providerId="ADAL" clId="{67B93EAE-8693-41BF-B0FE-DDAC1B64D507}" dt="2024-06-19T13:40:19.828" v="391" actId="1076"/>
          <ac:picMkLst>
            <pc:docMk/>
            <pc:sldMk cId="1152795071" sldId="2146846815"/>
            <ac:picMk id="5" creationId="{AFAC3332-A012-DDA1-294C-CEA85CF79EF3}"/>
          </ac:picMkLst>
        </pc:picChg>
        <pc:picChg chg="mod">
          <ac:chgData name="Gemma Dixon" userId="47bdee91-8e5f-4d57-b298-bffd8cdc1a76" providerId="ADAL" clId="{67B93EAE-8693-41BF-B0FE-DDAC1B64D507}" dt="2024-06-19T13:40:16.700" v="390" actId="1076"/>
          <ac:picMkLst>
            <pc:docMk/>
            <pc:sldMk cId="1152795071" sldId="2146846815"/>
            <ac:picMk id="7" creationId="{F40280DB-34E3-5BD1-EFF2-F647904B785C}"/>
          </ac:picMkLst>
        </pc:picChg>
      </pc:sldChg>
      <pc:sldChg chg="modSp mod">
        <pc:chgData name="Gemma Dixon" userId="47bdee91-8e5f-4d57-b298-bffd8cdc1a76" providerId="ADAL" clId="{67B93EAE-8693-41BF-B0FE-DDAC1B64D507}" dt="2024-06-18T16:15:43.251" v="239" actId="255"/>
        <pc:sldMkLst>
          <pc:docMk/>
          <pc:sldMk cId="1942008448" sldId="2146846819"/>
        </pc:sldMkLst>
        <pc:spChg chg="mod">
          <ac:chgData name="Gemma Dixon" userId="47bdee91-8e5f-4d57-b298-bffd8cdc1a76" providerId="ADAL" clId="{67B93EAE-8693-41BF-B0FE-DDAC1B64D507}" dt="2024-06-18T16:15:43.251" v="239" actId="255"/>
          <ac:spMkLst>
            <pc:docMk/>
            <pc:sldMk cId="1942008448" sldId="2146846819"/>
            <ac:spMk id="2" creationId="{E4240367-B833-0474-C0B6-6C696BA0FCA5}"/>
          </ac:spMkLst>
        </pc:spChg>
        <pc:spChg chg="mod">
          <ac:chgData name="Gemma Dixon" userId="47bdee91-8e5f-4d57-b298-bffd8cdc1a76" providerId="ADAL" clId="{67B93EAE-8693-41BF-B0FE-DDAC1B64D507}" dt="2024-06-18T16:15:01.779" v="238" actId="20577"/>
          <ac:spMkLst>
            <pc:docMk/>
            <pc:sldMk cId="1942008448" sldId="2146846819"/>
            <ac:spMk id="4" creationId="{B5434F38-AD2F-BD31-FBA6-B08F916C53A0}"/>
          </ac:spMkLst>
        </pc:spChg>
      </pc:sldChg>
      <pc:sldChg chg="modSp mod">
        <pc:chgData name="Gemma Dixon" userId="47bdee91-8e5f-4d57-b298-bffd8cdc1a76" providerId="ADAL" clId="{67B93EAE-8693-41BF-B0FE-DDAC1B64D507}" dt="2024-06-18T15:52:48.986" v="232" actId="2711"/>
        <pc:sldMkLst>
          <pc:docMk/>
          <pc:sldMk cId="3348304126" sldId="2146846820"/>
        </pc:sldMkLst>
        <pc:graphicFrameChg chg="modGraphic">
          <ac:chgData name="Gemma Dixon" userId="47bdee91-8e5f-4d57-b298-bffd8cdc1a76" providerId="ADAL" clId="{67B93EAE-8693-41BF-B0FE-DDAC1B64D507}" dt="2024-06-18T15:52:48.986" v="232" actId="2711"/>
          <ac:graphicFrameMkLst>
            <pc:docMk/>
            <pc:sldMk cId="3348304126" sldId="2146846820"/>
            <ac:graphicFrameMk id="4" creationId="{891BA491-ED26-566D-F767-3BB8975B060B}"/>
          </ac:graphicFrameMkLst>
        </pc:graphicFrameChg>
        <pc:graphicFrameChg chg="modGraphic">
          <ac:chgData name="Gemma Dixon" userId="47bdee91-8e5f-4d57-b298-bffd8cdc1a76" providerId="ADAL" clId="{67B93EAE-8693-41BF-B0FE-DDAC1B64D507}" dt="2024-06-18T15:52:34.581" v="230" actId="2711"/>
          <ac:graphicFrameMkLst>
            <pc:docMk/>
            <pc:sldMk cId="3348304126" sldId="2146846820"/>
            <ac:graphicFrameMk id="5" creationId="{FE998AF0-77D4-AD6A-8388-8992586493CC}"/>
          </ac:graphicFrameMkLst>
        </pc:graphicFrameChg>
        <pc:graphicFrameChg chg="modGraphic">
          <ac:chgData name="Gemma Dixon" userId="47bdee91-8e5f-4d57-b298-bffd8cdc1a76" providerId="ADAL" clId="{67B93EAE-8693-41BF-B0FE-DDAC1B64D507}" dt="2024-06-18T15:52:39.971" v="231" actId="2711"/>
          <ac:graphicFrameMkLst>
            <pc:docMk/>
            <pc:sldMk cId="3348304126" sldId="2146846820"/>
            <ac:graphicFrameMk id="6" creationId="{B408F23B-BD10-4F4D-7E83-BA58C6B63342}"/>
          </ac:graphicFrameMkLst>
        </pc:graphicFrameChg>
      </pc:sldChg>
      <pc:sldChg chg="modSp mod">
        <pc:chgData name="Gemma Dixon" userId="47bdee91-8e5f-4d57-b298-bffd8cdc1a76" providerId="ADAL" clId="{67B93EAE-8693-41BF-B0FE-DDAC1B64D507}" dt="2024-06-18T15:48:07.564" v="35" actId="313"/>
        <pc:sldMkLst>
          <pc:docMk/>
          <pc:sldMk cId="3386724549" sldId="2146846821"/>
        </pc:sldMkLst>
        <pc:spChg chg="mod">
          <ac:chgData name="Gemma Dixon" userId="47bdee91-8e5f-4d57-b298-bffd8cdc1a76" providerId="ADAL" clId="{67B93EAE-8693-41BF-B0FE-DDAC1B64D507}" dt="2024-06-18T15:48:07.564" v="35" actId="313"/>
          <ac:spMkLst>
            <pc:docMk/>
            <pc:sldMk cId="3386724549" sldId="2146846821"/>
            <ac:spMk id="8" creationId="{C8627D45-34BC-C256-3E6D-2864F6F32B29}"/>
          </ac:spMkLst>
        </pc:spChg>
      </pc:sldChg>
      <pc:sldChg chg="delSp del mod">
        <pc:chgData name="Gemma Dixon" userId="47bdee91-8e5f-4d57-b298-bffd8cdc1a76" providerId="ADAL" clId="{67B93EAE-8693-41BF-B0FE-DDAC1B64D507}" dt="2024-06-18T15:48:41.056" v="39" actId="47"/>
        <pc:sldMkLst>
          <pc:docMk/>
          <pc:sldMk cId="4072870635" sldId="2146846822"/>
        </pc:sldMkLst>
        <pc:spChg chg="del">
          <ac:chgData name="Gemma Dixon" userId="47bdee91-8e5f-4d57-b298-bffd8cdc1a76" providerId="ADAL" clId="{67B93EAE-8693-41BF-B0FE-DDAC1B64D507}" dt="2024-06-18T15:48:16.881" v="37" actId="478"/>
          <ac:spMkLst>
            <pc:docMk/>
            <pc:sldMk cId="4072870635" sldId="2146846822"/>
            <ac:spMk id="3" creationId="{08F831F3-4787-FE15-E78B-CD0714732230}"/>
          </ac:spMkLst>
        </pc:spChg>
        <pc:picChg chg="del">
          <ac:chgData name="Gemma Dixon" userId="47bdee91-8e5f-4d57-b298-bffd8cdc1a76" providerId="ADAL" clId="{67B93EAE-8693-41BF-B0FE-DDAC1B64D507}" dt="2024-06-18T15:48:14.652" v="36" actId="478"/>
          <ac:picMkLst>
            <pc:docMk/>
            <pc:sldMk cId="4072870635" sldId="2146846822"/>
            <ac:picMk id="5" creationId="{451FD405-CE40-8694-2BE1-15A95F07F833}"/>
          </ac:picMkLst>
        </pc:picChg>
      </pc:sldChg>
      <pc:sldChg chg="add">
        <pc:chgData name="Gemma Dixon" userId="47bdee91-8e5f-4d57-b298-bffd8cdc1a76" providerId="ADAL" clId="{67B93EAE-8693-41BF-B0FE-DDAC1B64D507}" dt="2024-06-18T15:48:37.765" v="38"/>
        <pc:sldMkLst>
          <pc:docMk/>
          <pc:sldMk cId="1371734480" sldId="2146846826"/>
        </pc:sldMkLst>
      </pc:sldChg>
      <pc:sldChg chg="add">
        <pc:chgData name="Gemma Dixon" userId="47bdee91-8e5f-4d57-b298-bffd8cdc1a76" providerId="ADAL" clId="{67B93EAE-8693-41BF-B0FE-DDAC1B64D507}" dt="2024-06-18T15:48:37.765" v="38"/>
        <pc:sldMkLst>
          <pc:docMk/>
          <pc:sldMk cId="609052646" sldId="2146846827"/>
        </pc:sldMkLst>
      </pc:sldChg>
      <pc:sldChg chg="modSp mod">
        <pc:chgData name="Gemma Dixon" userId="47bdee91-8e5f-4d57-b298-bffd8cdc1a76" providerId="ADAL" clId="{67B93EAE-8693-41BF-B0FE-DDAC1B64D507}" dt="2024-06-19T13:46:00.431" v="429" actId="1036"/>
        <pc:sldMkLst>
          <pc:docMk/>
          <pc:sldMk cId="2478864914" sldId="2146846828"/>
        </pc:sldMkLst>
        <pc:graphicFrameChg chg="mod">
          <ac:chgData name="Gemma Dixon" userId="47bdee91-8e5f-4d57-b298-bffd8cdc1a76" providerId="ADAL" clId="{67B93EAE-8693-41BF-B0FE-DDAC1B64D507}" dt="2024-06-19T13:46:00.431" v="429" actId="1036"/>
          <ac:graphicFrameMkLst>
            <pc:docMk/>
            <pc:sldMk cId="2478864914" sldId="2146846828"/>
            <ac:graphicFrameMk id="4" creationId="{560B87D6-C8B2-6C16-77E4-A8CA178FC93E}"/>
          </ac:graphicFrameMkLst>
        </pc:graphicFrameChg>
      </pc:sldChg>
      <pc:sldChg chg="modSp mod">
        <pc:chgData name="Gemma Dixon" userId="47bdee91-8e5f-4d57-b298-bffd8cdc1a76" providerId="ADAL" clId="{67B93EAE-8693-41BF-B0FE-DDAC1B64D507}" dt="2024-06-19T13:42:49.018" v="427" actId="20577"/>
        <pc:sldMkLst>
          <pc:docMk/>
          <pc:sldMk cId="3204297426" sldId="2146846835"/>
        </pc:sldMkLst>
        <pc:spChg chg="mod">
          <ac:chgData name="Gemma Dixon" userId="47bdee91-8e5f-4d57-b298-bffd8cdc1a76" providerId="ADAL" clId="{67B93EAE-8693-41BF-B0FE-DDAC1B64D507}" dt="2024-06-19T13:42:49.018" v="427" actId="20577"/>
          <ac:spMkLst>
            <pc:docMk/>
            <pc:sldMk cId="3204297426" sldId="2146846835"/>
            <ac:spMk id="2" creationId="{92D5EDD9-7C7B-80C3-0537-C3A1FEC4F8FF}"/>
          </ac:spMkLst>
        </pc:spChg>
      </pc:sldChg>
    </pc:docChg>
  </pc:docChgLst>
  <pc:docChgLst>
    <pc:chgData name="Helen Fosberry" userId="S::helen.fosberry@gemserv.com::2e9ecf43-cbea-4d39-8719-8e93eba0f898" providerId="AD" clId="Web-{89107540-4040-45FF-8BCB-42BA49409134}"/>
    <pc:docChg chg="modSld">
      <pc:chgData name="Helen Fosberry" userId="S::helen.fosberry@gemserv.com::2e9ecf43-cbea-4d39-8719-8e93eba0f898" providerId="AD" clId="Web-{89107540-4040-45FF-8BCB-42BA49409134}" dt="2024-06-19T10:41:56.841" v="47" actId="1076"/>
      <pc:docMkLst>
        <pc:docMk/>
      </pc:docMkLst>
      <pc:sldChg chg="addSp delSp modSp">
        <pc:chgData name="Helen Fosberry" userId="S::helen.fosberry@gemserv.com::2e9ecf43-cbea-4d39-8719-8e93eba0f898" providerId="AD" clId="Web-{89107540-4040-45FF-8BCB-42BA49409134}" dt="2024-06-19T10:41:56.841" v="47" actId="1076"/>
        <pc:sldMkLst>
          <pc:docMk/>
          <pc:sldMk cId="1152795071" sldId="2146846815"/>
        </pc:sldMkLst>
        <pc:spChg chg="mod">
          <ac:chgData name="Helen Fosberry" userId="S::helen.fosberry@gemserv.com::2e9ecf43-cbea-4d39-8719-8e93eba0f898" providerId="AD" clId="Web-{89107540-4040-45FF-8BCB-42BA49409134}" dt="2024-06-19T10:41:31.669" v="44" actId="1076"/>
          <ac:spMkLst>
            <pc:docMk/>
            <pc:sldMk cId="1152795071" sldId="2146846815"/>
            <ac:spMk id="9" creationId="{87EAB24A-50BC-7505-D2DA-63B667883175}"/>
          </ac:spMkLst>
        </pc:spChg>
        <pc:spChg chg="mod">
          <ac:chgData name="Helen Fosberry" userId="S::helen.fosberry@gemserv.com::2e9ecf43-cbea-4d39-8719-8e93eba0f898" providerId="AD" clId="Web-{89107540-4040-45FF-8BCB-42BA49409134}" dt="2024-06-19T10:41:56.841" v="47" actId="1076"/>
          <ac:spMkLst>
            <pc:docMk/>
            <pc:sldMk cId="1152795071" sldId="2146846815"/>
            <ac:spMk id="10" creationId="{1707251D-EEA6-6A97-22C5-8969D844EA97}"/>
          </ac:spMkLst>
        </pc:spChg>
        <pc:picChg chg="del">
          <ac:chgData name="Helen Fosberry" userId="S::helen.fosberry@gemserv.com::2e9ecf43-cbea-4d39-8719-8e93eba0f898" providerId="AD" clId="Web-{89107540-4040-45FF-8BCB-42BA49409134}" dt="2024-06-19T10:40:13.666" v="0"/>
          <ac:picMkLst>
            <pc:docMk/>
            <pc:sldMk cId="1152795071" sldId="2146846815"/>
            <ac:picMk id="4" creationId="{F5857F6E-0A00-8375-0107-DB7B1D530C04}"/>
          </ac:picMkLst>
        </pc:picChg>
        <pc:picChg chg="add mod">
          <ac:chgData name="Helen Fosberry" userId="S::helen.fosberry@gemserv.com::2e9ecf43-cbea-4d39-8719-8e93eba0f898" providerId="AD" clId="Web-{89107540-4040-45FF-8BCB-42BA49409134}" dt="2024-06-19T10:41:43.935" v="46" actId="14100"/>
          <ac:picMkLst>
            <pc:docMk/>
            <pc:sldMk cId="1152795071" sldId="2146846815"/>
            <ac:picMk id="5" creationId="{AFAC3332-A012-DDA1-294C-CEA85CF79EF3}"/>
          </ac:picMkLst>
        </pc:picChg>
      </pc:sldChg>
    </pc:docChg>
  </pc:docChgLst>
  <pc:docChgLst>
    <pc:chgData name="Helen Fosberry" userId="S::helen.fosberry@gemserv.com::2e9ecf43-cbea-4d39-8719-8e93eba0f898" providerId="AD" clId="Web-{F4A42BA4-B05B-44DE-9534-085421B245E0}"/>
    <pc:docChg chg="addSld delSld modSld">
      <pc:chgData name="Helen Fosberry" userId="S::helen.fosberry@gemserv.com::2e9ecf43-cbea-4d39-8719-8e93eba0f898" providerId="AD" clId="Web-{F4A42BA4-B05B-44DE-9534-085421B245E0}" dt="2024-06-19T13:08:25.851" v="11" actId="20577"/>
      <pc:docMkLst>
        <pc:docMk/>
      </pc:docMkLst>
      <pc:sldChg chg="del">
        <pc:chgData name="Helen Fosberry" userId="S::helen.fosberry@gemserv.com::2e9ecf43-cbea-4d39-8719-8e93eba0f898" providerId="AD" clId="Web-{F4A42BA4-B05B-44DE-9534-085421B245E0}" dt="2024-06-19T13:08:07.647" v="1"/>
        <pc:sldMkLst>
          <pc:docMk/>
          <pc:sldMk cId="2338029849" sldId="2146846817"/>
        </pc:sldMkLst>
      </pc:sldChg>
      <pc:sldChg chg="modSp add">
        <pc:chgData name="Helen Fosberry" userId="S::helen.fosberry@gemserv.com::2e9ecf43-cbea-4d39-8719-8e93eba0f898" providerId="AD" clId="Web-{F4A42BA4-B05B-44DE-9534-085421B245E0}" dt="2024-06-19T13:08:25.851" v="11" actId="20577"/>
        <pc:sldMkLst>
          <pc:docMk/>
          <pc:sldMk cId="3204297426" sldId="2146846835"/>
        </pc:sldMkLst>
        <pc:spChg chg="mod">
          <ac:chgData name="Helen Fosberry" userId="S::helen.fosberry@gemserv.com::2e9ecf43-cbea-4d39-8719-8e93eba0f898" providerId="AD" clId="Web-{F4A42BA4-B05B-44DE-9534-085421B245E0}" dt="2024-06-19T13:08:25.851" v="11" actId="20577"/>
          <ac:spMkLst>
            <pc:docMk/>
            <pc:sldMk cId="3204297426" sldId="2146846835"/>
            <ac:spMk id="2" creationId="{92D5EDD9-7C7B-80C3-0537-C3A1FEC4F8FF}"/>
          </ac:spMkLst>
        </pc:spChg>
      </pc:sldChg>
    </pc:docChg>
  </pc:docChgLst>
  <pc:docChgLst>
    <pc:chgData name="Helen Fosberry" userId="S::helen.fosberry@gemserv.com::2e9ecf43-cbea-4d39-8719-8e93eba0f898" providerId="AD" clId="Web-{C8CA5220-19F5-42F5-8BA9-D0EC742B7A6C}"/>
    <pc:docChg chg="modSld">
      <pc:chgData name="Helen Fosberry" userId="S::helen.fosberry@gemserv.com::2e9ecf43-cbea-4d39-8719-8e93eba0f898" providerId="AD" clId="Web-{C8CA5220-19F5-42F5-8BA9-D0EC742B7A6C}" dt="2024-06-19T07:53:06.429" v="11" actId="1076"/>
      <pc:docMkLst>
        <pc:docMk/>
      </pc:docMkLst>
      <pc:sldChg chg="addSp delSp modSp">
        <pc:chgData name="Helen Fosberry" userId="S::helen.fosberry@gemserv.com::2e9ecf43-cbea-4d39-8719-8e93eba0f898" providerId="AD" clId="Web-{C8CA5220-19F5-42F5-8BA9-D0EC742B7A6C}" dt="2024-06-19T07:53:06.429" v="11" actId="1076"/>
        <pc:sldMkLst>
          <pc:docMk/>
          <pc:sldMk cId="1152795071" sldId="2146846815"/>
        </pc:sldMkLst>
        <pc:spChg chg="mod">
          <ac:chgData name="Helen Fosberry" userId="S::helen.fosberry@gemserv.com::2e9ecf43-cbea-4d39-8719-8e93eba0f898" providerId="AD" clId="Web-{C8CA5220-19F5-42F5-8BA9-D0EC742B7A6C}" dt="2024-06-19T07:52:55.819" v="9" actId="1076"/>
          <ac:spMkLst>
            <pc:docMk/>
            <pc:sldMk cId="1152795071" sldId="2146846815"/>
            <ac:spMk id="9" creationId="{87EAB24A-50BC-7505-D2DA-63B667883175}"/>
          </ac:spMkLst>
        </pc:spChg>
        <pc:spChg chg="mod">
          <ac:chgData name="Helen Fosberry" userId="S::helen.fosberry@gemserv.com::2e9ecf43-cbea-4d39-8719-8e93eba0f898" providerId="AD" clId="Web-{C8CA5220-19F5-42F5-8BA9-D0EC742B7A6C}" dt="2024-06-19T07:53:06.429" v="11" actId="1076"/>
          <ac:spMkLst>
            <pc:docMk/>
            <pc:sldMk cId="1152795071" sldId="2146846815"/>
            <ac:spMk id="10" creationId="{1707251D-EEA6-6A97-22C5-8969D844EA97}"/>
          </ac:spMkLst>
        </pc:spChg>
        <pc:spChg chg="del">
          <ac:chgData name="Helen Fosberry" userId="S::helen.fosberry@gemserv.com::2e9ecf43-cbea-4d39-8719-8e93eba0f898" providerId="AD" clId="Web-{C8CA5220-19F5-42F5-8BA9-D0EC742B7A6C}" dt="2024-06-19T07:50:47.081" v="0"/>
          <ac:spMkLst>
            <pc:docMk/>
            <pc:sldMk cId="1152795071" sldId="2146846815"/>
            <ac:spMk id="12" creationId="{CF39D556-D8F5-E420-D1E4-89E22F98A385}"/>
          </ac:spMkLst>
        </pc:spChg>
        <pc:picChg chg="add mod">
          <ac:chgData name="Helen Fosberry" userId="S::helen.fosberry@gemserv.com::2e9ecf43-cbea-4d39-8719-8e93eba0f898" providerId="AD" clId="Web-{C8CA5220-19F5-42F5-8BA9-D0EC742B7A6C}" dt="2024-06-19T07:51:10.504" v="8" actId="1076"/>
          <ac:picMkLst>
            <pc:docMk/>
            <pc:sldMk cId="1152795071" sldId="2146846815"/>
            <ac:picMk id="4" creationId="{F5857F6E-0A00-8375-0107-DB7B1D530C04}"/>
          </ac:picMkLst>
        </pc:picChg>
      </pc:sldChg>
    </pc:docChg>
  </pc:docChgLst>
  <pc:docChgLst>
    <pc:chgData name="Tina Pearce" userId="S::tina.pearce@gemserv.com::17d80142-4eb2-4f29-98b5-4904e4570814" providerId="AD" clId="Web-{B8AF6197-F869-4F67-8FC5-BFFF65A9C245}"/>
    <pc:docChg chg="modSld">
      <pc:chgData name="Tina Pearce" userId="S::tina.pearce@gemserv.com::17d80142-4eb2-4f29-98b5-4904e4570814" providerId="AD" clId="Web-{B8AF6197-F869-4F67-8FC5-BFFF65A9C245}" dt="2024-06-17T13:05:59.511" v="59"/>
      <pc:docMkLst>
        <pc:docMk/>
      </pc:docMkLst>
      <pc:sldChg chg="modSp">
        <pc:chgData name="Tina Pearce" userId="S::tina.pearce@gemserv.com::17d80142-4eb2-4f29-98b5-4904e4570814" providerId="AD" clId="Web-{B8AF6197-F869-4F67-8FC5-BFFF65A9C245}" dt="2024-06-17T13:05:59.511" v="59"/>
        <pc:sldMkLst>
          <pc:docMk/>
          <pc:sldMk cId="1116783212" sldId="261"/>
        </pc:sldMkLst>
        <pc:graphicFrameChg chg="mod modGraphic">
          <ac:chgData name="Tina Pearce" userId="S::tina.pearce@gemserv.com::17d80142-4eb2-4f29-98b5-4904e4570814" providerId="AD" clId="Web-{B8AF6197-F869-4F67-8FC5-BFFF65A9C245}" dt="2024-06-17T13:05:59.511" v="59"/>
          <ac:graphicFrameMkLst>
            <pc:docMk/>
            <pc:sldMk cId="1116783212" sldId="261"/>
            <ac:graphicFrameMk id="7" creationId="{F86CF725-B62F-45BF-428A-61A8EEF73994}"/>
          </ac:graphicFrameMkLst>
        </pc:graphicFrameChg>
      </pc:sldChg>
    </pc:docChg>
  </pc:docChgLst>
  <pc:docChgLst>
    <pc:chgData name="Gemma Dixon" userId="S::gemma.dixon@gemserv.com::47bdee91-8e5f-4d57-b298-bffd8cdc1a76" providerId="AD" clId="Web-{213C96C0-A3CF-7641-823C-99FF7B9780B3}"/>
    <pc:docChg chg="modSld">
      <pc:chgData name="Gemma Dixon" userId="S::gemma.dixon@gemserv.com::47bdee91-8e5f-4d57-b298-bffd8cdc1a76" providerId="AD" clId="Web-{213C96C0-A3CF-7641-823C-99FF7B9780B3}" dt="2024-06-21T14:47:40.775" v="0"/>
      <pc:docMkLst>
        <pc:docMk/>
      </pc:docMkLst>
      <pc:sldChg chg="modSp">
        <pc:chgData name="Gemma Dixon" userId="S::gemma.dixon@gemserv.com::47bdee91-8e5f-4d57-b298-bffd8cdc1a76" providerId="AD" clId="Web-{213C96C0-A3CF-7641-823C-99FF7B9780B3}" dt="2024-06-21T14:47:40.775" v="0"/>
        <pc:sldMkLst>
          <pc:docMk/>
          <pc:sldMk cId="3879811802" sldId="260"/>
        </pc:sldMkLst>
        <pc:spChg chg="mod">
          <ac:chgData name="Gemma Dixon" userId="S::gemma.dixon@gemserv.com::47bdee91-8e5f-4d57-b298-bffd8cdc1a76" providerId="AD" clId="Web-{213C96C0-A3CF-7641-823C-99FF7B9780B3}" dt="2024-06-21T14:47:40.775" v="0"/>
          <ac:spMkLst>
            <pc:docMk/>
            <pc:sldMk cId="3879811802" sldId="260"/>
            <ac:spMk id="2" creationId="{AD9A7928-5B43-93A9-21F8-7FAE512A31D5}"/>
          </ac:spMkLst>
        </pc:spChg>
      </pc:sldChg>
    </pc:docChg>
  </pc:docChgLst>
  <pc:docChgLst>
    <pc:chgData name="Tina Pearce" userId="17d80142-4eb2-4f29-98b5-4904e4570814" providerId="ADAL" clId="{369D1B64-3B66-4DFF-8713-AEED47475DA5}"/>
    <pc:docChg chg="undo custSel addSld modSld">
      <pc:chgData name="Tina Pearce" userId="17d80142-4eb2-4f29-98b5-4904e4570814" providerId="ADAL" clId="{369D1B64-3B66-4DFF-8713-AEED47475DA5}" dt="2024-06-19T13:49:05.689" v="366"/>
      <pc:docMkLst>
        <pc:docMk/>
      </pc:docMkLst>
      <pc:sldChg chg="addSp delSp modSp mod">
        <pc:chgData name="Tina Pearce" userId="17d80142-4eb2-4f29-98b5-4904e4570814" providerId="ADAL" clId="{369D1B64-3B66-4DFF-8713-AEED47475DA5}" dt="2024-06-19T09:55:57.375" v="204" actId="21"/>
        <pc:sldMkLst>
          <pc:docMk/>
          <pc:sldMk cId="3879811802" sldId="260"/>
        </pc:sldMkLst>
        <pc:picChg chg="add del mod">
          <ac:chgData name="Tina Pearce" userId="17d80142-4eb2-4f29-98b5-4904e4570814" providerId="ADAL" clId="{369D1B64-3B66-4DFF-8713-AEED47475DA5}" dt="2024-06-19T09:55:57.375" v="204" actId="21"/>
          <ac:picMkLst>
            <pc:docMk/>
            <pc:sldMk cId="3879811802" sldId="260"/>
            <ac:picMk id="3" creationId="{74A61E03-45D3-BD5A-BE3A-5E3082FEB3D6}"/>
          </ac:picMkLst>
        </pc:picChg>
      </pc:sldChg>
      <pc:sldChg chg="modSp mod modCm">
        <pc:chgData name="Tina Pearce" userId="17d80142-4eb2-4f29-98b5-4904e4570814" providerId="ADAL" clId="{369D1B64-3B66-4DFF-8713-AEED47475DA5}" dt="2024-06-18T17:16:27.435" v="11" actId="6549"/>
        <pc:sldMkLst>
          <pc:docMk/>
          <pc:sldMk cId="1324659863" sldId="2076137909"/>
        </pc:sldMkLst>
        <pc:spChg chg="mod">
          <ac:chgData name="Tina Pearce" userId="17d80142-4eb2-4f29-98b5-4904e4570814" providerId="ADAL" clId="{369D1B64-3B66-4DFF-8713-AEED47475DA5}" dt="2024-06-18T17:16:27.435" v="11" actId="6549"/>
          <ac:spMkLst>
            <pc:docMk/>
            <pc:sldMk cId="1324659863" sldId="2076137909"/>
            <ac:spMk id="4" creationId="{5188CC2C-0106-9DF9-F6A0-D7783DE808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ina Pearce" userId="17d80142-4eb2-4f29-98b5-4904e4570814" providerId="ADAL" clId="{369D1B64-3B66-4DFF-8713-AEED47475DA5}" dt="2024-06-18T17:16:27.435" v="11" actId="6549"/>
              <pc2:cmMkLst xmlns:pc2="http://schemas.microsoft.com/office/powerpoint/2019/9/main/command">
                <pc:docMk/>
                <pc:sldMk cId="1324659863" sldId="2076137909"/>
                <pc2:cmMk id="{FC8CE139-5560-45DE-A4A6-E57736B66A0F}"/>
              </pc2:cmMkLst>
            </pc226:cmChg>
          </p:ext>
        </pc:extLst>
      </pc:sldChg>
      <pc:sldChg chg="addCm">
        <pc:chgData name="Tina Pearce" userId="17d80142-4eb2-4f29-98b5-4904e4570814" providerId="ADAL" clId="{369D1B64-3B66-4DFF-8713-AEED47475DA5}" dt="2024-06-18T17:23:38.067" v="12"/>
        <pc:sldMkLst>
          <pc:docMk/>
          <pc:sldMk cId="3201536437" sldId="20761379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ina Pearce" userId="17d80142-4eb2-4f29-98b5-4904e4570814" providerId="ADAL" clId="{369D1B64-3B66-4DFF-8713-AEED47475DA5}" dt="2024-06-18T17:23:38.067" v="12"/>
              <pc2:cmMkLst xmlns:pc2="http://schemas.microsoft.com/office/powerpoint/2019/9/main/command">
                <pc:docMk/>
                <pc:sldMk cId="3201536437" sldId="2076137910"/>
                <pc2:cmMk id="{1FABFB90-4095-4DBE-BF93-A91D839BF499}"/>
              </pc2:cmMkLst>
            </pc226:cmChg>
          </p:ext>
        </pc:extLst>
      </pc:sldChg>
      <pc:sldChg chg="modSp mod">
        <pc:chgData name="Tina Pearce" userId="17d80142-4eb2-4f29-98b5-4904e4570814" providerId="ADAL" clId="{369D1B64-3B66-4DFF-8713-AEED47475DA5}" dt="2024-06-19T07:56:39.774" v="202" actId="1076"/>
        <pc:sldMkLst>
          <pc:docMk/>
          <pc:sldMk cId="3348304126" sldId="2146846820"/>
        </pc:sldMkLst>
        <pc:spChg chg="mod">
          <ac:chgData name="Tina Pearce" userId="17d80142-4eb2-4f29-98b5-4904e4570814" providerId="ADAL" clId="{369D1B64-3B66-4DFF-8713-AEED47475DA5}" dt="2024-06-19T07:55:57.941" v="199" actId="20577"/>
          <ac:spMkLst>
            <pc:docMk/>
            <pc:sldMk cId="3348304126" sldId="2146846820"/>
            <ac:spMk id="3" creationId="{E369F6DC-447E-9393-0038-1EBE9E3510E2}"/>
          </ac:spMkLst>
        </pc:spChg>
        <pc:graphicFrameChg chg="mod">
          <ac:chgData name="Tina Pearce" userId="17d80142-4eb2-4f29-98b5-4904e4570814" providerId="ADAL" clId="{369D1B64-3B66-4DFF-8713-AEED47475DA5}" dt="2024-06-19T07:56:29.264" v="200"/>
          <ac:graphicFrameMkLst>
            <pc:docMk/>
            <pc:sldMk cId="3348304126" sldId="2146846820"/>
            <ac:graphicFrameMk id="4" creationId="{891BA491-ED26-566D-F767-3BB8975B060B}"/>
          </ac:graphicFrameMkLst>
        </pc:graphicFrameChg>
        <pc:graphicFrameChg chg="modGraphic">
          <ac:chgData name="Tina Pearce" userId="17d80142-4eb2-4f29-98b5-4904e4570814" providerId="ADAL" clId="{369D1B64-3B66-4DFF-8713-AEED47475DA5}" dt="2024-06-19T07:56:31.185" v="201" actId="108"/>
          <ac:graphicFrameMkLst>
            <pc:docMk/>
            <pc:sldMk cId="3348304126" sldId="2146846820"/>
            <ac:graphicFrameMk id="5" creationId="{FE998AF0-77D4-AD6A-8388-8992586493CC}"/>
          </ac:graphicFrameMkLst>
        </pc:graphicFrameChg>
        <pc:graphicFrameChg chg="mod">
          <ac:chgData name="Tina Pearce" userId="17d80142-4eb2-4f29-98b5-4904e4570814" providerId="ADAL" clId="{369D1B64-3B66-4DFF-8713-AEED47475DA5}" dt="2024-06-19T07:56:39.774" v="202" actId="1076"/>
          <ac:graphicFrameMkLst>
            <pc:docMk/>
            <pc:sldMk cId="3348304126" sldId="2146846820"/>
            <ac:graphicFrameMk id="10" creationId="{E3B6C9D6-651B-B599-43BE-797B6957C14A}"/>
          </ac:graphicFrameMkLst>
        </pc:graphicFrameChg>
      </pc:sldChg>
      <pc:sldChg chg="addSp delSp modSp add mod">
        <pc:chgData name="Tina Pearce" userId="17d80142-4eb2-4f29-98b5-4904e4570814" providerId="ADAL" clId="{369D1B64-3B66-4DFF-8713-AEED47475DA5}" dt="2024-06-19T13:49:05.689" v="366"/>
        <pc:sldMkLst>
          <pc:docMk/>
          <pc:sldMk cId="2478864914" sldId="2146846828"/>
        </pc:sldMkLst>
        <pc:spChg chg="mod">
          <ac:chgData name="Tina Pearce" userId="17d80142-4eb2-4f29-98b5-4904e4570814" providerId="ADAL" clId="{369D1B64-3B66-4DFF-8713-AEED47475DA5}" dt="2024-06-18T18:24:30.854" v="118" actId="20577"/>
          <ac:spMkLst>
            <pc:docMk/>
            <pc:sldMk cId="2478864914" sldId="2146846828"/>
            <ac:spMk id="2" creationId="{640C9079-7466-748C-79D5-DC4B0C15804B}"/>
          </ac:spMkLst>
        </pc:spChg>
        <pc:spChg chg="mod topLvl">
          <ac:chgData name="Tina Pearce" userId="17d80142-4eb2-4f29-98b5-4904e4570814" providerId="ADAL" clId="{369D1B64-3B66-4DFF-8713-AEED47475DA5}" dt="2024-06-19T13:45:25.992" v="228" actId="165"/>
          <ac:spMkLst>
            <pc:docMk/>
            <pc:sldMk cId="2478864914" sldId="2146846828"/>
            <ac:spMk id="9" creationId="{D2EB9A0E-4A98-8685-1A94-2DC11E07FA2F}"/>
          </ac:spMkLst>
        </pc:spChg>
        <pc:spChg chg="mod topLvl">
          <ac:chgData name="Tina Pearce" userId="17d80142-4eb2-4f29-98b5-4904e4570814" providerId="ADAL" clId="{369D1B64-3B66-4DFF-8713-AEED47475DA5}" dt="2024-06-19T13:45:25.992" v="228" actId="165"/>
          <ac:spMkLst>
            <pc:docMk/>
            <pc:sldMk cId="2478864914" sldId="2146846828"/>
            <ac:spMk id="13" creationId="{ED970F9D-D99B-0AC3-2865-2D2AE802A6E4}"/>
          </ac:spMkLst>
        </pc:spChg>
        <pc:spChg chg="mod topLvl">
          <ac:chgData name="Tina Pearce" userId="17d80142-4eb2-4f29-98b5-4904e4570814" providerId="ADAL" clId="{369D1B64-3B66-4DFF-8713-AEED47475DA5}" dt="2024-06-19T13:45:25.992" v="228" actId="165"/>
          <ac:spMkLst>
            <pc:docMk/>
            <pc:sldMk cId="2478864914" sldId="2146846828"/>
            <ac:spMk id="17" creationId="{276271D3-1FFD-3CFC-D8BD-EC0619B17BEB}"/>
          </ac:spMkLst>
        </pc:spChg>
        <pc:spChg chg="mod topLvl">
          <ac:chgData name="Tina Pearce" userId="17d80142-4eb2-4f29-98b5-4904e4570814" providerId="ADAL" clId="{369D1B64-3B66-4DFF-8713-AEED47475DA5}" dt="2024-06-19T13:45:25.992" v="228" actId="165"/>
          <ac:spMkLst>
            <pc:docMk/>
            <pc:sldMk cId="2478864914" sldId="2146846828"/>
            <ac:spMk id="21" creationId="{B520D5E3-D955-7000-D3CB-0A176937F4E6}"/>
          </ac:spMkLst>
        </pc:spChg>
        <pc:grpChg chg="add mod">
          <ac:chgData name="Tina Pearce" userId="17d80142-4eb2-4f29-98b5-4904e4570814" providerId="ADAL" clId="{369D1B64-3B66-4DFF-8713-AEED47475DA5}" dt="2024-06-18T18:23:19.281" v="94" actId="164"/>
          <ac:grpSpMkLst>
            <pc:docMk/>
            <pc:sldMk cId="2478864914" sldId="2146846828"/>
            <ac:grpSpMk id="3" creationId="{D597D318-C21F-F00D-1AE8-A76B50D47342}"/>
          </ac:grpSpMkLst>
        </pc:grpChg>
        <pc:grpChg chg="add del mod">
          <ac:chgData name="Tina Pearce" userId="17d80142-4eb2-4f29-98b5-4904e4570814" providerId="ADAL" clId="{369D1B64-3B66-4DFF-8713-AEED47475DA5}" dt="2024-06-19T13:45:25.992" v="228" actId="165"/>
          <ac:grpSpMkLst>
            <pc:docMk/>
            <pc:sldMk cId="2478864914" sldId="2146846828"/>
            <ac:grpSpMk id="5" creationId="{FFEE0689-4E41-3486-E5DF-10FBFAFD8C61}"/>
          </ac:grpSpMkLst>
        </pc:grpChg>
        <pc:graphicFrameChg chg="mod topLvl">
          <ac:chgData name="Tina Pearce" userId="17d80142-4eb2-4f29-98b5-4904e4570814" providerId="ADAL" clId="{369D1B64-3B66-4DFF-8713-AEED47475DA5}" dt="2024-06-19T13:49:05.689" v="366"/>
          <ac:graphicFrameMkLst>
            <pc:docMk/>
            <pc:sldMk cId="2478864914" sldId="2146846828"/>
            <ac:graphicFrameMk id="4" creationId="{560B87D6-C8B2-6C16-77E4-A8CA178FC93E}"/>
          </ac:graphicFrameMkLst>
        </pc:graphicFrameChg>
        <pc:picChg chg="mod topLvl">
          <ac:chgData name="Tina Pearce" userId="17d80142-4eb2-4f29-98b5-4904e4570814" providerId="ADAL" clId="{369D1B64-3B66-4DFF-8713-AEED47475DA5}" dt="2024-06-19T13:48:15.951" v="356" actId="1038"/>
          <ac:picMkLst>
            <pc:docMk/>
            <pc:sldMk cId="2478864914" sldId="2146846828"/>
            <ac:picMk id="27" creationId="{BE9EBBF5-96A9-AF08-A2FA-5955E0C5F300}"/>
          </ac:picMkLst>
        </pc:picChg>
        <pc:picChg chg="mod topLvl">
          <ac:chgData name="Tina Pearce" userId="17d80142-4eb2-4f29-98b5-4904e4570814" providerId="ADAL" clId="{369D1B64-3B66-4DFF-8713-AEED47475DA5}" dt="2024-06-19T13:48:08.920" v="355" actId="1037"/>
          <ac:picMkLst>
            <pc:docMk/>
            <pc:sldMk cId="2478864914" sldId="2146846828"/>
            <ac:picMk id="32" creationId="{4290A978-19E3-B6F6-D48D-EE9203D7CBAE}"/>
          </ac:picMkLst>
        </pc:picChg>
        <pc:picChg chg="mod topLvl">
          <ac:chgData name="Tina Pearce" userId="17d80142-4eb2-4f29-98b5-4904e4570814" providerId="ADAL" clId="{369D1B64-3B66-4DFF-8713-AEED47475DA5}" dt="2024-06-19T13:47:44.624" v="329" actId="1037"/>
          <ac:picMkLst>
            <pc:docMk/>
            <pc:sldMk cId="2478864914" sldId="2146846828"/>
            <ac:picMk id="34" creationId="{668034DB-BAAD-FB0F-933E-B55BE9F6B702}"/>
          </ac:picMkLst>
        </pc:picChg>
        <pc:picChg chg="mod topLvl">
          <ac:chgData name="Tina Pearce" userId="17d80142-4eb2-4f29-98b5-4904e4570814" providerId="ADAL" clId="{369D1B64-3B66-4DFF-8713-AEED47475DA5}" dt="2024-06-19T13:48:31.553" v="358" actId="1038"/>
          <ac:picMkLst>
            <pc:docMk/>
            <pc:sldMk cId="2478864914" sldId="2146846828"/>
            <ac:picMk id="36" creationId="{97BF479A-E216-819B-83A6-1D2BECDE8161}"/>
          </ac:picMkLst>
        </pc:picChg>
      </pc:sldChg>
      <pc:sldChg chg="addSp delSp modSp mod">
        <pc:chgData name="Tina Pearce" userId="17d80142-4eb2-4f29-98b5-4904e4570814" providerId="ADAL" clId="{369D1B64-3B66-4DFF-8713-AEED47475DA5}" dt="2024-06-19T09:57:29.870" v="226" actId="1036"/>
        <pc:sldMkLst>
          <pc:docMk/>
          <pc:sldMk cId="3541175130" sldId="2146846829"/>
        </pc:sldMkLst>
        <pc:spChg chg="del">
          <ac:chgData name="Tina Pearce" userId="17d80142-4eb2-4f29-98b5-4904e4570814" providerId="ADAL" clId="{369D1B64-3B66-4DFF-8713-AEED47475DA5}" dt="2024-06-19T09:56:42.510" v="205" actId="931"/>
          <ac:spMkLst>
            <pc:docMk/>
            <pc:sldMk cId="3541175130" sldId="2146846829"/>
            <ac:spMk id="11" creationId="{FCBE62BC-DA16-E526-F022-E087895306DA}"/>
          </ac:spMkLst>
        </pc:spChg>
        <pc:picChg chg="add mod modCrop">
          <ac:chgData name="Tina Pearce" userId="17d80142-4eb2-4f29-98b5-4904e4570814" providerId="ADAL" clId="{369D1B64-3B66-4DFF-8713-AEED47475DA5}" dt="2024-06-19T09:57:29.870" v="226" actId="1036"/>
          <ac:picMkLst>
            <pc:docMk/>
            <pc:sldMk cId="3541175130" sldId="2146846829"/>
            <ac:picMk id="5" creationId="{A3E4DC20-9E76-A55F-D82F-B82CA985A1F1}"/>
          </ac:picMkLst>
        </pc:picChg>
      </pc:sldChg>
    </pc:docChg>
  </pc:docChgLst>
  <pc:docChgLst>
    <pc:chgData name="Tina Pearce" userId="S::tina.pearce@gemserv.com::17d80142-4eb2-4f29-98b5-4904e4570814" providerId="AD" clId="Web-{8591B80F-1A9C-7843-8359-C9B50D711CC7}"/>
    <pc:docChg chg="delSld sldOrd">
      <pc:chgData name="Tina Pearce" userId="S::tina.pearce@gemserv.com::17d80142-4eb2-4f29-98b5-4904e4570814" providerId="AD" clId="Web-{8591B80F-1A9C-7843-8359-C9B50D711CC7}" dt="2024-06-18T14:26:49.537" v="3"/>
      <pc:docMkLst>
        <pc:docMk/>
      </pc:docMkLst>
      <pc:sldChg chg="ord">
        <pc:chgData name="Tina Pearce" userId="S::tina.pearce@gemserv.com::17d80142-4eb2-4f29-98b5-4904e4570814" providerId="AD" clId="Web-{8591B80F-1A9C-7843-8359-C9B50D711CC7}" dt="2024-06-18T14:26:49.537" v="3"/>
        <pc:sldMkLst>
          <pc:docMk/>
          <pc:sldMk cId="2386782925" sldId="264"/>
        </pc:sldMkLst>
      </pc:sldChg>
      <pc:sldChg chg="del">
        <pc:chgData name="Tina Pearce" userId="S::tina.pearce@gemserv.com::17d80142-4eb2-4f29-98b5-4904e4570814" providerId="AD" clId="Web-{8591B80F-1A9C-7843-8359-C9B50D711CC7}" dt="2024-06-18T14:26:25.973" v="2"/>
        <pc:sldMkLst>
          <pc:docMk/>
          <pc:sldMk cId="238654802" sldId="265"/>
        </pc:sldMkLst>
      </pc:sldChg>
      <pc:sldChg chg="del">
        <pc:chgData name="Tina Pearce" userId="S::tina.pearce@gemserv.com::17d80142-4eb2-4f29-98b5-4904e4570814" providerId="AD" clId="Web-{8591B80F-1A9C-7843-8359-C9B50D711CC7}" dt="2024-06-18T14:25:48.158" v="0"/>
        <pc:sldMkLst>
          <pc:docMk/>
          <pc:sldMk cId="182137608" sldId="269"/>
        </pc:sldMkLst>
      </pc:sldChg>
      <pc:sldChg chg="del">
        <pc:chgData name="Tina Pearce" userId="S::tina.pearce@gemserv.com::17d80142-4eb2-4f29-98b5-4904e4570814" providerId="AD" clId="Web-{8591B80F-1A9C-7843-8359-C9B50D711CC7}" dt="2024-06-18T14:26:00.893" v="1"/>
        <pc:sldMkLst>
          <pc:docMk/>
          <pc:sldMk cId="1568473328" sldId="2076137902"/>
        </pc:sldMkLst>
      </pc:sldChg>
    </pc:docChg>
  </pc:docChgLst>
  <pc:docChgLst>
    <pc:chgData name="Jenny Hyskaj" userId="2a0cae01-d990-4fec-87a2-7d3184512457" providerId="ADAL" clId="{140AF2E1-DFE1-4DC3-9A13-4B43D53155C9}"/>
    <pc:docChg chg="undo custSel addSld delSld modSld sldOrd delMainMaster addSection delSection modSection replTag">
      <pc:chgData name="Jenny Hyskaj" userId="2a0cae01-d990-4fec-87a2-7d3184512457" providerId="ADAL" clId="{140AF2E1-DFE1-4DC3-9A13-4B43D53155C9}" dt="2024-06-25T08:30:47.842" v="840"/>
      <pc:docMkLst>
        <pc:docMk/>
      </pc:docMkLst>
      <pc:sldChg chg="del">
        <pc:chgData name="Jenny Hyskaj" userId="2a0cae01-d990-4fec-87a2-7d3184512457" providerId="ADAL" clId="{140AF2E1-DFE1-4DC3-9A13-4B43D53155C9}" dt="2024-06-04T14:24:57.768" v="0" actId="47"/>
        <pc:sldMkLst>
          <pc:docMk/>
          <pc:sldMk cId="1576126202" sldId="256"/>
        </pc:sldMkLst>
      </pc:sldChg>
      <pc:sldChg chg="modSp mod">
        <pc:chgData name="Jenny Hyskaj" userId="2a0cae01-d990-4fec-87a2-7d3184512457" providerId="ADAL" clId="{140AF2E1-DFE1-4DC3-9A13-4B43D53155C9}" dt="2024-06-20T08:02:39.881" v="824" actId="313"/>
        <pc:sldMkLst>
          <pc:docMk/>
          <pc:sldMk cId="424965022" sldId="257"/>
        </pc:sldMkLst>
        <pc:spChg chg="mod">
          <ac:chgData name="Jenny Hyskaj" userId="2a0cae01-d990-4fec-87a2-7d3184512457" providerId="ADAL" clId="{140AF2E1-DFE1-4DC3-9A13-4B43D53155C9}" dt="2024-06-05T14:31:31.931" v="127" actId="20577"/>
          <ac:spMkLst>
            <pc:docMk/>
            <pc:sldMk cId="424965022" sldId="257"/>
            <ac:spMk id="2" creationId="{D30D0C2B-7BF1-3915-E681-6021F531D6AB}"/>
          </ac:spMkLst>
        </pc:spChg>
        <pc:spChg chg="mod">
          <ac:chgData name="Jenny Hyskaj" userId="2a0cae01-d990-4fec-87a2-7d3184512457" providerId="ADAL" clId="{140AF2E1-DFE1-4DC3-9A13-4B43D53155C9}" dt="2024-06-20T08:02:39.881" v="824" actId="313"/>
          <ac:spMkLst>
            <pc:docMk/>
            <pc:sldMk cId="424965022" sldId="257"/>
            <ac:spMk id="3" creationId="{CA510E5E-697D-4331-038A-BC23DF000C2A}"/>
          </ac:spMkLst>
        </pc:spChg>
      </pc:sldChg>
      <pc:sldChg chg="del">
        <pc:chgData name="Jenny Hyskaj" userId="2a0cae01-d990-4fec-87a2-7d3184512457" providerId="ADAL" clId="{140AF2E1-DFE1-4DC3-9A13-4B43D53155C9}" dt="2024-06-11T09:15:28.337" v="170" actId="47"/>
        <pc:sldMkLst>
          <pc:docMk/>
          <pc:sldMk cId="684095043" sldId="258"/>
        </pc:sldMkLst>
      </pc:sldChg>
      <pc:sldChg chg="addSp delSp modSp del mod">
        <pc:chgData name="Jenny Hyskaj" userId="2a0cae01-d990-4fec-87a2-7d3184512457" providerId="ADAL" clId="{140AF2E1-DFE1-4DC3-9A13-4B43D53155C9}" dt="2024-06-11T09:15:29.570" v="171" actId="47"/>
        <pc:sldMkLst>
          <pc:docMk/>
          <pc:sldMk cId="36845414" sldId="259"/>
        </pc:sldMkLst>
        <pc:spChg chg="mod">
          <ac:chgData name="Jenny Hyskaj" userId="2a0cae01-d990-4fec-87a2-7d3184512457" providerId="ADAL" clId="{140AF2E1-DFE1-4DC3-9A13-4B43D53155C9}" dt="2024-06-04T14:39:20.371" v="101" actId="20577"/>
          <ac:spMkLst>
            <pc:docMk/>
            <pc:sldMk cId="36845414" sldId="259"/>
            <ac:spMk id="3" creationId="{F623B135-A1F7-10FB-C493-214A369691D9}"/>
          </ac:spMkLst>
        </pc:spChg>
        <pc:spChg chg="add del mod">
          <ac:chgData name="Jenny Hyskaj" userId="2a0cae01-d990-4fec-87a2-7d3184512457" providerId="ADAL" clId="{140AF2E1-DFE1-4DC3-9A13-4B43D53155C9}" dt="2024-06-04T14:38:50.127" v="2" actId="931"/>
          <ac:spMkLst>
            <pc:docMk/>
            <pc:sldMk cId="36845414" sldId="259"/>
            <ac:spMk id="15" creationId="{FB949A9D-200A-EACC-FEF1-AEFF0537E3A0}"/>
          </ac:spMkLst>
        </pc:spChg>
        <pc:picChg chg="del">
          <ac:chgData name="Jenny Hyskaj" userId="2a0cae01-d990-4fec-87a2-7d3184512457" providerId="ADAL" clId="{140AF2E1-DFE1-4DC3-9A13-4B43D53155C9}" dt="2024-06-04T14:38:33.503" v="1" actId="478"/>
          <ac:picMkLst>
            <pc:docMk/>
            <pc:sldMk cId="36845414" sldId="259"/>
            <ac:picMk id="16" creationId="{5F588982-1130-ECF0-2780-9985F01D976A}"/>
          </ac:picMkLst>
        </pc:picChg>
        <pc:picChg chg="add mod">
          <ac:chgData name="Jenny Hyskaj" userId="2a0cae01-d990-4fec-87a2-7d3184512457" providerId="ADAL" clId="{140AF2E1-DFE1-4DC3-9A13-4B43D53155C9}" dt="2024-06-04T14:38:51.018" v="4" actId="962"/>
          <ac:picMkLst>
            <pc:docMk/>
            <pc:sldMk cId="36845414" sldId="259"/>
            <ac:picMk id="18" creationId="{0756C658-7394-848D-4019-2BC5E3B579EE}"/>
          </ac:picMkLst>
        </pc:picChg>
      </pc:sldChg>
      <pc:sldChg chg="addSp modSp mod">
        <pc:chgData name="Jenny Hyskaj" userId="2a0cae01-d990-4fec-87a2-7d3184512457" providerId="ADAL" clId="{140AF2E1-DFE1-4DC3-9A13-4B43D53155C9}" dt="2024-06-19T10:47:58.368" v="798" actId="1076"/>
        <pc:sldMkLst>
          <pc:docMk/>
          <pc:sldMk cId="3879811802" sldId="260"/>
        </pc:sldMkLst>
        <pc:picChg chg="add mod">
          <ac:chgData name="Jenny Hyskaj" userId="2a0cae01-d990-4fec-87a2-7d3184512457" providerId="ADAL" clId="{140AF2E1-DFE1-4DC3-9A13-4B43D53155C9}" dt="2024-06-19T10:47:58.368" v="798" actId="1076"/>
          <ac:picMkLst>
            <pc:docMk/>
            <pc:sldMk cId="3879811802" sldId="260"/>
            <ac:picMk id="5" creationId="{7E7DAF4A-92C9-34F7-E582-CDF2FC5A444C}"/>
          </ac:picMkLst>
        </pc:picChg>
      </pc:sldChg>
      <pc:sldChg chg="modSp mod">
        <pc:chgData name="Jenny Hyskaj" userId="2a0cae01-d990-4fec-87a2-7d3184512457" providerId="ADAL" clId="{140AF2E1-DFE1-4DC3-9A13-4B43D53155C9}" dt="2024-06-19T10:49:48.620" v="801" actId="403"/>
        <pc:sldMkLst>
          <pc:docMk/>
          <pc:sldMk cId="1116783212" sldId="261"/>
        </pc:sldMkLst>
        <pc:graphicFrameChg chg="mod modGraphic">
          <ac:chgData name="Jenny Hyskaj" userId="2a0cae01-d990-4fec-87a2-7d3184512457" providerId="ADAL" clId="{140AF2E1-DFE1-4DC3-9A13-4B43D53155C9}" dt="2024-06-19T10:49:48.620" v="801" actId="403"/>
          <ac:graphicFrameMkLst>
            <pc:docMk/>
            <pc:sldMk cId="1116783212" sldId="261"/>
            <ac:graphicFrameMk id="7" creationId="{F86CF725-B62F-45BF-428A-61A8EEF73994}"/>
          </ac:graphicFrameMkLst>
        </pc:graphicFrameChg>
      </pc:sldChg>
      <pc:sldChg chg="del">
        <pc:chgData name="Jenny Hyskaj" userId="2a0cae01-d990-4fec-87a2-7d3184512457" providerId="ADAL" clId="{140AF2E1-DFE1-4DC3-9A13-4B43D53155C9}" dt="2024-06-19T08:07:27.789" v="226" actId="47"/>
        <pc:sldMkLst>
          <pc:docMk/>
          <pc:sldMk cId="3033858403" sldId="262"/>
        </pc:sldMkLst>
      </pc:sldChg>
      <pc:sldChg chg="del">
        <pc:chgData name="Jenny Hyskaj" userId="2a0cae01-d990-4fec-87a2-7d3184512457" providerId="ADAL" clId="{140AF2E1-DFE1-4DC3-9A13-4B43D53155C9}" dt="2024-06-19T08:07:31.816" v="227" actId="47"/>
        <pc:sldMkLst>
          <pc:docMk/>
          <pc:sldMk cId="629995870" sldId="263"/>
        </pc:sldMkLst>
      </pc:sldChg>
      <pc:sldChg chg="modSp mod">
        <pc:chgData name="Jenny Hyskaj" userId="2a0cae01-d990-4fec-87a2-7d3184512457" providerId="ADAL" clId="{140AF2E1-DFE1-4DC3-9A13-4B43D53155C9}" dt="2024-06-19T09:24:21.923" v="561" actId="20577"/>
        <pc:sldMkLst>
          <pc:docMk/>
          <pc:sldMk cId="2386782925" sldId="264"/>
        </pc:sldMkLst>
        <pc:spChg chg="mod">
          <ac:chgData name="Jenny Hyskaj" userId="2a0cae01-d990-4fec-87a2-7d3184512457" providerId="ADAL" clId="{140AF2E1-DFE1-4DC3-9A13-4B43D53155C9}" dt="2024-06-19T09:06:41.403" v="491" actId="20577"/>
          <ac:spMkLst>
            <pc:docMk/>
            <pc:sldMk cId="2386782925" sldId="264"/>
            <ac:spMk id="2" creationId="{4310DABB-9296-FDB0-E562-D1B45488F158}"/>
          </ac:spMkLst>
        </pc:spChg>
        <pc:spChg chg="mod">
          <ac:chgData name="Jenny Hyskaj" userId="2a0cae01-d990-4fec-87a2-7d3184512457" providerId="ADAL" clId="{140AF2E1-DFE1-4DC3-9A13-4B43D53155C9}" dt="2024-06-19T09:24:21.923" v="561" actId="20577"/>
          <ac:spMkLst>
            <pc:docMk/>
            <pc:sldMk cId="2386782925" sldId="264"/>
            <ac:spMk id="3" creationId="{153C8D1C-9736-081E-4D60-57FAF1DD1D92}"/>
          </ac:spMkLst>
        </pc:spChg>
      </pc:sldChg>
      <pc:sldChg chg="modSp del mod">
        <pc:chgData name="Jenny Hyskaj" userId="2a0cae01-d990-4fec-87a2-7d3184512457" providerId="ADAL" clId="{140AF2E1-DFE1-4DC3-9A13-4B43D53155C9}" dt="2024-06-19T09:30:23.885" v="676" actId="47"/>
        <pc:sldMkLst>
          <pc:docMk/>
          <pc:sldMk cId="57716413" sldId="266"/>
        </pc:sldMkLst>
        <pc:spChg chg="mod">
          <ac:chgData name="Jenny Hyskaj" userId="2a0cae01-d990-4fec-87a2-7d3184512457" providerId="ADAL" clId="{140AF2E1-DFE1-4DC3-9A13-4B43D53155C9}" dt="2024-06-19T09:30:08.012" v="669" actId="1076"/>
          <ac:spMkLst>
            <pc:docMk/>
            <pc:sldMk cId="57716413" sldId="266"/>
            <ac:spMk id="2" creationId="{4310DABB-9296-FDB0-E562-D1B45488F158}"/>
          </ac:spMkLst>
        </pc:spChg>
      </pc:sldChg>
      <pc:sldChg chg="addSp delSp modSp new del mod">
        <pc:chgData name="Jenny Hyskaj" userId="2a0cae01-d990-4fec-87a2-7d3184512457" providerId="ADAL" clId="{140AF2E1-DFE1-4DC3-9A13-4B43D53155C9}" dt="2024-06-19T09:23:55.447" v="550" actId="47"/>
        <pc:sldMkLst>
          <pc:docMk/>
          <pc:sldMk cId="1000316820" sldId="268"/>
        </pc:sldMkLst>
        <pc:spChg chg="mod">
          <ac:chgData name="Jenny Hyskaj" userId="2a0cae01-d990-4fec-87a2-7d3184512457" providerId="ADAL" clId="{140AF2E1-DFE1-4DC3-9A13-4B43D53155C9}" dt="2024-06-11T09:15:38.101" v="198" actId="20577"/>
          <ac:spMkLst>
            <pc:docMk/>
            <pc:sldMk cId="1000316820" sldId="268"/>
            <ac:spMk id="2" creationId="{7A951055-33CE-3D7E-8799-E18E1CACE2F3}"/>
          </ac:spMkLst>
        </pc:spChg>
        <pc:spChg chg="del">
          <ac:chgData name="Jenny Hyskaj" userId="2a0cae01-d990-4fec-87a2-7d3184512457" providerId="ADAL" clId="{140AF2E1-DFE1-4DC3-9A13-4B43D53155C9}" dt="2024-06-11T09:14:12.738" v="156" actId="931"/>
          <ac:spMkLst>
            <pc:docMk/>
            <pc:sldMk cId="1000316820" sldId="268"/>
            <ac:spMk id="3" creationId="{325268D3-77EE-654D-5BE6-5AF3F2F50B0E}"/>
          </ac:spMkLst>
        </pc:spChg>
        <pc:spChg chg="mod">
          <ac:chgData name="Jenny Hyskaj" userId="2a0cae01-d990-4fec-87a2-7d3184512457" providerId="ADAL" clId="{140AF2E1-DFE1-4DC3-9A13-4B43D53155C9}" dt="2024-06-11T09:13:03.584" v="132" actId="20577"/>
          <ac:spMkLst>
            <pc:docMk/>
            <pc:sldMk cId="1000316820" sldId="268"/>
            <ac:spMk id="4" creationId="{CD48817B-A265-6EAD-3EC0-1F9D5F0B4D85}"/>
          </ac:spMkLst>
        </pc:spChg>
        <pc:spChg chg="del mod">
          <ac:chgData name="Jenny Hyskaj" userId="2a0cae01-d990-4fec-87a2-7d3184512457" providerId="ADAL" clId="{140AF2E1-DFE1-4DC3-9A13-4B43D53155C9}" dt="2024-06-11T09:14:26.942" v="159" actId="931"/>
          <ac:spMkLst>
            <pc:docMk/>
            <pc:sldMk cId="1000316820" sldId="268"/>
            <ac:spMk id="5" creationId="{66F6D1D9-5345-D5B1-0109-A1DBCC6B1CC7}"/>
          </ac:spMkLst>
        </pc:spChg>
        <pc:spChg chg="mod">
          <ac:chgData name="Jenny Hyskaj" userId="2a0cae01-d990-4fec-87a2-7d3184512457" providerId="ADAL" clId="{140AF2E1-DFE1-4DC3-9A13-4B43D53155C9}" dt="2024-06-11T09:13:21.712" v="148" actId="20577"/>
          <ac:spMkLst>
            <pc:docMk/>
            <pc:sldMk cId="1000316820" sldId="268"/>
            <ac:spMk id="6" creationId="{573B7A7C-65F8-B6D2-EEF8-CBF09912BC32}"/>
          </ac:spMkLst>
        </pc:spChg>
        <pc:spChg chg="del">
          <ac:chgData name="Jenny Hyskaj" userId="2a0cae01-d990-4fec-87a2-7d3184512457" providerId="ADAL" clId="{140AF2E1-DFE1-4DC3-9A13-4B43D53155C9}" dt="2024-06-11T09:14:43.622" v="162" actId="931"/>
          <ac:spMkLst>
            <pc:docMk/>
            <pc:sldMk cId="1000316820" sldId="268"/>
            <ac:spMk id="7" creationId="{749ABA56-1A79-1F25-713A-C32676F990F2}"/>
          </ac:spMkLst>
        </pc:spChg>
        <pc:spChg chg="mod">
          <ac:chgData name="Jenny Hyskaj" userId="2a0cae01-d990-4fec-87a2-7d3184512457" providerId="ADAL" clId="{140AF2E1-DFE1-4DC3-9A13-4B43D53155C9}" dt="2024-06-11T09:15:46.282" v="211" actId="20577"/>
          <ac:spMkLst>
            <pc:docMk/>
            <pc:sldMk cId="1000316820" sldId="268"/>
            <ac:spMk id="8" creationId="{47B87A03-721F-6C7B-473A-14818CC36C5A}"/>
          </ac:spMkLst>
        </pc:spChg>
        <pc:spChg chg="del">
          <ac:chgData name="Jenny Hyskaj" userId="2a0cae01-d990-4fec-87a2-7d3184512457" providerId="ADAL" clId="{140AF2E1-DFE1-4DC3-9A13-4B43D53155C9}" dt="2024-06-11T09:15:03.455" v="165" actId="931"/>
          <ac:spMkLst>
            <pc:docMk/>
            <pc:sldMk cId="1000316820" sldId="268"/>
            <ac:spMk id="9" creationId="{9691F801-1CB7-6187-72A9-163C1E7BF521}"/>
          </ac:spMkLst>
        </pc:spChg>
        <pc:spChg chg="mod">
          <ac:chgData name="Jenny Hyskaj" userId="2a0cae01-d990-4fec-87a2-7d3184512457" providerId="ADAL" clId="{140AF2E1-DFE1-4DC3-9A13-4B43D53155C9}" dt="2024-06-11T09:15:52.064" v="224" actId="20577"/>
          <ac:spMkLst>
            <pc:docMk/>
            <pc:sldMk cId="1000316820" sldId="268"/>
            <ac:spMk id="10" creationId="{925E86B8-40C3-C5B6-2805-49C914F46A3C}"/>
          </ac:spMkLst>
        </pc:spChg>
        <pc:picChg chg="add mod modCrop">
          <ac:chgData name="Jenny Hyskaj" userId="2a0cae01-d990-4fec-87a2-7d3184512457" providerId="ADAL" clId="{140AF2E1-DFE1-4DC3-9A13-4B43D53155C9}" dt="2024-06-11T09:15:22.426" v="169" actId="18131"/>
          <ac:picMkLst>
            <pc:docMk/>
            <pc:sldMk cId="1000316820" sldId="268"/>
            <ac:picMk id="12" creationId="{BC48D027-708C-B1BF-2448-3DC2CE87E64D}"/>
          </ac:picMkLst>
        </pc:picChg>
        <pc:picChg chg="add mod">
          <ac:chgData name="Jenny Hyskaj" userId="2a0cae01-d990-4fec-87a2-7d3184512457" providerId="ADAL" clId="{140AF2E1-DFE1-4DC3-9A13-4B43D53155C9}" dt="2024-06-11T09:14:28.437" v="161" actId="962"/>
          <ac:picMkLst>
            <pc:docMk/>
            <pc:sldMk cId="1000316820" sldId="268"/>
            <ac:picMk id="14" creationId="{D1175603-941E-FA27-EE16-F20291B783F1}"/>
          </ac:picMkLst>
        </pc:picChg>
        <pc:picChg chg="add mod modCrop">
          <ac:chgData name="Jenny Hyskaj" userId="2a0cae01-d990-4fec-87a2-7d3184512457" providerId="ADAL" clId="{140AF2E1-DFE1-4DC3-9A13-4B43D53155C9}" dt="2024-06-11T09:15:14.115" v="168" actId="18131"/>
          <ac:picMkLst>
            <pc:docMk/>
            <pc:sldMk cId="1000316820" sldId="268"/>
            <ac:picMk id="16" creationId="{2FFEBE28-CCB9-64F5-DEAC-6FE76C630DAC}"/>
          </ac:picMkLst>
        </pc:picChg>
        <pc:picChg chg="add mod">
          <ac:chgData name="Jenny Hyskaj" userId="2a0cae01-d990-4fec-87a2-7d3184512457" providerId="ADAL" clId="{140AF2E1-DFE1-4DC3-9A13-4B43D53155C9}" dt="2024-06-11T09:15:04.839" v="167" actId="962"/>
          <ac:picMkLst>
            <pc:docMk/>
            <pc:sldMk cId="1000316820" sldId="268"/>
            <ac:picMk id="18" creationId="{5D4A8B52-AF94-3F10-BEB7-648845FFE658}"/>
          </ac:picMkLst>
        </pc:picChg>
      </pc:sldChg>
      <pc:sldChg chg="modSp mod">
        <pc:chgData name="Jenny Hyskaj" userId="2a0cae01-d990-4fec-87a2-7d3184512457" providerId="ADAL" clId="{140AF2E1-DFE1-4DC3-9A13-4B43D53155C9}" dt="2024-06-25T08:30:01.193" v="837" actId="20577"/>
        <pc:sldMkLst>
          <pc:docMk/>
          <pc:sldMk cId="870634003" sldId="2076137900"/>
        </pc:sldMkLst>
        <pc:spChg chg="mod">
          <ac:chgData name="Jenny Hyskaj" userId="2a0cae01-d990-4fec-87a2-7d3184512457" providerId="ADAL" clId="{140AF2E1-DFE1-4DC3-9A13-4B43D53155C9}" dt="2024-06-25T08:30:01.193" v="837" actId="20577"/>
          <ac:spMkLst>
            <pc:docMk/>
            <pc:sldMk cId="870634003" sldId="2076137900"/>
            <ac:spMk id="4" creationId="{5188CC2C-0106-9DF9-F6A0-D7783DE80841}"/>
          </ac:spMkLst>
        </pc:spChg>
      </pc:sldChg>
      <pc:sldChg chg="del">
        <pc:chgData name="Jenny Hyskaj" userId="2a0cae01-d990-4fec-87a2-7d3184512457" providerId="ADAL" clId="{140AF2E1-DFE1-4DC3-9A13-4B43D53155C9}" dt="2024-06-19T09:04:15.827" v="362" actId="47"/>
        <pc:sldMkLst>
          <pc:docMk/>
          <pc:sldMk cId="833775640" sldId="2076137903"/>
        </pc:sldMkLst>
      </pc:sldChg>
      <pc:sldChg chg="delCm">
        <pc:chgData name="Jenny Hyskaj" userId="2a0cae01-d990-4fec-87a2-7d3184512457" providerId="ADAL" clId="{140AF2E1-DFE1-4DC3-9A13-4B43D53155C9}" dt="2024-06-25T08:30:47.842" v="840"/>
        <pc:sldMkLst>
          <pc:docMk/>
          <pc:sldMk cId="123364049" sldId="20761379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y Hyskaj" userId="2a0cae01-d990-4fec-87a2-7d3184512457" providerId="ADAL" clId="{140AF2E1-DFE1-4DC3-9A13-4B43D53155C9}" dt="2024-06-25T08:30:47.842" v="840"/>
              <pc2:cmMkLst xmlns:pc2="http://schemas.microsoft.com/office/powerpoint/2019/9/main/command">
                <pc:docMk/>
                <pc:sldMk cId="123364049" sldId="2076137905"/>
                <pc2:cmMk id="{BC3F5C9C-ED92-420E-9250-4BDE8770ED3F}"/>
              </pc2:cmMkLst>
            </pc226:cmChg>
          </p:ext>
        </pc:extLst>
      </pc:sldChg>
      <pc:sldChg chg="delCm">
        <pc:chgData name="Jenny Hyskaj" userId="2a0cae01-d990-4fec-87a2-7d3184512457" providerId="ADAL" clId="{140AF2E1-DFE1-4DC3-9A13-4B43D53155C9}" dt="2024-06-25T08:30:21.163" v="838"/>
        <pc:sldMkLst>
          <pc:docMk/>
          <pc:sldMk cId="1324659863" sldId="20761379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y Hyskaj" userId="2a0cae01-d990-4fec-87a2-7d3184512457" providerId="ADAL" clId="{140AF2E1-DFE1-4DC3-9A13-4B43D53155C9}" dt="2024-06-25T08:30:21.163" v="838"/>
              <pc2:cmMkLst xmlns:pc2="http://schemas.microsoft.com/office/powerpoint/2019/9/main/command">
                <pc:docMk/>
                <pc:sldMk cId="1324659863" sldId="2076137909"/>
                <pc2:cmMk id="{FC8CE139-5560-45DE-A4A6-E57736B66A0F}"/>
              </pc2:cmMkLst>
            </pc226:cmChg>
          </p:ext>
        </pc:extLst>
      </pc:sldChg>
      <pc:sldChg chg="modSp mod ord">
        <pc:chgData name="Jenny Hyskaj" userId="2a0cae01-d990-4fec-87a2-7d3184512457" providerId="ADAL" clId="{140AF2E1-DFE1-4DC3-9A13-4B43D53155C9}" dt="2024-06-19T14:09:58.858" v="810" actId="14100"/>
        <pc:sldMkLst>
          <pc:docMk/>
          <pc:sldMk cId="1152795071" sldId="2146846815"/>
        </pc:sldMkLst>
        <pc:spChg chg="mod">
          <ac:chgData name="Jenny Hyskaj" userId="2a0cae01-d990-4fec-87a2-7d3184512457" providerId="ADAL" clId="{140AF2E1-DFE1-4DC3-9A13-4B43D53155C9}" dt="2024-06-19T14:09:58.858" v="810" actId="14100"/>
          <ac:spMkLst>
            <pc:docMk/>
            <pc:sldMk cId="1152795071" sldId="2146846815"/>
            <ac:spMk id="12" creationId="{C0636ADC-E42E-AAC5-00E8-D980129988FC}"/>
          </ac:spMkLst>
        </pc:spChg>
      </pc:sldChg>
      <pc:sldChg chg="delCm">
        <pc:chgData name="Jenny Hyskaj" userId="2a0cae01-d990-4fec-87a2-7d3184512457" providerId="ADAL" clId="{140AF2E1-DFE1-4DC3-9A13-4B43D53155C9}" dt="2024-06-25T08:30:33.166" v="839"/>
        <pc:sldMkLst>
          <pc:docMk/>
          <pc:sldMk cId="3285466804" sldId="214684681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y Hyskaj" userId="2a0cae01-d990-4fec-87a2-7d3184512457" providerId="ADAL" clId="{140AF2E1-DFE1-4DC3-9A13-4B43D53155C9}" dt="2024-06-25T08:30:33.166" v="839"/>
              <pc2:cmMkLst xmlns:pc2="http://schemas.microsoft.com/office/powerpoint/2019/9/main/command">
                <pc:docMk/>
                <pc:sldMk cId="3285466804" sldId="2146846816"/>
                <pc2:cmMk id="{2E0FB8F5-56AD-4971-9C04-8AD71F96A375}"/>
              </pc2:cmMkLst>
            </pc226:cmChg>
          </p:ext>
        </pc:extLst>
      </pc:sldChg>
      <pc:sldChg chg="modSp mod ord">
        <pc:chgData name="Jenny Hyskaj" userId="2a0cae01-d990-4fec-87a2-7d3184512457" providerId="ADAL" clId="{140AF2E1-DFE1-4DC3-9A13-4B43D53155C9}" dt="2024-06-19T14:26:47.042" v="820" actId="2710"/>
        <pc:sldMkLst>
          <pc:docMk/>
          <pc:sldMk cId="1942008448" sldId="2146846819"/>
        </pc:sldMkLst>
        <pc:spChg chg="mod">
          <ac:chgData name="Jenny Hyskaj" userId="2a0cae01-d990-4fec-87a2-7d3184512457" providerId="ADAL" clId="{140AF2E1-DFE1-4DC3-9A13-4B43D53155C9}" dt="2024-06-19T10:46:07.706" v="682" actId="313"/>
          <ac:spMkLst>
            <pc:docMk/>
            <pc:sldMk cId="1942008448" sldId="2146846819"/>
            <ac:spMk id="2" creationId="{E4240367-B833-0474-C0B6-6C696BA0FCA5}"/>
          </ac:spMkLst>
        </pc:spChg>
        <pc:spChg chg="mod">
          <ac:chgData name="Jenny Hyskaj" userId="2a0cae01-d990-4fec-87a2-7d3184512457" providerId="ADAL" clId="{140AF2E1-DFE1-4DC3-9A13-4B43D53155C9}" dt="2024-06-19T14:26:47.042" v="820" actId="2710"/>
          <ac:spMkLst>
            <pc:docMk/>
            <pc:sldMk cId="1942008448" sldId="2146846819"/>
            <ac:spMk id="4" creationId="{B5434F38-AD2F-BD31-FBA6-B08F916C53A0}"/>
          </ac:spMkLst>
        </pc:spChg>
      </pc:sldChg>
      <pc:sldChg chg="modSp mod">
        <pc:chgData name="Jenny Hyskaj" userId="2a0cae01-d990-4fec-87a2-7d3184512457" providerId="ADAL" clId="{140AF2E1-DFE1-4DC3-9A13-4B43D53155C9}" dt="2024-06-19T09:29:57.620" v="668" actId="1076"/>
        <pc:sldMkLst>
          <pc:docMk/>
          <pc:sldMk cId="3348304126" sldId="2146846820"/>
        </pc:sldMkLst>
        <pc:graphicFrameChg chg="mod modGraphic">
          <ac:chgData name="Jenny Hyskaj" userId="2a0cae01-d990-4fec-87a2-7d3184512457" providerId="ADAL" clId="{140AF2E1-DFE1-4DC3-9A13-4B43D53155C9}" dt="2024-06-19T09:29:57.620" v="668" actId="1076"/>
          <ac:graphicFrameMkLst>
            <pc:docMk/>
            <pc:sldMk cId="3348304126" sldId="2146846820"/>
            <ac:graphicFrameMk id="10" creationId="{E3B6C9D6-651B-B599-43BE-797B6957C14A}"/>
          </ac:graphicFrameMkLst>
        </pc:graphicFrameChg>
      </pc:sldChg>
      <pc:sldChg chg="del">
        <pc:chgData name="Jenny Hyskaj" userId="2a0cae01-d990-4fec-87a2-7d3184512457" providerId="ADAL" clId="{140AF2E1-DFE1-4DC3-9A13-4B43D53155C9}" dt="2024-06-19T09:16:44.606" v="547" actId="47"/>
        <pc:sldMkLst>
          <pc:docMk/>
          <pc:sldMk cId="3386724549" sldId="2146846821"/>
        </pc:sldMkLst>
      </pc:sldChg>
      <pc:sldChg chg="del">
        <pc:chgData name="Jenny Hyskaj" userId="2a0cae01-d990-4fec-87a2-7d3184512457" providerId="ADAL" clId="{140AF2E1-DFE1-4DC3-9A13-4B43D53155C9}" dt="2024-06-19T09:17:23.880" v="549" actId="47"/>
        <pc:sldMkLst>
          <pc:docMk/>
          <pc:sldMk cId="1371734480" sldId="2146846826"/>
        </pc:sldMkLst>
      </pc:sldChg>
      <pc:sldChg chg="del">
        <pc:chgData name="Jenny Hyskaj" userId="2a0cae01-d990-4fec-87a2-7d3184512457" providerId="ADAL" clId="{140AF2E1-DFE1-4DC3-9A13-4B43D53155C9}" dt="2024-06-19T09:17:21.780" v="548" actId="47"/>
        <pc:sldMkLst>
          <pc:docMk/>
          <pc:sldMk cId="609052646" sldId="2146846827"/>
        </pc:sldMkLst>
      </pc:sldChg>
      <pc:sldChg chg="modSp mod">
        <pc:chgData name="Jenny Hyskaj" userId="2a0cae01-d990-4fec-87a2-7d3184512457" providerId="ADAL" clId="{140AF2E1-DFE1-4DC3-9A13-4B43D53155C9}" dt="2024-06-20T08:19:31.987" v="829" actId="14100"/>
        <pc:sldMkLst>
          <pc:docMk/>
          <pc:sldMk cId="2478864914" sldId="2146846828"/>
        </pc:sldMkLst>
        <pc:spChg chg="mod">
          <ac:chgData name="Jenny Hyskaj" userId="2a0cae01-d990-4fec-87a2-7d3184512457" providerId="ADAL" clId="{140AF2E1-DFE1-4DC3-9A13-4B43D53155C9}" dt="2024-06-19T09:28:23.662" v="661" actId="2711"/>
          <ac:spMkLst>
            <pc:docMk/>
            <pc:sldMk cId="2478864914" sldId="2146846828"/>
            <ac:spMk id="9" creationId="{D2EB9A0E-4A98-8685-1A94-2DC11E07FA2F}"/>
          </ac:spMkLst>
        </pc:spChg>
        <pc:spChg chg="mod">
          <ac:chgData name="Jenny Hyskaj" userId="2a0cae01-d990-4fec-87a2-7d3184512457" providerId="ADAL" clId="{140AF2E1-DFE1-4DC3-9A13-4B43D53155C9}" dt="2024-06-19T09:28:07.019" v="659" actId="2711"/>
          <ac:spMkLst>
            <pc:docMk/>
            <pc:sldMk cId="2478864914" sldId="2146846828"/>
            <ac:spMk id="13" creationId="{ED970F9D-D99B-0AC3-2865-2D2AE802A6E4}"/>
          </ac:spMkLst>
        </pc:spChg>
        <pc:spChg chg="mod">
          <ac:chgData name="Jenny Hyskaj" userId="2a0cae01-d990-4fec-87a2-7d3184512457" providerId="ADAL" clId="{140AF2E1-DFE1-4DC3-9A13-4B43D53155C9}" dt="2024-06-19T09:27:48.138" v="656" actId="2711"/>
          <ac:spMkLst>
            <pc:docMk/>
            <pc:sldMk cId="2478864914" sldId="2146846828"/>
            <ac:spMk id="17" creationId="{276271D3-1FFD-3CFC-D8BD-EC0619B17BEB}"/>
          </ac:spMkLst>
        </pc:spChg>
        <pc:spChg chg="mod">
          <ac:chgData name="Jenny Hyskaj" userId="2a0cae01-d990-4fec-87a2-7d3184512457" providerId="ADAL" clId="{140AF2E1-DFE1-4DC3-9A13-4B43D53155C9}" dt="2024-06-19T09:29:17.466" v="664" actId="207"/>
          <ac:spMkLst>
            <pc:docMk/>
            <pc:sldMk cId="2478864914" sldId="2146846828"/>
            <ac:spMk id="21" creationId="{B520D5E3-D955-7000-D3CB-0A176937F4E6}"/>
          </ac:spMkLst>
        </pc:spChg>
        <pc:grpChg chg="mod">
          <ac:chgData name="Jenny Hyskaj" userId="2a0cae01-d990-4fec-87a2-7d3184512457" providerId="ADAL" clId="{140AF2E1-DFE1-4DC3-9A13-4B43D53155C9}" dt="2024-06-19T09:29:32.329" v="665" actId="1076"/>
          <ac:grpSpMkLst>
            <pc:docMk/>
            <pc:sldMk cId="2478864914" sldId="2146846828"/>
            <ac:grpSpMk id="5" creationId="{FFEE0689-4E41-3486-E5DF-10FBFAFD8C61}"/>
          </ac:grpSpMkLst>
        </pc:grpChg>
        <pc:graphicFrameChg chg="mod modGraphic">
          <ac:chgData name="Jenny Hyskaj" userId="2a0cae01-d990-4fec-87a2-7d3184512457" providerId="ADAL" clId="{140AF2E1-DFE1-4DC3-9A13-4B43D53155C9}" dt="2024-06-20T08:19:31.987" v="829" actId="14100"/>
          <ac:graphicFrameMkLst>
            <pc:docMk/>
            <pc:sldMk cId="2478864914" sldId="2146846828"/>
            <ac:graphicFrameMk id="4" creationId="{560B87D6-C8B2-6C16-77E4-A8CA178FC93E}"/>
          </ac:graphicFrameMkLst>
        </pc:graphicFrameChg>
      </pc:sldChg>
      <pc:sldChg chg="addSp delSp modSp new mod">
        <pc:chgData name="Jenny Hyskaj" userId="2a0cae01-d990-4fec-87a2-7d3184512457" providerId="ADAL" clId="{140AF2E1-DFE1-4DC3-9A13-4B43D53155C9}" dt="2024-06-19T14:04:42.103" v="807" actId="255"/>
        <pc:sldMkLst>
          <pc:docMk/>
          <pc:sldMk cId="3541175130" sldId="2146846829"/>
        </pc:sldMkLst>
        <pc:spChg chg="del mod">
          <ac:chgData name="Jenny Hyskaj" userId="2a0cae01-d990-4fec-87a2-7d3184512457" providerId="ADAL" clId="{140AF2E1-DFE1-4DC3-9A13-4B43D53155C9}" dt="2024-06-19T08:23:28.825" v="296"/>
          <ac:spMkLst>
            <pc:docMk/>
            <pc:sldMk cId="3541175130" sldId="2146846829"/>
            <ac:spMk id="2" creationId="{562B4C7A-EF96-078B-A5F8-24057B47C4FD}"/>
          </ac:spMkLst>
        </pc:spChg>
        <pc:spChg chg="del">
          <ac:chgData name="Jenny Hyskaj" userId="2a0cae01-d990-4fec-87a2-7d3184512457" providerId="ADAL" clId="{140AF2E1-DFE1-4DC3-9A13-4B43D53155C9}" dt="2024-06-19T08:20:51.007" v="229"/>
          <ac:spMkLst>
            <pc:docMk/>
            <pc:sldMk cId="3541175130" sldId="2146846829"/>
            <ac:spMk id="3" creationId="{F4951A6E-D765-B37B-129A-861EC3210310}"/>
          </ac:spMkLst>
        </pc:spChg>
        <pc:spChg chg="mod">
          <ac:chgData name="Jenny Hyskaj" userId="2a0cae01-d990-4fec-87a2-7d3184512457" providerId="ADAL" clId="{140AF2E1-DFE1-4DC3-9A13-4B43D53155C9}" dt="2024-06-19T08:22:03.059" v="261" actId="255"/>
          <ac:spMkLst>
            <pc:docMk/>
            <pc:sldMk cId="3541175130" sldId="2146846829"/>
            <ac:spMk id="4" creationId="{67C8D727-3F74-5862-9A76-E41402037067}"/>
          </ac:spMkLst>
        </pc:spChg>
        <pc:spChg chg="del">
          <ac:chgData name="Jenny Hyskaj" userId="2a0cae01-d990-4fec-87a2-7d3184512457" providerId="ADAL" clId="{140AF2E1-DFE1-4DC3-9A13-4B43D53155C9}" dt="2024-06-19T08:20:58.877" v="230"/>
          <ac:spMkLst>
            <pc:docMk/>
            <pc:sldMk cId="3541175130" sldId="2146846829"/>
            <ac:spMk id="5" creationId="{1336CE24-772C-461A-B2E8-DD58F4A7B100}"/>
          </ac:spMkLst>
        </pc:spChg>
        <pc:spChg chg="mod">
          <ac:chgData name="Jenny Hyskaj" userId="2a0cae01-d990-4fec-87a2-7d3184512457" providerId="ADAL" clId="{140AF2E1-DFE1-4DC3-9A13-4B43D53155C9}" dt="2024-06-19T13:03:56.506" v="803" actId="255"/>
          <ac:spMkLst>
            <pc:docMk/>
            <pc:sldMk cId="3541175130" sldId="2146846829"/>
            <ac:spMk id="6" creationId="{967904DD-E9A3-0312-5F7C-DCF70F484ABD}"/>
          </ac:spMkLst>
        </pc:spChg>
        <pc:spChg chg="del">
          <ac:chgData name="Jenny Hyskaj" userId="2a0cae01-d990-4fec-87a2-7d3184512457" providerId="ADAL" clId="{140AF2E1-DFE1-4DC3-9A13-4B43D53155C9}" dt="2024-06-19T08:21:05.623" v="231"/>
          <ac:spMkLst>
            <pc:docMk/>
            <pc:sldMk cId="3541175130" sldId="2146846829"/>
            <ac:spMk id="7" creationId="{7DA6E922-B875-3B82-1440-7ADDEE7B8B5D}"/>
          </ac:spMkLst>
        </pc:spChg>
        <pc:spChg chg="mod">
          <ac:chgData name="Jenny Hyskaj" userId="2a0cae01-d990-4fec-87a2-7d3184512457" providerId="ADAL" clId="{140AF2E1-DFE1-4DC3-9A13-4B43D53155C9}" dt="2024-06-19T13:04:06.079" v="804" actId="255"/>
          <ac:spMkLst>
            <pc:docMk/>
            <pc:sldMk cId="3541175130" sldId="2146846829"/>
            <ac:spMk id="8" creationId="{95FCBB31-B237-DB43-00E1-53900D484A68}"/>
          </ac:spMkLst>
        </pc:spChg>
        <pc:spChg chg="del">
          <ac:chgData name="Jenny Hyskaj" userId="2a0cae01-d990-4fec-87a2-7d3184512457" providerId="ADAL" clId="{140AF2E1-DFE1-4DC3-9A13-4B43D53155C9}" dt="2024-06-19T08:21:12.366" v="232"/>
          <ac:spMkLst>
            <pc:docMk/>
            <pc:sldMk cId="3541175130" sldId="2146846829"/>
            <ac:spMk id="9" creationId="{672E278B-6134-24AB-D2CD-BFBA3A48437A}"/>
          </ac:spMkLst>
        </pc:spChg>
        <pc:spChg chg="mod">
          <ac:chgData name="Jenny Hyskaj" userId="2a0cae01-d990-4fec-87a2-7d3184512457" providerId="ADAL" clId="{140AF2E1-DFE1-4DC3-9A13-4B43D53155C9}" dt="2024-06-19T14:04:35.876" v="806" actId="255"/>
          <ac:spMkLst>
            <pc:docMk/>
            <pc:sldMk cId="3541175130" sldId="2146846829"/>
            <ac:spMk id="10" creationId="{409D0004-36CB-2511-1F16-3768B055EDCA}"/>
          </ac:spMkLst>
        </pc:spChg>
        <pc:spChg chg="mod">
          <ac:chgData name="Jenny Hyskaj" userId="2a0cae01-d990-4fec-87a2-7d3184512457" providerId="ADAL" clId="{140AF2E1-DFE1-4DC3-9A13-4B43D53155C9}" dt="2024-06-19T14:04:42.103" v="807" actId="255"/>
          <ac:spMkLst>
            <pc:docMk/>
            <pc:sldMk cId="3541175130" sldId="2146846829"/>
            <ac:spMk id="12" creationId="{2321A507-8744-073D-0167-62822D771E2F}"/>
          </ac:spMkLst>
        </pc:spChg>
        <pc:spChg chg="add mod">
          <ac:chgData name="Jenny Hyskaj" userId="2a0cae01-d990-4fec-87a2-7d3184512457" providerId="ADAL" clId="{140AF2E1-DFE1-4DC3-9A13-4B43D53155C9}" dt="2024-06-19T08:23:40.732" v="299" actId="1076"/>
          <ac:spMkLst>
            <pc:docMk/>
            <pc:sldMk cId="3541175130" sldId="2146846829"/>
            <ac:spMk id="17" creationId="{2EC640C4-CA62-6B69-711A-D0617F2CA5B4}"/>
          </ac:spMkLst>
        </pc:spChg>
        <pc:picChg chg="mod modCrop">
          <ac:chgData name="Jenny Hyskaj" userId="2a0cae01-d990-4fec-87a2-7d3184512457" providerId="ADAL" clId="{140AF2E1-DFE1-4DC3-9A13-4B43D53155C9}" dt="2024-06-19T10:44:50.645" v="677" actId="18131"/>
          <ac:picMkLst>
            <pc:docMk/>
            <pc:sldMk cId="3541175130" sldId="2146846829"/>
            <ac:picMk id="5" creationId="{A3E4DC20-9E76-A55F-D82F-B82CA985A1F1}"/>
          </ac:picMkLst>
        </pc:picChg>
        <pc:picChg chg="add mod modCrop">
          <ac:chgData name="Jenny Hyskaj" userId="2a0cae01-d990-4fec-87a2-7d3184512457" providerId="ADAL" clId="{140AF2E1-DFE1-4DC3-9A13-4B43D53155C9}" dt="2024-06-19T14:02:55.532" v="805" actId="18131"/>
          <ac:picMkLst>
            <pc:docMk/>
            <pc:sldMk cId="3541175130" sldId="2146846829"/>
            <ac:picMk id="13" creationId="{5F60E593-AED6-D904-B54C-8AD7BFF36E44}"/>
          </ac:picMkLst>
        </pc:picChg>
        <pc:picChg chg="add mod">
          <ac:chgData name="Jenny Hyskaj" userId="2a0cae01-d990-4fec-87a2-7d3184512457" providerId="ADAL" clId="{140AF2E1-DFE1-4DC3-9A13-4B43D53155C9}" dt="2024-06-19T08:20:58.877" v="230"/>
          <ac:picMkLst>
            <pc:docMk/>
            <pc:sldMk cId="3541175130" sldId="2146846829"/>
            <ac:picMk id="14" creationId="{562D753B-F5EF-53D6-8283-6895331568ED}"/>
          </ac:picMkLst>
        </pc:picChg>
        <pc:picChg chg="add mod">
          <ac:chgData name="Jenny Hyskaj" userId="2a0cae01-d990-4fec-87a2-7d3184512457" providerId="ADAL" clId="{140AF2E1-DFE1-4DC3-9A13-4B43D53155C9}" dt="2024-06-19T08:21:05.623" v="231"/>
          <ac:picMkLst>
            <pc:docMk/>
            <pc:sldMk cId="3541175130" sldId="2146846829"/>
            <ac:picMk id="15" creationId="{2B4884DA-9476-CCCA-B54C-6909E311D4ED}"/>
          </ac:picMkLst>
        </pc:picChg>
        <pc:picChg chg="add mod">
          <ac:chgData name="Jenny Hyskaj" userId="2a0cae01-d990-4fec-87a2-7d3184512457" providerId="ADAL" clId="{140AF2E1-DFE1-4DC3-9A13-4B43D53155C9}" dt="2024-06-19T08:21:12.366" v="232"/>
          <ac:picMkLst>
            <pc:docMk/>
            <pc:sldMk cId="3541175130" sldId="2146846829"/>
            <ac:picMk id="16" creationId="{8CDC2EE8-4E0E-F252-96BD-61FC5F623551}"/>
          </ac:picMkLst>
        </pc:picChg>
      </pc:sldChg>
      <pc:sldChg chg="modSp new mod">
        <pc:chgData name="Jenny Hyskaj" userId="2a0cae01-d990-4fec-87a2-7d3184512457" providerId="ADAL" clId="{140AF2E1-DFE1-4DC3-9A13-4B43D53155C9}" dt="2024-06-20T08:10:58.090" v="825" actId="313"/>
        <pc:sldMkLst>
          <pc:docMk/>
          <pc:sldMk cId="1212869014" sldId="2146846830"/>
        </pc:sldMkLst>
        <pc:spChg chg="mod">
          <ac:chgData name="Jenny Hyskaj" userId="2a0cae01-d990-4fec-87a2-7d3184512457" providerId="ADAL" clId="{140AF2E1-DFE1-4DC3-9A13-4B43D53155C9}" dt="2024-06-19T09:25:30.409" v="613" actId="20577"/>
          <ac:spMkLst>
            <pc:docMk/>
            <pc:sldMk cId="1212869014" sldId="2146846830"/>
            <ac:spMk id="2" creationId="{89D9BB0A-D61C-5700-E403-49A6375C33CE}"/>
          </ac:spMkLst>
        </pc:spChg>
        <pc:spChg chg="mod">
          <ac:chgData name="Jenny Hyskaj" userId="2a0cae01-d990-4fec-87a2-7d3184512457" providerId="ADAL" clId="{140AF2E1-DFE1-4DC3-9A13-4B43D53155C9}" dt="2024-06-20T08:10:58.090" v="825" actId="313"/>
          <ac:spMkLst>
            <pc:docMk/>
            <pc:sldMk cId="1212869014" sldId="2146846830"/>
            <ac:spMk id="3" creationId="{11ECABA8-811C-0728-CD09-8A36096B3B74}"/>
          </ac:spMkLst>
        </pc:spChg>
      </pc:sldChg>
      <pc:sldChg chg="modSp new del mod">
        <pc:chgData name="Jenny Hyskaj" userId="2a0cae01-d990-4fec-87a2-7d3184512457" providerId="ADAL" clId="{140AF2E1-DFE1-4DC3-9A13-4B43D53155C9}" dt="2024-06-19T09:07:46.912" v="520" actId="680"/>
        <pc:sldMkLst>
          <pc:docMk/>
          <pc:sldMk cId="3802995756" sldId="2146846830"/>
        </pc:sldMkLst>
        <pc:spChg chg="mod">
          <ac:chgData name="Jenny Hyskaj" userId="2a0cae01-d990-4fec-87a2-7d3184512457" providerId="ADAL" clId="{140AF2E1-DFE1-4DC3-9A13-4B43D53155C9}" dt="2024-06-19T09:07:45.936" v="519" actId="20577"/>
          <ac:spMkLst>
            <pc:docMk/>
            <pc:sldMk cId="3802995756" sldId="2146846830"/>
            <ac:spMk id="3" creationId="{123E22AF-F1C8-C3B3-9CF5-C224D1D37C2D}"/>
          </ac:spMkLst>
        </pc:spChg>
      </pc:sldChg>
      <pc:sldChg chg="modSp new mod">
        <pc:chgData name="Jenny Hyskaj" userId="2a0cae01-d990-4fec-87a2-7d3184512457" providerId="ADAL" clId="{140AF2E1-DFE1-4DC3-9A13-4B43D53155C9}" dt="2024-06-19T09:26:08.074" v="644" actId="20577"/>
        <pc:sldMkLst>
          <pc:docMk/>
          <pc:sldMk cId="3904468027" sldId="2146846831"/>
        </pc:sldMkLst>
        <pc:spChg chg="mod">
          <ac:chgData name="Jenny Hyskaj" userId="2a0cae01-d990-4fec-87a2-7d3184512457" providerId="ADAL" clId="{140AF2E1-DFE1-4DC3-9A13-4B43D53155C9}" dt="2024-06-19T09:26:03.577" v="638" actId="20577"/>
          <ac:spMkLst>
            <pc:docMk/>
            <pc:sldMk cId="3904468027" sldId="2146846831"/>
            <ac:spMk id="2" creationId="{871F558A-2223-7D98-C01C-F69C389BAD9E}"/>
          </ac:spMkLst>
        </pc:spChg>
        <pc:spChg chg="mod">
          <ac:chgData name="Jenny Hyskaj" userId="2a0cae01-d990-4fec-87a2-7d3184512457" providerId="ADAL" clId="{140AF2E1-DFE1-4DC3-9A13-4B43D53155C9}" dt="2024-06-19T09:26:08.074" v="644" actId="20577"/>
          <ac:spMkLst>
            <pc:docMk/>
            <pc:sldMk cId="3904468027" sldId="2146846831"/>
            <ac:spMk id="3" creationId="{FF20AFDD-8656-C556-D147-F7E72E9BD592}"/>
          </ac:spMkLst>
        </pc:spChg>
      </pc:sldChg>
      <pc:sldChg chg="modSp new mod">
        <pc:chgData name="Jenny Hyskaj" userId="2a0cae01-d990-4fec-87a2-7d3184512457" providerId="ADAL" clId="{140AF2E1-DFE1-4DC3-9A13-4B43D53155C9}" dt="2024-06-19T14:30:55.586" v="823" actId="20577"/>
        <pc:sldMkLst>
          <pc:docMk/>
          <pc:sldMk cId="812950770" sldId="2146846832"/>
        </pc:sldMkLst>
        <pc:spChg chg="mod">
          <ac:chgData name="Jenny Hyskaj" userId="2a0cae01-d990-4fec-87a2-7d3184512457" providerId="ADAL" clId="{140AF2E1-DFE1-4DC3-9A13-4B43D53155C9}" dt="2024-06-19T09:30:20.429" v="675" actId="20577"/>
          <ac:spMkLst>
            <pc:docMk/>
            <pc:sldMk cId="812950770" sldId="2146846832"/>
            <ac:spMk id="2" creationId="{B5A77C48-F11C-B3D7-4CB3-CAFA41BC15A4}"/>
          </ac:spMkLst>
        </pc:spChg>
        <pc:spChg chg="mod">
          <ac:chgData name="Jenny Hyskaj" userId="2a0cae01-d990-4fec-87a2-7d3184512457" providerId="ADAL" clId="{140AF2E1-DFE1-4DC3-9A13-4B43D53155C9}" dt="2024-06-19T14:30:55.586" v="823" actId="20577"/>
          <ac:spMkLst>
            <pc:docMk/>
            <pc:sldMk cId="812950770" sldId="2146846832"/>
            <ac:spMk id="3" creationId="{6CFF67FF-2900-BB65-2B2F-81314E93646F}"/>
          </ac:spMkLst>
        </pc:spChg>
      </pc:sldChg>
      <pc:sldChg chg="addSp modSp add mod setBg modAnim replTag">
        <pc:chgData name="Jenny Hyskaj" userId="2a0cae01-d990-4fec-87a2-7d3184512457" providerId="ADAL" clId="{140AF2E1-DFE1-4DC3-9A13-4B43D53155C9}" dt="2024-06-19T10:47:02.768" v="725"/>
        <pc:sldMkLst>
          <pc:docMk/>
          <pc:sldMk cId="1183256923" sldId="2146846833"/>
        </pc:sldMkLst>
        <pc:spChg chg="add mod replST">
          <ac:chgData name="Jenny Hyskaj" userId="2a0cae01-d990-4fec-87a2-7d3184512457" providerId="ADAL" clId="{140AF2E1-DFE1-4DC3-9A13-4B43D53155C9}" dt="2024-06-19T10:47:02.564" v="707"/>
          <ac:spMkLst>
            <pc:docMk/>
            <pc:sldMk cId="1183256923" sldId="2146846833"/>
            <ac:spMk id="6" creationId="{411CA42E-4F2D-8B7D-BA04-6FB082FCD114}"/>
          </ac:spMkLst>
        </pc:spChg>
        <pc:spChg chg="add mod replST">
          <ac:chgData name="Jenny Hyskaj" userId="2a0cae01-d990-4fec-87a2-7d3184512457" providerId="ADAL" clId="{140AF2E1-DFE1-4DC3-9A13-4B43D53155C9}" dt="2024-06-19T10:47:02.580" v="717"/>
          <ac:spMkLst>
            <pc:docMk/>
            <pc:sldMk cId="1183256923" sldId="2146846833"/>
            <ac:spMk id="7" creationId="{540D64A1-A576-4DAB-E863-27DD72E70908}"/>
          </ac:spMkLst>
        </pc:spChg>
        <pc:picChg chg="add mod replST">
          <ac:chgData name="Jenny Hyskaj" userId="2a0cae01-d990-4fec-87a2-7d3184512457" providerId="ADAL" clId="{140AF2E1-DFE1-4DC3-9A13-4B43D53155C9}" dt="2024-06-19T10:47:02.490" v="694"/>
          <ac:picMkLst>
            <pc:docMk/>
            <pc:sldMk cId="1183256923" sldId="2146846833"/>
            <ac:picMk id="3" creationId="{09D536C3-9220-A3EE-F7C4-0E8C059BFC9B}"/>
          </ac:picMkLst>
        </pc:picChg>
        <pc:picChg chg="add mod replST">
          <ac:chgData name="Jenny Hyskaj" userId="2a0cae01-d990-4fec-87a2-7d3184512457" providerId="ADAL" clId="{140AF2E1-DFE1-4DC3-9A13-4B43D53155C9}" dt="2024-06-19T10:47:02.538" v="698"/>
          <ac:picMkLst>
            <pc:docMk/>
            <pc:sldMk cId="1183256923" sldId="2146846833"/>
            <ac:picMk id="5" creationId="{C5F37F8D-646C-2B5C-09C2-46193BD27274}"/>
          </ac:picMkLst>
        </pc:picChg>
      </pc:sldChg>
      <pc:sldChg chg="addSp modSp add mod setBg replTag">
        <pc:chgData name="Jenny Hyskaj" userId="2a0cae01-d990-4fec-87a2-7d3184512457" providerId="ADAL" clId="{140AF2E1-DFE1-4DC3-9A13-4B43D53155C9}" dt="2024-06-19T10:47:08.744" v="760"/>
        <pc:sldMkLst>
          <pc:docMk/>
          <pc:sldMk cId="1740818562" sldId="2146846834"/>
        </pc:sldMkLst>
        <pc:spChg chg="add mod replST">
          <ac:chgData name="Jenny Hyskaj" userId="2a0cae01-d990-4fec-87a2-7d3184512457" providerId="ADAL" clId="{140AF2E1-DFE1-4DC3-9A13-4B43D53155C9}" dt="2024-06-19T10:47:08.725" v="746"/>
          <ac:spMkLst>
            <pc:docMk/>
            <pc:sldMk cId="1740818562" sldId="2146846834"/>
            <ac:spMk id="6" creationId="{B89DB3E8-D947-70D2-2FAB-906B8BA40D86}"/>
          </ac:spMkLst>
        </pc:spChg>
        <pc:spChg chg="add mod replST">
          <ac:chgData name="Jenny Hyskaj" userId="2a0cae01-d990-4fec-87a2-7d3184512457" providerId="ADAL" clId="{140AF2E1-DFE1-4DC3-9A13-4B43D53155C9}" dt="2024-06-19T10:47:08.733" v="756"/>
          <ac:spMkLst>
            <pc:docMk/>
            <pc:sldMk cId="1740818562" sldId="2146846834"/>
            <ac:spMk id="7" creationId="{64B85C2E-B985-6021-0363-3AC6A43F988B}"/>
          </ac:spMkLst>
        </pc:spChg>
        <pc:picChg chg="add mod replST">
          <ac:chgData name="Jenny Hyskaj" userId="2a0cae01-d990-4fec-87a2-7d3184512457" providerId="ADAL" clId="{140AF2E1-DFE1-4DC3-9A13-4B43D53155C9}" dt="2024-06-19T10:47:08.682" v="733"/>
          <ac:picMkLst>
            <pc:docMk/>
            <pc:sldMk cId="1740818562" sldId="2146846834"/>
            <ac:picMk id="3" creationId="{C2397735-F033-3D5F-80FE-6C97F01059A2}"/>
          </ac:picMkLst>
        </pc:picChg>
        <pc:picChg chg="add mod replST">
          <ac:chgData name="Jenny Hyskaj" userId="2a0cae01-d990-4fec-87a2-7d3184512457" providerId="ADAL" clId="{140AF2E1-DFE1-4DC3-9A13-4B43D53155C9}" dt="2024-06-19T10:47:08.717" v="737"/>
          <ac:picMkLst>
            <pc:docMk/>
            <pc:sldMk cId="1740818562" sldId="2146846834"/>
            <ac:picMk id="5" creationId="{83A3567F-F2E4-4486-1BFD-33E90219198D}"/>
          </ac:picMkLst>
        </pc:picChg>
      </pc:sldChg>
      <pc:sldChg chg="addSp modSp add del mod setBg replTag">
        <pc:chgData name="Jenny Hyskaj" userId="2a0cae01-d990-4fec-87a2-7d3184512457" providerId="ADAL" clId="{140AF2E1-DFE1-4DC3-9A13-4B43D53155C9}" dt="2024-06-19T10:48:07.101" v="799" actId="47"/>
        <pc:sldMkLst>
          <pc:docMk/>
          <pc:sldMk cId="3149522288" sldId="2146846835"/>
        </pc:sldMkLst>
        <pc:spChg chg="add mod replST">
          <ac:chgData name="Jenny Hyskaj" userId="2a0cae01-d990-4fec-87a2-7d3184512457" providerId="ADAL" clId="{140AF2E1-DFE1-4DC3-9A13-4B43D53155C9}" dt="2024-06-19T10:47:18.591" v="781"/>
          <ac:spMkLst>
            <pc:docMk/>
            <pc:sldMk cId="3149522288" sldId="2146846835"/>
            <ac:spMk id="6" creationId="{18434E9B-C6AD-CF54-828D-0C12B0841587}"/>
          </ac:spMkLst>
        </pc:spChg>
        <pc:spChg chg="add mod replST">
          <ac:chgData name="Jenny Hyskaj" userId="2a0cae01-d990-4fec-87a2-7d3184512457" providerId="ADAL" clId="{140AF2E1-DFE1-4DC3-9A13-4B43D53155C9}" dt="2024-06-19T10:47:18.596" v="791"/>
          <ac:spMkLst>
            <pc:docMk/>
            <pc:sldMk cId="3149522288" sldId="2146846835"/>
            <ac:spMk id="7" creationId="{88C09D3B-524F-D215-43D7-5C83ACBC5852}"/>
          </ac:spMkLst>
        </pc:spChg>
        <pc:picChg chg="add mod replST">
          <ac:chgData name="Jenny Hyskaj" userId="2a0cae01-d990-4fec-87a2-7d3184512457" providerId="ADAL" clId="{140AF2E1-DFE1-4DC3-9A13-4B43D53155C9}" dt="2024-06-19T10:47:18.531" v="768"/>
          <ac:picMkLst>
            <pc:docMk/>
            <pc:sldMk cId="3149522288" sldId="2146846835"/>
            <ac:picMk id="3" creationId="{E4E002C9-A757-5B78-D674-A135E14EAEFA}"/>
          </ac:picMkLst>
        </pc:picChg>
        <pc:picChg chg="add mod replST">
          <ac:chgData name="Jenny Hyskaj" userId="2a0cae01-d990-4fec-87a2-7d3184512457" providerId="ADAL" clId="{140AF2E1-DFE1-4DC3-9A13-4B43D53155C9}" dt="2024-06-19T10:47:18.580" v="772"/>
          <ac:picMkLst>
            <pc:docMk/>
            <pc:sldMk cId="3149522288" sldId="2146846835"/>
            <ac:picMk id="5" creationId="{AF00E3AC-2374-7673-71AA-C255321665E0}"/>
          </ac:picMkLst>
        </pc:picChg>
      </pc:sldChg>
      <pc:sldMasterChg chg="del delSldLayout">
        <pc:chgData name="Jenny Hyskaj" userId="2a0cae01-d990-4fec-87a2-7d3184512457" providerId="ADAL" clId="{140AF2E1-DFE1-4DC3-9A13-4B43D53155C9}" dt="2024-06-04T14:24:57.768" v="0" actId="47"/>
        <pc:sldMasterMkLst>
          <pc:docMk/>
          <pc:sldMasterMk cId="1178036953" sldId="2147483671"/>
        </pc:sldMasterMkLst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64466583" sldId="2147483672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2813791609" sldId="2147483673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3924001952" sldId="2147483674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2983017154" sldId="2147483675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2281620273" sldId="2147483676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3053080142" sldId="2147483677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2819682108" sldId="2147483678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2250381148" sldId="2147483679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899449882" sldId="2147483680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3278489828" sldId="2147483681"/>
          </pc:sldLayoutMkLst>
        </pc:sldLayoutChg>
        <pc:sldLayoutChg chg="del">
          <pc:chgData name="Jenny Hyskaj" userId="2a0cae01-d990-4fec-87a2-7d3184512457" providerId="ADAL" clId="{140AF2E1-DFE1-4DC3-9A13-4B43D53155C9}" dt="2024-06-04T14:24:57.768" v="0" actId="47"/>
          <pc:sldLayoutMkLst>
            <pc:docMk/>
            <pc:sldMasterMk cId="1178036953" sldId="2147483671"/>
            <pc:sldLayoutMk cId="1402528904" sldId="2147483682"/>
          </pc:sldLayoutMkLst>
        </pc:sldLayoutChg>
      </pc:sldMasterChg>
    </pc:docChg>
  </pc:docChgLst>
  <pc:docChgLst>
    <pc:chgData name="Helen Fosberry" userId="S::helen.fosberry@gemserv.com::2e9ecf43-cbea-4d39-8719-8e93eba0f898" providerId="AD" clId="Web-{F4D0E5B2-0B4B-4BD1-BAC4-78993DBAA209}"/>
    <pc:docChg chg="modSld">
      <pc:chgData name="Helen Fosberry" userId="S::helen.fosberry@gemserv.com::2e9ecf43-cbea-4d39-8719-8e93eba0f898" providerId="AD" clId="Web-{F4D0E5B2-0B4B-4BD1-BAC4-78993DBAA209}" dt="2024-06-20T06:56:12.729" v="2" actId="20577"/>
      <pc:docMkLst>
        <pc:docMk/>
      </pc:docMkLst>
      <pc:sldChg chg="modSp">
        <pc:chgData name="Helen Fosberry" userId="S::helen.fosberry@gemserv.com::2e9ecf43-cbea-4d39-8719-8e93eba0f898" providerId="AD" clId="Web-{F4D0E5B2-0B4B-4BD1-BAC4-78993DBAA209}" dt="2024-06-20T06:56:12.729" v="2" actId="20577"/>
        <pc:sldMkLst>
          <pc:docMk/>
          <pc:sldMk cId="3541175130" sldId="2146846829"/>
        </pc:sldMkLst>
        <pc:spChg chg="mod">
          <ac:chgData name="Helen Fosberry" userId="S::helen.fosberry@gemserv.com::2e9ecf43-cbea-4d39-8719-8e93eba0f898" providerId="AD" clId="Web-{F4D0E5B2-0B4B-4BD1-BAC4-78993DBAA209}" dt="2024-06-20T06:56:12.729" v="2" actId="20577"/>
          <ac:spMkLst>
            <pc:docMk/>
            <pc:sldMk cId="3541175130" sldId="2146846829"/>
            <ac:spMk id="6" creationId="{967904DD-E9A3-0312-5F7C-DCF70F484ABD}"/>
          </ac:spMkLst>
        </pc:spChg>
      </pc:sldChg>
    </pc:docChg>
  </pc:docChgLst>
  <pc:docChgLst>
    <pc:chgData name="Gemma Dixon" userId="S::gemma.dixon@gemserv.com::47bdee91-8e5f-4d57-b298-bffd8cdc1a76" providerId="AD" clId="Web-{21A0B0FE-E54D-B901-8ACB-56E292819511}"/>
    <pc:docChg chg="modSld">
      <pc:chgData name="Gemma Dixon" userId="S::gemma.dixon@gemserv.com::47bdee91-8e5f-4d57-b298-bffd8cdc1a76" providerId="AD" clId="Web-{21A0B0FE-E54D-B901-8ACB-56E292819511}" dt="2024-06-18T15:43:57.554" v="6"/>
      <pc:docMkLst>
        <pc:docMk/>
      </pc:docMkLst>
      <pc:sldChg chg="addSp delSp modSp">
        <pc:chgData name="Gemma Dixon" userId="S::gemma.dixon@gemserv.com::47bdee91-8e5f-4d57-b298-bffd8cdc1a76" providerId="AD" clId="Web-{21A0B0FE-E54D-B901-8ACB-56E292819511}" dt="2024-06-18T15:43:57.554" v="6"/>
        <pc:sldMkLst>
          <pc:docMk/>
          <pc:sldMk cId="3201536437" sldId="2076137910"/>
        </pc:sldMkLst>
        <pc:picChg chg="add del mod">
          <ac:chgData name="Gemma Dixon" userId="S::gemma.dixon@gemserv.com::47bdee91-8e5f-4d57-b298-bffd8cdc1a76" providerId="AD" clId="Web-{21A0B0FE-E54D-B901-8ACB-56E292819511}" dt="2024-06-18T15:43:39.413" v="2"/>
          <ac:picMkLst>
            <pc:docMk/>
            <pc:sldMk cId="3201536437" sldId="2076137910"/>
            <ac:picMk id="5" creationId="{875A8560-BAC9-115C-8D1A-0B229D276496}"/>
          </ac:picMkLst>
        </pc:picChg>
        <pc:picChg chg="add del mod">
          <ac:chgData name="Gemma Dixon" userId="S::gemma.dixon@gemserv.com::47bdee91-8e5f-4d57-b298-bffd8cdc1a76" providerId="AD" clId="Web-{21A0B0FE-E54D-B901-8ACB-56E292819511}" dt="2024-06-18T15:43:57.554" v="6"/>
          <ac:picMkLst>
            <pc:docMk/>
            <pc:sldMk cId="3201536437" sldId="2076137910"/>
            <ac:picMk id="6" creationId="{8C19A495-6E25-2AA9-E5F7-DA40D54971FA}"/>
          </ac:picMkLst>
        </pc:picChg>
      </pc:sldChg>
    </pc:docChg>
  </pc:docChgLst>
  <pc:docChgLst>
    <pc:chgData name="Gemma Dixon" userId="S::gemma.dixon@gemserv.com::47bdee91-8e5f-4d57-b298-bffd8cdc1a76" providerId="AD" clId="Web-{F0FFA1B8-404B-5D0D-C05C-25DCC1B45A4A}"/>
    <pc:docChg chg="modSld">
      <pc:chgData name="Gemma Dixon" userId="S::gemma.dixon@gemserv.com::47bdee91-8e5f-4d57-b298-bffd8cdc1a76" providerId="AD" clId="Web-{F0FFA1B8-404B-5D0D-C05C-25DCC1B45A4A}" dt="2024-06-19T15:32:16.774" v="7" actId="20577"/>
      <pc:docMkLst>
        <pc:docMk/>
      </pc:docMkLst>
      <pc:sldChg chg="modSp">
        <pc:chgData name="Gemma Dixon" userId="S::gemma.dixon@gemserv.com::47bdee91-8e5f-4d57-b298-bffd8cdc1a76" providerId="AD" clId="Web-{F0FFA1B8-404B-5D0D-C05C-25DCC1B45A4A}" dt="2024-06-19T15:32:16.774" v="7" actId="20577"/>
        <pc:sldMkLst>
          <pc:docMk/>
          <pc:sldMk cId="3348304126" sldId="2146846820"/>
        </pc:sldMkLst>
        <pc:spChg chg="mod">
          <ac:chgData name="Gemma Dixon" userId="S::gemma.dixon@gemserv.com::47bdee91-8e5f-4d57-b298-bffd8cdc1a76" providerId="AD" clId="Web-{F0FFA1B8-404B-5D0D-C05C-25DCC1B45A4A}" dt="2024-06-19T15:32:16.774" v="7" actId="20577"/>
          <ac:spMkLst>
            <pc:docMk/>
            <pc:sldMk cId="3348304126" sldId="2146846820"/>
            <ac:spMk id="3" creationId="{E369F6DC-447E-9393-0038-1EBE9E3510E2}"/>
          </ac:spMkLst>
        </pc:spChg>
      </pc:sldChg>
    </pc:docChg>
  </pc:docChgLst>
  <pc:docChgLst>
    <pc:chgData name="Gemma Dixon" userId="S::gemma.dixon@gemserv.com::47bdee91-8e5f-4d57-b298-bffd8cdc1a76" providerId="AD" clId="Web-{C8D32C72-1295-8116-3F6A-4DCAACBB85EC}"/>
    <pc:docChg chg="modSld">
      <pc:chgData name="Gemma Dixon" userId="S::gemma.dixon@gemserv.com::47bdee91-8e5f-4d57-b298-bffd8cdc1a76" providerId="AD" clId="Web-{C8D32C72-1295-8116-3F6A-4DCAACBB85EC}" dt="2024-06-18T16:11:37.509" v="11" actId="20577"/>
      <pc:docMkLst>
        <pc:docMk/>
      </pc:docMkLst>
      <pc:sldChg chg="addCm">
        <pc:chgData name="Gemma Dixon" userId="S::gemma.dixon@gemserv.com::47bdee91-8e5f-4d57-b298-bffd8cdc1a76" providerId="AD" clId="Web-{C8D32C72-1295-8116-3F6A-4DCAACBB85EC}" dt="2024-06-18T16:09:47.881" v="0"/>
        <pc:sldMkLst>
          <pc:docMk/>
          <pc:sldMk cId="100031682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mma Dixon" userId="S::gemma.dixon@gemserv.com::47bdee91-8e5f-4d57-b298-bffd8cdc1a76" providerId="AD" clId="Web-{C8D32C72-1295-8116-3F6A-4DCAACBB85EC}" dt="2024-06-18T16:09:47.881" v="0"/>
              <pc2:cmMkLst xmlns:pc2="http://schemas.microsoft.com/office/powerpoint/2019/9/main/command">
                <pc:docMk/>
                <pc:sldMk cId="1000316820" sldId="268"/>
                <pc2:cmMk id="{3E35E369-B2BE-4C67-BE9C-DF253A9353E9}"/>
              </pc2:cmMkLst>
            </pc226:cmChg>
          </p:ext>
        </pc:extLst>
      </pc:sldChg>
      <pc:sldChg chg="modSp modCm">
        <pc:chgData name="Gemma Dixon" userId="S::gemma.dixon@gemserv.com::47bdee91-8e5f-4d57-b298-bffd8cdc1a76" providerId="AD" clId="Web-{C8D32C72-1295-8116-3F6A-4DCAACBB85EC}" dt="2024-06-18T16:11:37.509" v="11" actId="20577"/>
        <pc:sldMkLst>
          <pc:docMk/>
          <pc:sldMk cId="1324659863" sldId="2076137909"/>
        </pc:sldMkLst>
        <pc:spChg chg="mod">
          <ac:chgData name="Gemma Dixon" userId="S::gemma.dixon@gemserv.com::47bdee91-8e5f-4d57-b298-bffd8cdc1a76" providerId="AD" clId="Web-{C8D32C72-1295-8116-3F6A-4DCAACBB85EC}" dt="2024-06-18T16:11:37.509" v="11" actId="20577"/>
          <ac:spMkLst>
            <pc:docMk/>
            <pc:sldMk cId="1324659863" sldId="2076137909"/>
            <ac:spMk id="4" creationId="{5188CC2C-0106-9DF9-F6A0-D7783DE808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mma Dixon" userId="S::gemma.dixon@gemserv.com::47bdee91-8e5f-4d57-b298-bffd8cdc1a76" providerId="AD" clId="Web-{C8D32C72-1295-8116-3F6A-4DCAACBB85EC}" dt="2024-06-18T16:11:37.509" v="10" actId="20577"/>
              <pc2:cmMkLst xmlns:pc2="http://schemas.microsoft.com/office/powerpoint/2019/9/main/command">
                <pc:docMk/>
                <pc:sldMk cId="1324659863" sldId="2076137909"/>
                <pc2:cmMk id="{FC8CE139-5560-45DE-A4A6-E57736B66A0F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73468-7EA2-4605-9FFF-1A869911D6CB}" type="doc">
      <dgm:prSet loTypeId="urn:microsoft.com/office/officeart/2005/8/layout/hProcess10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FCA2177-2AA8-4759-8FDD-93FEC57B5B33}">
      <dgm:prSet phldrT="[Text]" custT="1"/>
      <dgm:spPr/>
      <dgm:t>
        <a:bodyPr/>
        <a:lstStyle/>
        <a:p>
          <a:pPr marL="0">
            <a:buNone/>
          </a:pPr>
          <a:endParaRPr lang="en-GB" sz="1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75A5678-6B55-43EB-9174-C1FD38ACAC50}" type="parTrans" cxnId="{44B756F8-00AA-44DB-BB06-9C9D8CFD7F18}">
      <dgm:prSet/>
      <dgm:spPr/>
      <dgm:t>
        <a:bodyPr/>
        <a:lstStyle/>
        <a:p>
          <a:endParaRPr lang="en-GB"/>
        </a:p>
      </dgm:t>
    </dgm:pt>
    <dgm:pt modelId="{9F5ABCA3-BB4A-40D3-B96B-22472D54006F}" type="sibTrans" cxnId="{44B756F8-00AA-44DB-BB06-9C9D8CFD7F18}">
      <dgm:prSet/>
      <dgm:spPr/>
      <dgm:t>
        <a:bodyPr/>
        <a:lstStyle/>
        <a:p>
          <a:endParaRPr lang="en-GB"/>
        </a:p>
      </dgm:t>
    </dgm:pt>
    <dgm:pt modelId="{A5011B7E-A7B5-40D5-9524-E0A2E649DAA0}">
      <dgm:prSet phldrT="[Text]"/>
      <dgm:spPr/>
      <dgm:t>
        <a:bodyPr/>
        <a:lstStyle/>
        <a:p>
          <a:pPr marL="0" algn="ctr">
            <a:buNone/>
          </a:pPr>
          <a:endParaRPr lang="en-GB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CF494-C60F-4FF2-B1CF-25B38E1D2E43}" type="parTrans" cxnId="{720BF7DC-F6A2-4461-A3D3-B3E64AFA9095}">
      <dgm:prSet/>
      <dgm:spPr/>
      <dgm:t>
        <a:bodyPr/>
        <a:lstStyle/>
        <a:p>
          <a:endParaRPr lang="en-GB"/>
        </a:p>
      </dgm:t>
    </dgm:pt>
    <dgm:pt modelId="{C5AB8C48-F771-45EC-9BEB-DBF9BA1058F1}" type="sibTrans" cxnId="{720BF7DC-F6A2-4461-A3D3-B3E64AFA9095}">
      <dgm:prSet/>
      <dgm:spPr/>
      <dgm:t>
        <a:bodyPr/>
        <a:lstStyle/>
        <a:p>
          <a:endParaRPr lang="en-GB"/>
        </a:p>
      </dgm:t>
    </dgm:pt>
    <dgm:pt modelId="{CEBB2FFD-D660-4F68-B9C6-6B1B3B561D81}">
      <dgm:prSet phldrT="[Text]" custT="1"/>
      <dgm:spPr/>
      <dgm:t>
        <a:bodyPr/>
        <a:lstStyle/>
        <a:p>
          <a:pPr marL="180975" indent="-180975" algn="ctr">
            <a:buNone/>
          </a:pPr>
          <a:endParaRPr lang="en-GB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623B5-DF46-4229-86FA-90A50C10F53A}" type="parTrans" cxnId="{17789D3E-E337-48AA-BE27-2CD838786EC6}">
      <dgm:prSet/>
      <dgm:spPr/>
      <dgm:t>
        <a:bodyPr/>
        <a:lstStyle/>
        <a:p>
          <a:endParaRPr lang="en-GB"/>
        </a:p>
      </dgm:t>
    </dgm:pt>
    <dgm:pt modelId="{84167D74-2084-454B-A6A1-24932A48A9D8}" type="sibTrans" cxnId="{17789D3E-E337-48AA-BE27-2CD838786EC6}">
      <dgm:prSet/>
      <dgm:spPr/>
      <dgm:t>
        <a:bodyPr/>
        <a:lstStyle/>
        <a:p>
          <a:endParaRPr lang="en-GB"/>
        </a:p>
      </dgm:t>
    </dgm:pt>
    <dgm:pt modelId="{AE159DF8-D625-4471-B785-3668CBBCFDC7}">
      <dgm:prSet phldrT="[Text]"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Impact Assessment Activity</a:t>
          </a:r>
        </a:p>
      </dgm:t>
    </dgm:pt>
    <dgm:pt modelId="{ACA0A941-38DD-4B48-9699-99D32C038296}" type="parTrans" cxnId="{7167F208-BDAC-42EA-88CD-D1B52394E523}">
      <dgm:prSet/>
      <dgm:spPr/>
      <dgm:t>
        <a:bodyPr/>
        <a:lstStyle/>
        <a:p>
          <a:endParaRPr lang="en-GB"/>
        </a:p>
      </dgm:t>
    </dgm:pt>
    <dgm:pt modelId="{B03FD070-7FD7-42AD-ACFA-421D5CD39110}" type="sibTrans" cxnId="{7167F208-BDAC-42EA-88CD-D1B52394E523}">
      <dgm:prSet/>
      <dgm:spPr/>
      <dgm:t>
        <a:bodyPr/>
        <a:lstStyle/>
        <a:p>
          <a:endParaRPr lang="en-GB"/>
        </a:p>
      </dgm:t>
    </dgm:pt>
    <dgm:pt modelId="{87A0272A-9AF2-4EE5-80F9-E429E66FE731}">
      <dgm:prSet phldrT="[Text]"/>
      <dgm:spPr/>
      <dgm:t>
        <a:bodyPr/>
        <a:lstStyle/>
        <a:p>
          <a:pPr marL="0" algn="ctr">
            <a:buNone/>
          </a:pPr>
          <a:endParaRPr lang="en-GB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4A0ECC-6661-45A3-9A1F-4C31085A3DA0}" type="parTrans" cxnId="{927BFDE3-1DF4-4D72-97A9-FDF70D9D1097}">
      <dgm:prSet/>
      <dgm:spPr/>
      <dgm:t>
        <a:bodyPr/>
        <a:lstStyle/>
        <a:p>
          <a:endParaRPr lang="en-GB"/>
        </a:p>
      </dgm:t>
    </dgm:pt>
    <dgm:pt modelId="{52C6B683-56D9-438D-B2B5-1EE74A96F749}" type="sibTrans" cxnId="{927BFDE3-1DF4-4D72-97A9-FDF70D9D1097}">
      <dgm:prSet/>
      <dgm:spPr/>
      <dgm:t>
        <a:bodyPr/>
        <a:lstStyle/>
        <a:p>
          <a:endParaRPr lang="en-GB"/>
        </a:p>
      </dgm:t>
    </dgm:pt>
    <dgm:pt modelId="{27633FAD-C5DC-44D7-B13C-0DA80C75961A}">
      <dgm:prSet phldrT="[Text]"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Consultation Responses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05A5B57-B33F-43CB-8D5E-3AB894358AE3}" type="parTrans" cxnId="{C7684727-3EFA-4CF7-8527-A97181867047}">
      <dgm:prSet/>
      <dgm:spPr/>
      <dgm:t>
        <a:bodyPr/>
        <a:lstStyle/>
        <a:p>
          <a:endParaRPr lang="en-GB"/>
        </a:p>
      </dgm:t>
    </dgm:pt>
    <dgm:pt modelId="{A698E74B-B860-4EFD-9BAA-5D1D795EFBE0}" type="sibTrans" cxnId="{C7684727-3EFA-4CF7-8527-A97181867047}">
      <dgm:prSet/>
      <dgm:spPr/>
      <dgm:t>
        <a:bodyPr/>
        <a:lstStyle/>
        <a:p>
          <a:endParaRPr lang="en-GB"/>
        </a:p>
      </dgm:t>
    </dgm:pt>
    <dgm:pt modelId="{3C44EE10-DA7D-4ADC-B695-2542CE89E8C3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Proposed Implementation Date and Approach</a:t>
          </a:r>
        </a:p>
      </dgm:t>
    </dgm:pt>
    <dgm:pt modelId="{0E969C2A-DFF4-449C-B51C-D04122B9114B}" type="parTrans" cxnId="{3BB85945-27CB-40B8-8B42-3EF61804074F}">
      <dgm:prSet/>
      <dgm:spPr/>
      <dgm:t>
        <a:bodyPr/>
        <a:lstStyle/>
        <a:p>
          <a:endParaRPr lang="en-GB"/>
        </a:p>
      </dgm:t>
    </dgm:pt>
    <dgm:pt modelId="{EA055CB6-FB7D-4999-96DA-F950D8E9CAB4}" type="sibTrans" cxnId="{3BB85945-27CB-40B8-8B42-3EF61804074F}">
      <dgm:prSet/>
      <dgm:spPr/>
      <dgm:t>
        <a:bodyPr/>
        <a:lstStyle/>
        <a:p>
          <a:endParaRPr lang="en-GB"/>
        </a:p>
      </dgm:t>
    </dgm:pt>
    <dgm:pt modelId="{70BACFED-8E29-471F-A660-66D3CA18EC7E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Responsible Committee</a:t>
          </a:r>
        </a:p>
      </dgm:t>
    </dgm:pt>
    <dgm:pt modelId="{D37F09B3-9BC8-4289-AD64-78C492DA6F00}" type="parTrans" cxnId="{B0051073-65ED-48E8-B52F-E86AABEEF6EC}">
      <dgm:prSet/>
      <dgm:spPr/>
      <dgm:t>
        <a:bodyPr/>
        <a:lstStyle/>
        <a:p>
          <a:endParaRPr lang="en-GB"/>
        </a:p>
      </dgm:t>
    </dgm:pt>
    <dgm:pt modelId="{1CD38559-6552-43C2-BC33-D3BCDB8ECE81}" type="sibTrans" cxnId="{B0051073-65ED-48E8-B52F-E86AABEEF6EC}">
      <dgm:prSet/>
      <dgm:spPr/>
      <dgm:t>
        <a:bodyPr/>
        <a:lstStyle/>
        <a:p>
          <a:endParaRPr lang="en-GB"/>
        </a:p>
      </dgm:t>
    </dgm:pt>
    <dgm:pt modelId="{9D473A50-A2FB-43F4-86F6-1C5DF00E0854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Change Path</a:t>
          </a:r>
        </a:p>
      </dgm:t>
    </dgm:pt>
    <dgm:pt modelId="{EF874CF4-2014-4DA3-8F41-FBB87D0B7D6F}" type="parTrans" cxnId="{8DBB3B78-D555-49CF-89BC-27DFD009268B}">
      <dgm:prSet/>
      <dgm:spPr/>
      <dgm:t>
        <a:bodyPr/>
        <a:lstStyle/>
        <a:p>
          <a:endParaRPr lang="en-GB"/>
        </a:p>
      </dgm:t>
    </dgm:pt>
    <dgm:pt modelId="{B5663B70-BD1D-49D1-8344-A7ACDCD1208C}" type="sibTrans" cxnId="{8DBB3B78-D555-49CF-89BC-27DFD009268B}">
      <dgm:prSet/>
      <dgm:spPr/>
      <dgm:t>
        <a:bodyPr/>
        <a:lstStyle/>
        <a:p>
          <a:endParaRPr lang="en-GB"/>
        </a:p>
      </dgm:t>
    </dgm:pt>
    <dgm:pt modelId="{5ED4DF39-21B1-4BA9-AACE-42238020B68C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Priority Status and Urgency</a:t>
          </a:r>
        </a:p>
      </dgm:t>
    </dgm:pt>
    <dgm:pt modelId="{BDC058DD-09CC-461D-9D6F-42BB2FC67C81}" type="parTrans" cxnId="{61337F20-FB21-4D9E-8135-764CDB66761C}">
      <dgm:prSet/>
      <dgm:spPr/>
      <dgm:t>
        <a:bodyPr/>
        <a:lstStyle/>
        <a:p>
          <a:endParaRPr lang="en-GB"/>
        </a:p>
      </dgm:t>
    </dgm:pt>
    <dgm:pt modelId="{94DDCC58-9B94-4148-9B1E-F5C15547A31A}" type="sibTrans" cxnId="{61337F20-FB21-4D9E-8135-764CDB66761C}">
      <dgm:prSet/>
      <dgm:spPr/>
      <dgm:t>
        <a:bodyPr/>
        <a:lstStyle/>
        <a:p>
          <a:endParaRPr lang="en-GB"/>
        </a:p>
      </dgm:t>
    </dgm:pt>
    <dgm:pt modelId="{58169FCF-FD2F-47AD-A323-142A20D8B073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points of Contact</a:t>
          </a:r>
        </a:p>
      </dgm:t>
    </dgm:pt>
    <dgm:pt modelId="{4109DC27-2E5D-48F4-BB29-C513DBBD3B1F}" type="parTrans" cxnId="{04519BA0-1E6E-4CC2-B0BE-5B523ED9F79B}">
      <dgm:prSet/>
      <dgm:spPr/>
      <dgm:t>
        <a:bodyPr/>
        <a:lstStyle/>
        <a:p>
          <a:endParaRPr lang="en-GB"/>
        </a:p>
      </dgm:t>
    </dgm:pt>
    <dgm:pt modelId="{E26696AC-A5BC-4129-9897-2C06EEFA9045}" type="sibTrans" cxnId="{04519BA0-1E6E-4CC2-B0BE-5B523ED9F79B}">
      <dgm:prSet/>
      <dgm:spPr/>
      <dgm:t>
        <a:bodyPr/>
        <a:lstStyle/>
        <a:p>
          <a:endParaRPr lang="en-GB"/>
        </a:p>
      </dgm:t>
    </dgm:pt>
    <dgm:pt modelId="{1A359D55-B383-4F10-B6C0-F41529CFD7EC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Background and Summary</a:t>
          </a:r>
        </a:p>
      </dgm:t>
    </dgm:pt>
    <dgm:pt modelId="{011F1F1E-30A5-4FCE-AADA-3D6A4E21BAF6}" type="parTrans" cxnId="{F3CCDB88-4569-432A-A7F6-F7B345FE2AC0}">
      <dgm:prSet/>
      <dgm:spPr/>
      <dgm:t>
        <a:bodyPr/>
        <a:lstStyle/>
        <a:p>
          <a:endParaRPr lang="en-GB"/>
        </a:p>
      </dgm:t>
    </dgm:pt>
    <dgm:pt modelId="{713424C7-9EE6-4397-BF8C-F50A73583BD6}" type="sibTrans" cxnId="{F3CCDB88-4569-432A-A7F6-F7B345FE2AC0}">
      <dgm:prSet/>
      <dgm:spPr/>
      <dgm:t>
        <a:bodyPr/>
        <a:lstStyle/>
        <a:p>
          <a:endParaRPr lang="en-GB"/>
        </a:p>
      </dgm:t>
    </dgm:pt>
    <dgm:pt modelId="{1B987CB3-164B-4DBE-A941-C597837E3123}">
      <dgm:prSet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Proposal Plan for progression with associated activities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Appendix</a:t>
          </a:r>
          <a:b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Glossary</a:t>
          </a:r>
          <a:b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RAID log</a:t>
          </a: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22F9906-CCFA-48D5-B473-B034960FA6BB}" type="parTrans" cxnId="{C7792DEE-E6F5-47F6-A110-EBEF77EF6288}">
      <dgm:prSet/>
      <dgm:spPr/>
      <dgm:t>
        <a:bodyPr/>
        <a:lstStyle/>
        <a:p>
          <a:endParaRPr lang="en-GB"/>
        </a:p>
      </dgm:t>
    </dgm:pt>
    <dgm:pt modelId="{CEC2826D-A5CD-4FE2-A15E-523DDD9EDD24}" type="sibTrans" cxnId="{C7792DEE-E6F5-47F6-A110-EBEF77EF6288}">
      <dgm:prSet/>
      <dgm:spPr/>
      <dgm:t>
        <a:bodyPr/>
        <a:lstStyle/>
        <a:p>
          <a:endParaRPr lang="en-GB"/>
        </a:p>
      </dgm:t>
    </dgm:pt>
    <dgm:pt modelId="{650F50E5-14A6-4DFD-8AAE-6BB4D5D02E98}">
      <dgm:prSet phldrT="[Text]" custT="1"/>
      <dgm:spPr/>
      <dgm:t>
        <a:bodyPr/>
        <a:lstStyle/>
        <a:p>
          <a:pPr marL="180975" indent="-180975" algn="l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Analysis Undertaken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40ED838-78E2-4450-BCCB-F431A7F8B0DA}" type="parTrans" cxnId="{A1421309-9A2A-489D-B0ED-5CA98F302A99}">
      <dgm:prSet/>
      <dgm:spPr/>
      <dgm:t>
        <a:bodyPr/>
        <a:lstStyle/>
        <a:p>
          <a:endParaRPr lang="en-GB"/>
        </a:p>
      </dgm:t>
    </dgm:pt>
    <dgm:pt modelId="{46269886-FE45-4F3D-9D53-6BD00EE28559}" type="sibTrans" cxnId="{A1421309-9A2A-489D-B0ED-5CA98F302A99}">
      <dgm:prSet/>
      <dgm:spPr/>
      <dgm:t>
        <a:bodyPr/>
        <a:lstStyle/>
        <a:p>
          <a:endParaRPr lang="en-GB"/>
        </a:p>
      </dgm:t>
    </dgm:pt>
    <dgm:pt modelId="{9C13A2E8-7563-4F2B-B81B-BBA320D96433}">
      <dgm:prSet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Proposed Solution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6393DA4-5084-4756-8B01-645FD7A89B71}" type="parTrans" cxnId="{6131BD9B-E36F-4C0F-9018-3F345B6F9894}">
      <dgm:prSet/>
      <dgm:spPr/>
      <dgm:t>
        <a:bodyPr/>
        <a:lstStyle/>
        <a:p>
          <a:endParaRPr lang="en-GB"/>
        </a:p>
      </dgm:t>
    </dgm:pt>
    <dgm:pt modelId="{5D6D3AF8-EFCC-4491-AE9D-E1590F8CB3D2}" type="sibTrans" cxnId="{6131BD9B-E36F-4C0F-9018-3F345B6F9894}">
      <dgm:prSet/>
      <dgm:spPr/>
      <dgm:t>
        <a:bodyPr/>
        <a:lstStyle/>
        <a:p>
          <a:endParaRPr lang="en-GB"/>
        </a:p>
      </dgm:t>
    </dgm:pt>
    <dgm:pt modelId="{5581C838-6FCC-41DE-B7F3-707B35FF7B59}">
      <dgm:prSet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Draft of Legal Text</a:t>
          </a:r>
        </a:p>
      </dgm:t>
    </dgm:pt>
    <dgm:pt modelId="{6D06C20F-65D7-418D-9C59-6C35FD02E307}" type="parTrans" cxnId="{B08788BC-CD3C-4126-9D6C-104C13FEA91E}">
      <dgm:prSet/>
      <dgm:spPr/>
      <dgm:t>
        <a:bodyPr/>
        <a:lstStyle/>
        <a:p>
          <a:endParaRPr lang="en-GB"/>
        </a:p>
      </dgm:t>
    </dgm:pt>
    <dgm:pt modelId="{1C2A0671-E9DB-4ED7-986B-FC3C50A57B56}" type="sibTrans" cxnId="{B08788BC-CD3C-4126-9D6C-104C13FEA91E}">
      <dgm:prSet/>
      <dgm:spPr/>
      <dgm:t>
        <a:bodyPr/>
        <a:lstStyle/>
        <a:p>
          <a:endParaRPr lang="en-GB"/>
        </a:p>
      </dgm:t>
    </dgm:pt>
    <dgm:pt modelId="{FA861DB9-CB33-4548-A5D5-2A492C2F7157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Service Provider</a:t>
          </a:r>
        </a:p>
      </dgm:t>
    </dgm:pt>
    <dgm:pt modelId="{ED24DEFF-29D7-4ABC-9897-0D046624A1FD}" type="parTrans" cxnId="{130BCB27-EA37-40B5-AAA3-8B0E865A3B2A}">
      <dgm:prSet/>
      <dgm:spPr/>
      <dgm:t>
        <a:bodyPr/>
        <a:lstStyle/>
        <a:p>
          <a:endParaRPr lang="en-GB"/>
        </a:p>
      </dgm:t>
    </dgm:pt>
    <dgm:pt modelId="{08EAB039-7F55-40A0-AE69-1C8EC73D5052}" type="sibTrans" cxnId="{130BCB27-EA37-40B5-AAA3-8B0E865A3B2A}">
      <dgm:prSet/>
      <dgm:spPr/>
      <dgm:t>
        <a:bodyPr/>
        <a:lstStyle/>
        <a:p>
          <a:endParaRPr lang="en-GB"/>
        </a:p>
      </dgm:t>
    </dgm:pt>
    <dgm:pt modelId="{772A30CC-EC51-432C-9583-58236768E3B8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Party</a:t>
          </a:r>
        </a:p>
      </dgm:t>
    </dgm:pt>
    <dgm:pt modelId="{ECDFC976-70C9-40AB-BB2E-F460E393967E}" type="parTrans" cxnId="{AE10A71D-1449-476F-8A2C-95ADF74D6DD1}">
      <dgm:prSet/>
      <dgm:spPr/>
      <dgm:t>
        <a:bodyPr/>
        <a:lstStyle/>
        <a:p>
          <a:endParaRPr lang="en-GB"/>
        </a:p>
      </dgm:t>
    </dgm:pt>
    <dgm:pt modelId="{232936AF-0CCE-4B4C-B9E4-43DD38538B1F}" type="sibTrans" cxnId="{AE10A71D-1449-476F-8A2C-95ADF74D6DD1}">
      <dgm:prSet/>
      <dgm:spPr/>
      <dgm:t>
        <a:bodyPr/>
        <a:lstStyle/>
        <a:p>
          <a:endParaRPr lang="en-GB"/>
        </a:p>
      </dgm:t>
    </dgm:pt>
    <dgm:pt modelId="{84114007-4B56-40DE-975F-0E3981472E05}">
      <dgm:prSet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Business Case Assessment</a:t>
          </a:r>
        </a:p>
      </dgm:t>
    </dgm:pt>
    <dgm:pt modelId="{8F77ACE1-93A9-4A30-8BC2-8BC1B10E6844}" type="parTrans" cxnId="{66F0C96D-3F68-4499-B899-4DA6DB13F1C2}">
      <dgm:prSet/>
      <dgm:spPr/>
      <dgm:t>
        <a:bodyPr/>
        <a:lstStyle/>
        <a:p>
          <a:endParaRPr lang="en-GB"/>
        </a:p>
      </dgm:t>
    </dgm:pt>
    <dgm:pt modelId="{98611F71-B25C-4E74-83FE-F0FA065E092E}" type="sibTrans" cxnId="{66F0C96D-3F68-4499-B899-4DA6DB13F1C2}">
      <dgm:prSet/>
      <dgm:spPr/>
      <dgm:t>
        <a:bodyPr/>
        <a:lstStyle/>
        <a:p>
          <a:endParaRPr lang="en-GB"/>
        </a:p>
      </dgm:t>
    </dgm:pt>
    <dgm:pt modelId="{045DAEAB-96CE-4329-8BE6-D7C5A63EE752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  <a:tabLst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Cost Benefit Analysis </a:t>
          </a:r>
        </a:p>
      </dgm:t>
    </dgm:pt>
    <dgm:pt modelId="{4E7789ED-C904-47DA-B2C4-FDF9D8B588E0}" type="parTrans" cxnId="{B096F6BA-4A6C-4B8A-877E-C7280C2A829D}">
      <dgm:prSet/>
      <dgm:spPr/>
      <dgm:t>
        <a:bodyPr/>
        <a:lstStyle/>
        <a:p>
          <a:endParaRPr lang="en-GB"/>
        </a:p>
      </dgm:t>
    </dgm:pt>
    <dgm:pt modelId="{0E09F72B-2CDB-4E60-9AA4-D127B6DFC0FA}" type="sibTrans" cxnId="{B096F6BA-4A6C-4B8A-877E-C7280C2A829D}">
      <dgm:prSet/>
      <dgm:spPr/>
      <dgm:t>
        <a:bodyPr/>
        <a:lstStyle/>
        <a:p>
          <a:endParaRPr lang="en-GB"/>
        </a:p>
      </dgm:t>
    </dgm:pt>
    <dgm:pt modelId="{CF69C36C-0877-48EA-B782-4345765C4FCA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  <a:tabLst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Tangible Benefits</a:t>
          </a:r>
        </a:p>
      </dgm:t>
    </dgm:pt>
    <dgm:pt modelId="{BF0ACB6B-B6A7-435A-94C8-2083E6B8E444}" type="parTrans" cxnId="{0236D81B-9F79-44A9-AB49-62F2B9BF9CD8}">
      <dgm:prSet/>
      <dgm:spPr/>
      <dgm:t>
        <a:bodyPr/>
        <a:lstStyle/>
        <a:p>
          <a:endParaRPr lang="en-GB"/>
        </a:p>
      </dgm:t>
    </dgm:pt>
    <dgm:pt modelId="{D36FBB01-AFD3-45B3-868B-09CFA7578A45}" type="sibTrans" cxnId="{0236D81B-9F79-44A9-AB49-62F2B9BF9CD8}">
      <dgm:prSet/>
      <dgm:spPr/>
      <dgm:t>
        <a:bodyPr/>
        <a:lstStyle/>
        <a:p>
          <a:endParaRPr lang="en-GB"/>
        </a:p>
      </dgm:t>
    </dgm:pt>
    <dgm:pt modelId="{CE6D9ADB-186F-4D13-B43E-2CC530BB35CE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  <a:tabLst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Intangible Benefits</a:t>
          </a:r>
        </a:p>
      </dgm:t>
    </dgm:pt>
    <dgm:pt modelId="{AD7693CD-5738-4066-8D8E-84FCF650A7FE}" type="parTrans" cxnId="{609D95DE-6AA7-4636-8099-25A04044FFB3}">
      <dgm:prSet/>
      <dgm:spPr/>
      <dgm:t>
        <a:bodyPr/>
        <a:lstStyle/>
        <a:p>
          <a:endParaRPr lang="en-GB"/>
        </a:p>
      </dgm:t>
    </dgm:pt>
    <dgm:pt modelId="{AB762071-1BE6-4AEB-88E4-02F52E391E0C}" type="sibTrans" cxnId="{609D95DE-6AA7-4636-8099-25A04044FFB3}">
      <dgm:prSet/>
      <dgm:spPr/>
      <dgm:t>
        <a:bodyPr/>
        <a:lstStyle/>
        <a:p>
          <a:endParaRPr lang="en-GB"/>
        </a:p>
      </dgm:t>
    </dgm:pt>
    <dgm:pt modelId="{75670F60-74F4-4E10-B127-F686AA040065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  <a:tabLst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Cost Benefit Analysis Summary</a:t>
          </a:r>
        </a:p>
      </dgm:t>
    </dgm:pt>
    <dgm:pt modelId="{287B81ED-586A-418D-9F54-57B1666EC2B9}" type="parTrans" cxnId="{4F8B3BDC-C6DD-46DE-98EC-AE04B99929AA}">
      <dgm:prSet/>
      <dgm:spPr/>
      <dgm:t>
        <a:bodyPr/>
        <a:lstStyle/>
        <a:p>
          <a:endParaRPr lang="en-GB"/>
        </a:p>
      </dgm:t>
    </dgm:pt>
    <dgm:pt modelId="{E1524EA1-4EBE-468E-AA73-CAEC1A40D9CF}" type="sibTrans" cxnId="{4F8B3BDC-C6DD-46DE-98EC-AE04B99929AA}">
      <dgm:prSet/>
      <dgm:spPr/>
      <dgm:t>
        <a:bodyPr/>
        <a:lstStyle/>
        <a:p>
          <a:endParaRPr lang="en-GB"/>
        </a:p>
      </dgm:t>
    </dgm:pt>
    <dgm:pt modelId="{85D00558-9294-4B2B-9BCF-9841782A0A42}">
      <dgm:prSet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Case for Change</a:t>
          </a:r>
        </a:p>
      </dgm:t>
    </dgm:pt>
    <dgm:pt modelId="{402DAE66-1A9E-429C-9D6D-08B0F9493B20}" type="parTrans" cxnId="{544E6A97-7769-4B48-921B-020D527F636D}">
      <dgm:prSet/>
      <dgm:spPr/>
      <dgm:t>
        <a:bodyPr/>
        <a:lstStyle/>
        <a:p>
          <a:endParaRPr lang="en-GB"/>
        </a:p>
      </dgm:t>
    </dgm:pt>
    <dgm:pt modelId="{01D982C7-CBC7-4850-B73C-8C0BCD7A7CB8}" type="sibTrans" cxnId="{544E6A97-7769-4B48-921B-020D527F636D}">
      <dgm:prSet/>
      <dgm:spPr/>
      <dgm:t>
        <a:bodyPr/>
        <a:lstStyle/>
        <a:p>
          <a:endParaRPr lang="en-GB"/>
        </a:p>
      </dgm:t>
    </dgm:pt>
    <dgm:pt modelId="{6C4C3AB3-4316-43D4-80AB-62FAE83FBED4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Authority Determined </a:t>
          </a:r>
        </a:p>
      </dgm:t>
    </dgm:pt>
    <dgm:pt modelId="{9734BFC5-B366-4A4D-B1EA-7763FAB56C92}" type="parTrans" cxnId="{F05AC2D3-828D-44BF-951D-58F76E8C3DD5}">
      <dgm:prSet/>
      <dgm:spPr/>
      <dgm:t>
        <a:bodyPr/>
        <a:lstStyle/>
        <a:p>
          <a:endParaRPr lang="en-GB"/>
        </a:p>
      </dgm:t>
    </dgm:pt>
    <dgm:pt modelId="{F6467FE2-3F78-464F-B2AD-7C134F3AF2C0}" type="sibTrans" cxnId="{F05AC2D3-828D-44BF-951D-58F76E8C3DD5}">
      <dgm:prSet/>
      <dgm:spPr/>
      <dgm:t>
        <a:bodyPr/>
        <a:lstStyle/>
        <a:p>
          <a:endParaRPr lang="en-GB"/>
        </a:p>
      </dgm:t>
    </dgm:pt>
    <dgm:pt modelId="{742B60D9-2AF4-4BC6-A965-3F8CA1BB7F51}">
      <dgm:prSet custT="1"/>
      <dgm:spPr/>
      <dgm:t>
        <a:bodyPr/>
        <a:lstStyle/>
        <a:p>
          <a:pPr marL="4476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Self-Governance</a:t>
          </a:r>
        </a:p>
      </dgm:t>
    </dgm:pt>
    <dgm:pt modelId="{5EE2D447-2223-4172-A4A2-85CC994B4A79}" type="parTrans" cxnId="{FB39E4B5-B70A-4986-85DB-610B98F3ABFE}">
      <dgm:prSet/>
      <dgm:spPr/>
      <dgm:t>
        <a:bodyPr/>
        <a:lstStyle/>
        <a:p>
          <a:endParaRPr lang="en-GB"/>
        </a:p>
      </dgm:t>
    </dgm:pt>
    <dgm:pt modelId="{BFE18686-4A0F-488C-9EFC-1DA5744EE27D}" type="sibTrans" cxnId="{FB39E4B5-B70A-4986-85DB-610B98F3ABFE}">
      <dgm:prSet/>
      <dgm:spPr/>
      <dgm:t>
        <a:bodyPr/>
        <a:lstStyle/>
        <a:p>
          <a:endParaRPr lang="en-GB"/>
        </a:p>
      </dgm:t>
    </dgm:pt>
    <dgm:pt modelId="{E25C45A5-F5D2-4C61-9DEA-5C46A622929B}">
      <dgm:prSet custT="1"/>
      <dgm:spPr/>
      <dgm:t>
        <a:bodyPr/>
        <a:lstStyle/>
        <a:p>
          <a:pPr marL="180975" indent="-180975" algn="l">
            <a:buFont typeface="Arial" panose="020B0604020202020204" pitchFamily="34" charset="0"/>
            <a:buChar char="•"/>
          </a:pP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</a:t>
          </a:r>
          <a: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minded to </a:t>
          </a:r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position</a:t>
          </a:r>
        </a:p>
      </dgm:t>
    </dgm:pt>
    <dgm:pt modelId="{CAC379D5-CBB7-4C25-A254-3F5D878915C0}" type="parTrans" cxnId="{224226B3-5D82-429E-A6ED-7C1790B529E3}">
      <dgm:prSet/>
      <dgm:spPr/>
      <dgm:t>
        <a:bodyPr/>
        <a:lstStyle/>
        <a:p>
          <a:endParaRPr lang="en-GB"/>
        </a:p>
      </dgm:t>
    </dgm:pt>
    <dgm:pt modelId="{F5AAEDF6-E9FF-4C2B-9FC2-58C1E19F831E}" type="sibTrans" cxnId="{224226B3-5D82-429E-A6ED-7C1790B529E3}">
      <dgm:prSet/>
      <dgm:spPr/>
      <dgm:t>
        <a:bodyPr/>
        <a:lstStyle/>
        <a:p>
          <a:endParaRPr lang="en-GB"/>
        </a:p>
      </dgm:t>
    </dgm:pt>
    <dgm:pt modelId="{1421F724-2EDC-448B-B8C8-673CCA144802}">
      <dgm:prSet custT="1"/>
      <dgm:spPr/>
      <dgm:t>
        <a:bodyPr/>
        <a:lstStyle/>
        <a:p>
          <a:pPr marL="180975" indent="-180975" algn="l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Details of Responses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76C2932-A496-4528-93BD-5B83DC87DEDC}" type="parTrans" cxnId="{41F8D347-0AAC-42DB-9ADD-3D893A807F94}">
      <dgm:prSet/>
      <dgm:spPr/>
      <dgm:t>
        <a:bodyPr/>
        <a:lstStyle/>
        <a:p>
          <a:endParaRPr lang="en-GB"/>
        </a:p>
      </dgm:t>
    </dgm:pt>
    <dgm:pt modelId="{1F775DA2-72DE-4111-B550-EB8C30CE2C79}" type="sibTrans" cxnId="{41F8D347-0AAC-42DB-9ADD-3D893A807F94}">
      <dgm:prSet/>
      <dgm:spPr/>
      <dgm:t>
        <a:bodyPr/>
        <a:lstStyle/>
        <a:p>
          <a:endParaRPr lang="en-GB"/>
        </a:p>
      </dgm:t>
    </dgm:pt>
    <dgm:pt modelId="{C12274F2-A418-440E-BDF5-C1DA494DF1A4}">
      <dgm:prSet custT="1"/>
      <dgm:spPr/>
      <dgm:t>
        <a:bodyPr/>
        <a:lstStyle/>
        <a:p>
          <a:pPr marL="180975" indent="-180975" algn="l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Amendments made following Consultation</a:t>
          </a:r>
          <a:b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9260078-B450-478E-A287-07FFA30D6C83}" type="parTrans" cxnId="{7E817FBB-8B0A-4AFE-A4E6-A5D67040630A}">
      <dgm:prSet/>
      <dgm:spPr/>
      <dgm:t>
        <a:bodyPr/>
        <a:lstStyle/>
        <a:p>
          <a:endParaRPr lang="en-GB"/>
        </a:p>
      </dgm:t>
    </dgm:pt>
    <dgm:pt modelId="{04FC87A8-A4CF-4AE0-9091-C980C1051705}" type="sibTrans" cxnId="{7E817FBB-8B0A-4AFE-A4E6-A5D67040630A}">
      <dgm:prSet/>
      <dgm:spPr/>
      <dgm:t>
        <a:bodyPr/>
        <a:lstStyle/>
        <a:p>
          <a:endParaRPr lang="en-GB"/>
        </a:p>
      </dgm:t>
    </dgm:pt>
    <dgm:pt modelId="{8B22E22F-6061-42F4-A978-932E05851A32}">
      <dgm:prSet custT="1"/>
      <dgm:spPr/>
      <dgm:t>
        <a:bodyPr/>
        <a:lstStyle/>
        <a:p>
          <a:pPr marL="180975" indent="-180975" algn="l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</a:t>
          </a:r>
          <a:r>
            <a:rPr lang="en-GB" sz="1200" i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Recommendation</a:t>
          </a:r>
          <a:endParaRPr lang="en-GB" sz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23C8E20-29DA-45CA-955E-38F455EC0652}" type="parTrans" cxnId="{5CAEE440-B228-4EFE-8EF0-3FBD2D85B8AF}">
      <dgm:prSet/>
      <dgm:spPr/>
      <dgm:t>
        <a:bodyPr/>
        <a:lstStyle/>
        <a:p>
          <a:endParaRPr lang="en-GB"/>
        </a:p>
      </dgm:t>
    </dgm:pt>
    <dgm:pt modelId="{A083C74A-6003-4D29-9C5D-6E128FEDB00B}" type="sibTrans" cxnId="{5CAEE440-B228-4EFE-8EF0-3FBD2D85B8AF}">
      <dgm:prSet/>
      <dgm:spPr/>
      <dgm:t>
        <a:bodyPr/>
        <a:lstStyle/>
        <a:p>
          <a:endParaRPr lang="en-GB"/>
        </a:p>
      </dgm:t>
    </dgm:pt>
    <dgm:pt modelId="{A6D871E1-BE88-48A1-ADD0-CA1F598B9808}">
      <dgm:prSet phldrT="[Text]" custT="1"/>
      <dgm:spPr/>
      <dgm:t>
        <a:bodyPr/>
        <a:lstStyle/>
        <a:p>
          <a:pPr marL="180975" indent="-180975"/>
          <a:r>
            <a:rPr lang="en-GB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Document Version</a:t>
          </a:r>
        </a:p>
      </dgm:t>
    </dgm:pt>
    <dgm:pt modelId="{A357A97C-A9A2-444A-BF8F-F24BCA0F0732}" type="sibTrans" cxnId="{8E8F8D46-B38B-4404-BFDE-44C05270E3CB}">
      <dgm:prSet/>
      <dgm:spPr/>
      <dgm:t>
        <a:bodyPr/>
        <a:lstStyle/>
        <a:p>
          <a:endParaRPr lang="en-GB"/>
        </a:p>
      </dgm:t>
    </dgm:pt>
    <dgm:pt modelId="{FE16A4CE-FDC9-4C89-A9D5-45AAD619B3F0}" type="parTrans" cxnId="{8E8F8D46-B38B-4404-BFDE-44C05270E3CB}">
      <dgm:prSet/>
      <dgm:spPr/>
      <dgm:t>
        <a:bodyPr/>
        <a:lstStyle/>
        <a:p>
          <a:endParaRPr lang="en-GB"/>
        </a:p>
      </dgm:t>
    </dgm:pt>
    <dgm:pt modelId="{594B3D9E-96D0-44A6-A93D-4A9BCCFB5B1C}" type="pres">
      <dgm:prSet presAssocID="{7D573468-7EA2-4605-9FFF-1A869911D6CB}" presName="Name0" presStyleCnt="0">
        <dgm:presLayoutVars>
          <dgm:dir/>
          <dgm:resizeHandles val="exact"/>
        </dgm:presLayoutVars>
      </dgm:prSet>
      <dgm:spPr/>
    </dgm:pt>
    <dgm:pt modelId="{9F512599-D1F4-48FB-A4A8-49D7354CD20A}" type="pres">
      <dgm:prSet presAssocID="{BFCA2177-2AA8-4759-8FDD-93FEC57B5B33}" presName="composite" presStyleCnt="0"/>
      <dgm:spPr/>
    </dgm:pt>
    <dgm:pt modelId="{C6C7A641-EFC0-495D-99EE-84B800071001}" type="pres">
      <dgm:prSet presAssocID="{BFCA2177-2AA8-4759-8FDD-93FEC57B5B33}" presName="imagSh" presStyleLbl="bgImgPlace1" presStyleIdx="0" presStyleCnt="4"/>
      <dgm:spPr/>
    </dgm:pt>
    <dgm:pt modelId="{BE3C46A3-A1E5-4D8E-97B6-70E7D3CD8581}" type="pres">
      <dgm:prSet presAssocID="{BFCA2177-2AA8-4759-8FDD-93FEC57B5B33}" presName="txNode" presStyleLbl="node1" presStyleIdx="0" presStyleCnt="4" custScaleY="211620" custLinFactNeighborY="36564">
        <dgm:presLayoutVars>
          <dgm:bulletEnabled val="1"/>
        </dgm:presLayoutVars>
      </dgm:prSet>
      <dgm:spPr/>
    </dgm:pt>
    <dgm:pt modelId="{1DFDB940-594F-4358-ACEF-3879922D6289}" type="pres">
      <dgm:prSet presAssocID="{9F5ABCA3-BB4A-40D3-B96B-22472D54006F}" presName="sibTrans" presStyleLbl="sibTrans2D1" presStyleIdx="0" presStyleCnt="3"/>
      <dgm:spPr/>
    </dgm:pt>
    <dgm:pt modelId="{BF781A33-F855-4EB9-AEF5-E8C542DE8437}" type="pres">
      <dgm:prSet presAssocID="{9F5ABCA3-BB4A-40D3-B96B-22472D54006F}" presName="connTx" presStyleLbl="sibTrans2D1" presStyleIdx="0" presStyleCnt="3"/>
      <dgm:spPr/>
    </dgm:pt>
    <dgm:pt modelId="{646A848F-0CD7-495F-8B28-CD93CE4B5F9D}" type="pres">
      <dgm:prSet presAssocID="{A5011B7E-A7B5-40D5-9524-E0A2E649DAA0}" presName="composite" presStyleCnt="0"/>
      <dgm:spPr/>
    </dgm:pt>
    <dgm:pt modelId="{06A2F1C1-6251-4215-B406-FC34C8C50BB7}" type="pres">
      <dgm:prSet presAssocID="{A5011B7E-A7B5-40D5-9524-E0A2E649DAA0}" presName="imagSh" presStyleLbl="bgImgPlace1" presStyleIdx="1" presStyleCnt="4"/>
      <dgm:spPr/>
    </dgm:pt>
    <dgm:pt modelId="{7A30CA7F-9A2F-4764-85E7-534FA7A9B2F3}" type="pres">
      <dgm:prSet presAssocID="{A5011B7E-A7B5-40D5-9524-E0A2E649DAA0}" presName="txNode" presStyleLbl="node1" presStyleIdx="1" presStyleCnt="4" custScaleY="212693" custLinFactNeighborY="36911">
        <dgm:presLayoutVars>
          <dgm:bulletEnabled val="1"/>
        </dgm:presLayoutVars>
      </dgm:prSet>
      <dgm:spPr/>
    </dgm:pt>
    <dgm:pt modelId="{EE834DDE-148A-4272-8D92-94A855DDAB15}" type="pres">
      <dgm:prSet presAssocID="{C5AB8C48-F771-45EC-9BEB-DBF9BA1058F1}" presName="sibTrans" presStyleLbl="sibTrans2D1" presStyleIdx="1" presStyleCnt="3"/>
      <dgm:spPr/>
    </dgm:pt>
    <dgm:pt modelId="{753CD24F-E0EE-4932-895F-479F09DDBC06}" type="pres">
      <dgm:prSet presAssocID="{C5AB8C48-F771-45EC-9BEB-DBF9BA1058F1}" presName="connTx" presStyleLbl="sibTrans2D1" presStyleIdx="1" presStyleCnt="3"/>
      <dgm:spPr/>
    </dgm:pt>
    <dgm:pt modelId="{98BAA813-A58D-47CA-9B6F-BCF500C878AB}" type="pres">
      <dgm:prSet presAssocID="{CEBB2FFD-D660-4F68-B9C6-6B1B3B561D81}" presName="composite" presStyleCnt="0"/>
      <dgm:spPr/>
    </dgm:pt>
    <dgm:pt modelId="{636A0037-D4F9-4A7A-AA70-E2098C86ACFC}" type="pres">
      <dgm:prSet presAssocID="{CEBB2FFD-D660-4F68-B9C6-6B1B3B561D81}" presName="imagSh" presStyleLbl="bgImgPlace1" presStyleIdx="2" presStyleCnt="4"/>
      <dgm:spPr/>
    </dgm:pt>
    <dgm:pt modelId="{ADC494D9-150E-4AFB-9DFE-618EE053C0A0}" type="pres">
      <dgm:prSet presAssocID="{CEBB2FFD-D660-4F68-B9C6-6B1B3B561D81}" presName="txNode" presStyleLbl="node1" presStyleIdx="2" presStyleCnt="4" custScaleY="212693" custLinFactNeighborY="36911">
        <dgm:presLayoutVars>
          <dgm:bulletEnabled val="1"/>
        </dgm:presLayoutVars>
      </dgm:prSet>
      <dgm:spPr/>
    </dgm:pt>
    <dgm:pt modelId="{AB70023A-DEB5-4559-BCCB-EB265427FAC7}" type="pres">
      <dgm:prSet presAssocID="{84167D74-2084-454B-A6A1-24932A48A9D8}" presName="sibTrans" presStyleLbl="sibTrans2D1" presStyleIdx="2" presStyleCnt="3"/>
      <dgm:spPr/>
    </dgm:pt>
    <dgm:pt modelId="{B23101C8-7CA8-486F-8138-E4C0B91A956B}" type="pres">
      <dgm:prSet presAssocID="{84167D74-2084-454B-A6A1-24932A48A9D8}" presName="connTx" presStyleLbl="sibTrans2D1" presStyleIdx="2" presStyleCnt="3"/>
      <dgm:spPr/>
    </dgm:pt>
    <dgm:pt modelId="{B6392EB0-1F1C-484C-B52A-D184C2223B88}" type="pres">
      <dgm:prSet presAssocID="{87A0272A-9AF2-4EE5-80F9-E429E66FE731}" presName="composite" presStyleCnt="0"/>
      <dgm:spPr/>
    </dgm:pt>
    <dgm:pt modelId="{F134DA88-A90C-4F0D-B026-E32CD7807F87}" type="pres">
      <dgm:prSet presAssocID="{87A0272A-9AF2-4EE5-80F9-E429E66FE731}" presName="imagSh" presStyleLbl="bgImgPlace1" presStyleIdx="3" presStyleCnt="4"/>
      <dgm:spPr/>
    </dgm:pt>
    <dgm:pt modelId="{6586154F-3ABD-4E12-B633-613E639BCF04}" type="pres">
      <dgm:prSet presAssocID="{87A0272A-9AF2-4EE5-80F9-E429E66FE731}" presName="txNode" presStyleLbl="node1" presStyleIdx="3" presStyleCnt="4" custScaleY="212693" custLinFactNeighborY="36911">
        <dgm:presLayoutVars>
          <dgm:bulletEnabled val="1"/>
        </dgm:presLayoutVars>
      </dgm:prSet>
      <dgm:spPr/>
    </dgm:pt>
  </dgm:ptLst>
  <dgm:cxnLst>
    <dgm:cxn modelId="{3EB9F506-BAC6-4871-BF25-5C0BF8F0F40B}" type="presOf" srcId="{742B60D9-2AF4-4BC6-A965-3F8CA1BB7F51}" destId="{ADC494D9-150E-4AFB-9DFE-618EE053C0A0}" srcOrd="0" destOrd="11" presId="urn:microsoft.com/office/officeart/2005/8/layout/hProcess10"/>
    <dgm:cxn modelId="{7167F208-BDAC-42EA-88CD-D1B52394E523}" srcId="{CEBB2FFD-D660-4F68-B9C6-6B1B3B561D81}" destId="{AE159DF8-D625-4471-B785-3668CBBCFDC7}" srcOrd="0" destOrd="0" parTransId="{ACA0A941-38DD-4B48-9699-99D32C038296}" sibTransId="{B03FD070-7FD7-42AD-ACFA-421D5CD39110}"/>
    <dgm:cxn modelId="{A1421309-9A2A-489D-B0ED-5CA98F302A99}" srcId="{A5011B7E-A7B5-40D5-9524-E0A2E649DAA0}" destId="{650F50E5-14A6-4DFD-8AAE-6BB4D5D02E98}" srcOrd="0" destOrd="0" parTransId="{440ED838-78E2-4450-BCCB-F431A7F8B0DA}" sibTransId="{46269886-FE45-4F3D-9D53-6BD00EE28559}"/>
    <dgm:cxn modelId="{372CF509-DEC3-4019-9184-5A7A22753C26}" type="presOf" srcId="{9F5ABCA3-BB4A-40D3-B96B-22472D54006F}" destId="{1DFDB940-594F-4358-ACEF-3879922D6289}" srcOrd="0" destOrd="0" presId="urn:microsoft.com/office/officeart/2005/8/layout/hProcess10"/>
    <dgm:cxn modelId="{E23A190B-202D-46AE-850E-6E027305E55F}" type="presOf" srcId="{7D573468-7EA2-4605-9FFF-1A869911D6CB}" destId="{594B3D9E-96D0-44A6-A93D-4A9BCCFB5B1C}" srcOrd="0" destOrd="0" presId="urn:microsoft.com/office/officeart/2005/8/layout/hProcess10"/>
    <dgm:cxn modelId="{6ED6260B-F9FC-41E2-BE07-70D3C474E785}" type="presOf" srcId="{85D00558-9294-4B2B-9BCF-9841782A0A42}" destId="{ADC494D9-150E-4AFB-9DFE-618EE053C0A0}" srcOrd="0" destOrd="9" presId="urn:microsoft.com/office/officeart/2005/8/layout/hProcess10"/>
    <dgm:cxn modelId="{8AE6470F-DA27-47DC-81D0-48389D2F4B02}" type="presOf" srcId="{1421F724-2EDC-448B-B8C8-673CCA144802}" destId="{6586154F-3ABD-4E12-B633-613E639BCF04}" srcOrd="0" destOrd="2" presId="urn:microsoft.com/office/officeart/2005/8/layout/hProcess10"/>
    <dgm:cxn modelId="{2CF32710-517F-4E26-AFA6-F00949EC15DF}" type="presOf" srcId="{A6D871E1-BE88-48A1-ADD0-CA1F598B9808}" destId="{BE3C46A3-A1E5-4D8E-97B6-70E7D3CD8581}" srcOrd="0" destOrd="1" presId="urn:microsoft.com/office/officeart/2005/8/layout/hProcess10"/>
    <dgm:cxn modelId="{DCC4BD15-50BA-443E-9698-ADB188949A00}" type="presOf" srcId="{8B22E22F-6061-42F4-A978-932E05851A32}" destId="{6586154F-3ABD-4E12-B633-613E639BCF04}" srcOrd="0" destOrd="4" presId="urn:microsoft.com/office/officeart/2005/8/layout/hProcess10"/>
    <dgm:cxn modelId="{0236D81B-9F79-44A9-AB49-62F2B9BF9CD8}" srcId="{84114007-4B56-40DE-975F-0E3981472E05}" destId="{CF69C36C-0877-48EA-B782-4345765C4FCA}" srcOrd="1" destOrd="0" parTransId="{BF0ACB6B-B6A7-435A-94C8-2083E6B8E444}" sibTransId="{D36FBB01-AFD3-45B3-868B-09CFA7578A45}"/>
    <dgm:cxn modelId="{AE10A71D-1449-476F-8A2C-95ADF74D6DD1}" srcId="{AE159DF8-D625-4471-B785-3668CBBCFDC7}" destId="{772A30CC-EC51-432C-9583-58236768E3B8}" srcOrd="1" destOrd="0" parTransId="{ECDFC976-70C9-40AB-BB2E-F460E393967E}" sibTransId="{232936AF-0CCE-4B4C-B9E4-43DD38538B1F}"/>
    <dgm:cxn modelId="{2118761E-7906-4B3B-988A-EEEE1F376A22}" type="presOf" srcId="{E25C45A5-F5D2-4C61-9DEA-5C46A622929B}" destId="{ADC494D9-150E-4AFB-9DFE-618EE053C0A0}" srcOrd="0" destOrd="12" presId="urn:microsoft.com/office/officeart/2005/8/layout/hProcess10"/>
    <dgm:cxn modelId="{61337F20-FB21-4D9E-8135-764CDB66761C}" srcId="{BFCA2177-2AA8-4759-8FDD-93FEC57B5B33}" destId="{5ED4DF39-21B1-4BA9-AACE-42238020B68C}" srcOrd="4" destOrd="0" parTransId="{BDC058DD-09CC-461D-9D6F-42BB2FC67C81}" sibTransId="{94DDCC58-9B94-4148-9B1E-F5C15547A31A}"/>
    <dgm:cxn modelId="{C7684727-3EFA-4CF7-8527-A97181867047}" srcId="{87A0272A-9AF2-4EE5-80F9-E429E66FE731}" destId="{27633FAD-C5DC-44D7-B13C-0DA80C75961A}" srcOrd="0" destOrd="0" parTransId="{E05A5B57-B33F-43CB-8D5E-3AB894358AE3}" sibTransId="{A698E74B-B860-4EFD-9BAA-5D1D795EFBE0}"/>
    <dgm:cxn modelId="{130BCB27-EA37-40B5-AAA3-8B0E865A3B2A}" srcId="{AE159DF8-D625-4471-B785-3668CBBCFDC7}" destId="{FA861DB9-CB33-4548-A5D5-2A492C2F7157}" srcOrd="0" destOrd="0" parTransId="{ED24DEFF-29D7-4ABC-9897-0D046624A1FD}" sibTransId="{08EAB039-7F55-40A0-AE69-1C8EC73D5052}"/>
    <dgm:cxn modelId="{4F72342C-CD19-4592-BB31-DECE0A43A8B0}" type="presOf" srcId="{BFCA2177-2AA8-4759-8FDD-93FEC57B5B33}" destId="{BE3C46A3-A1E5-4D8E-97B6-70E7D3CD8581}" srcOrd="0" destOrd="0" presId="urn:microsoft.com/office/officeart/2005/8/layout/hProcess10"/>
    <dgm:cxn modelId="{B45BD82E-34BA-430E-B17A-0A9D9135DF28}" type="presOf" srcId="{5581C838-6FCC-41DE-B7F3-707B35FF7B59}" destId="{7A30CA7F-9A2F-4764-85E7-534FA7A9B2F3}" srcOrd="0" destOrd="3" presId="urn:microsoft.com/office/officeart/2005/8/layout/hProcess10"/>
    <dgm:cxn modelId="{CFBDCE38-E4F3-4172-9F09-25D86B1A486F}" type="presOf" srcId="{6C4C3AB3-4316-43D4-80AB-62FAE83FBED4}" destId="{ADC494D9-150E-4AFB-9DFE-618EE053C0A0}" srcOrd="0" destOrd="10" presId="urn:microsoft.com/office/officeart/2005/8/layout/hProcess10"/>
    <dgm:cxn modelId="{19E2643C-38D6-4E50-A8B8-14A49D6B4FE4}" type="presOf" srcId="{87A0272A-9AF2-4EE5-80F9-E429E66FE731}" destId="{6586154F-3ABD-4E12-B633-613E639BCF04}" srcOrd="0" destOrd="0" presId="urn:microsoft.com/office/officeart/2005/8/layout/hProcess10"/>
    <dgm:cxn modelId="{17789D3E-E337-48AA-BE27-2CD838786EC6}" srcId="{7D573468-7EA2-4605-9FFF-1A869911D6CB}" destId="{CEBB2FFD-D660-4F68-B9C6-6B1B3B561D81}" srcOrd="2" destOrd="0" parTransId="{9FB623B5-DF46-4229-86FA-90A50C10F53A}" sibTransId="{84167D74-2084-454B-A6A1-24932A48A9D8}"/>
    <dgm:cxn modelId="{5CAEE440-B228-4EFE-8EF0-3FBD2D85B8AF}" srcId="{87A0272A-9AF2-4EE5-80F9-E429E66FE731}" destId="{8B22E22F-6061-42F4-A978-932E05851A32}" srcOrd="3" destOrd="0" parTransId="{F23C8E20-29DA-45CA-955E-38F455EC0652}" sibTransId="{A083C74A-6003-4D29-9C5D-6E128FEDB00B}"/>
    <dgm:cxn modelId="{3BB85945-27CB-40B8-8B42-3EF61804074F}" srcId="{BFCA2177-2AA8-4759-8FDD-93FEC57B5B33}" destId="{3C44EE10-DA7D-4ADC-B695-2542CE89E8C3}" srcOrd="1" destOrd="0" parTransId="{0E969C2A-DFF4-449C-B51C-D04122B9114B}" sibTransId="{EA055CB6-FB7D-4999-96DA-F950D8E9CAB4}"/>
    <dgm:cxn modelId="{2DA8A145-EA2A-4A2A-B776-147040B3131A}" type="presOf" srcId="{650F50E5-14A6-4DFD-8AAE-6BB4D5D02E98}" destId="{7A30CA7F-9A2F-4764-85E7-534FA7A9B2F3}" srcOrd="0" destOrd="1" presId="urn:microsoft.com/office/officeart/2005/8/layout/hProcess10"/>
    <dgm:cxn modelId="{8E8F8D46-B38B-4404-BFDE-44C05270E3CB}" srcId="{BFCA2177-2AA8-4759-8FDD-93FEC57B5B33}" destId="{A6D871E1-BE88-48A1-ADD0-CA1F598B9808}" srcOrd="0" destOrd="0" parTransId="{FE16A4CE-FDC9-4C89-A9D5-45AAD619B3F0}" sibTransId="{A357A97C-A9A2-444A-BF8F-F24BCA0F0732}"/>
    <dgm:cxn modelId="{41F8D347-0AAC-42DB-9ADD-3D893A807F94}" srcId="{87A0272A-9AF2-4EE5-80F9-E429E66FE731}" destId="{1421F724-2EDC-448B-B8C8-673CCA144802}" srcOrd="1" destOrd="0" parTransId="{B76C2932-A496-4528-93BD-5B83DC87DEDC}" sibTransId="{1F775DA2-72DE-4111-B550-EB8C30CE2C79}"/>
    <dgm:cxn modelId="{494E754B-7E91-4D26-835D-58CB03367664}" type="presOf" srcId="{75670F60-74F4-4E10-B127-F686AA040065}" destId="{ADC494D9-150E-4AFB-9DFE-618EE053C0A0}" srcOrd="0" destOrd="8" presId="urn:microsoft.com/office/officeart/2005/8/layout/hProcess10"/>
    <dgm:cxn modelId="{B773164C-BAC2-46A7-B271-0ABE84B55084}" type="presOf" srcId="{C5AB8C48-F771-45EC-9BEB-DBF9BA1058F1}" destId="{EE834DDE-148A-4272-8D92-94A855DDAB15}" srcOrd="0" destOrd="0" presId="urn:microsoft.com/office/officeart/2005/8/layout/hProcess10"/>
    <dgm:cxn modelId="{66F0C96D-3F68-4499-B899-4DA6DB13F1C2}" srcId="{CEBB2FFD-D660-4F68-B9C6-6B1B3B561D81}" destId="{84114007-4B56-40DE-975F-0E3981472E05}" srcOrd="1" destOrd="0" parTransId="{8F77ACE1-93A9-4A30-8BC2-8BC1B10E6844}" sibTransId="{98611F71-B25C-4E74-83FE-F0FA065E092E}"/>
    <dgm:cxn modelId="{161CF370-CA25-475C-80C8-A22CB6955203}" type="presOf" srcId="{27633FAD-C5DC-44D7-B13C-0DA80C75961A}" destId="{6586154F-3ABD-4E12-B633-613E639BCF04}" srcOrd="0" destOrd="1" presId="urn:microsoft.com/office/officeart/2005/8/layout/hProcess10"/>
    <dgm:cxn modelId="{BC2C7271-6159-4CF9-B073-3D4C611AAD1C}" type="presOf" srcId="{70BACFED-8E29-471F-A660-66D3CA18EC7E}" destId="{BE3C46A3-A1E5-4D8E-97B6-70E7D3CD8581}" srcOrd="0" destOrd="3" presId="urn:microsoft.com/office/officeart/2005/8/layout/hProcess10"/>
    <dgm:cxn modelId="{A99FE571-752B-47B9-A8FD-98DA2602A2C3}" type="presOf" srcId="{CF69C36C-0877-48EA-B782-4345765C4FCA}" destId="{ADC494D9-150E-4AFB-9DFE-618EE053C0A0}" srcOrd="0" destOrd="6" presId="urn:microsoft.com/office/officeart/2005/8/layout/hProcess10"/>
    <dgm:cxn modelId="{B0051073-65ED-48E8-B52F-E86AABEEF6EC}" srcId="{BFCA2177-2AA8-4759-8FDD-93FEC57B5B33}" destId="{70BACFED-8E29-471F-A660-66D3CA18EC7E}" srcOrd="2" destOrd="0" parTransId="{D37F09B3-9BC8-4289-AD64-78C492DA6F00}" sibTransId="{1CD38559-6552-43C2-BC33-D3BCDB8ECE81}"/>
    <dgm:cxn modelId="{E8C31253-0ABA-4841-A420-904C686A655E}" type="presOf" srcId="{CEBB2FFD-D660-4F68-B9C6-6B1B3B561D81}" destId="{ADC494D9-150E-4AFB-9DFE-618EE053C0A0}" srcOrd="0" destOrd="0" presId="urn:microsoft.com/office/officeart/2005/8/layout/hProcess10"/>
    <dgm:cxn modelId="{D0CE7B73-56F2-410B-8539-32DB53355BF1}" type="presOf" srcId="{9D473A50-A2FB-43F4-86F6-1C5DF00E0854}" destId="{BE3C46A3-A1E5-4D8E-97B6-70E7D3CD8581}" srcOrd="0" destOrd="4" presId="urn:microsoft.com/office/officeart/2005/8/layout/hProcess10"/>
    <dgm:cxn modelId="{8DBB3B78-D555-49CF-89BC-27DFD009268B}" srcId="{BFCA2177-2AA8-4759-8FDD-93FEC57B5B33}" destId="{9D473A50-A2FB-43F4-86F6-1C5DF00E0854}" srcOrd="3" destOrd="0" parTransId="{EF874CF4-2014-4DA3-8F41-FBB87D0B7D6F}" sibTransId="{B5663B70-BD1D-49D1-8344-A7ACDCD1208C}"/>
    <dgm:cxn modelId="{D360477B-C52B-4E9E-BE6C-17DA8F373FF2}" type="presOf" srcId="{A5011B7E-A7B5-40D5-9524-E0A2E649DAA0}" destId="{7A30CA7F-9A2F-4764-85E7-534FA7A9B2F3}" srcOrd="0" destOrd="0" presId="urn:microsoft.com/office/officeart/2005/8/layout/hProcess10"/>
    <dgm:cxn modelId="{F3CCDB88-4569-432A-A7F6-F7B345FE2AC0}" srcId="{BFCA2177-2AA8-4759-8FDD-93FEC57B5B33}" destId="{1A359D55-B383-4F10-B6C0-F41529CFD7EC}" srcOrd="6" destOrd="0" parTransId="{011F1F1E-30A5-4FCE-AADA-3D6A4E21BAF6}" sibTransId="{713424C7-9EE6-4397-BF8C-F50A73583BD6}"/>
    <dgm:cxn modelId="{35A42A89-7CE6-4007-8764-1EC393A368B6}" type="presOf" srcId="{3C44EE10-DA7D-4ADC-B695-2542CE89E8C3}" destId="{BE3C46A3-A1E5-4D8E-97B6-70E7D3CD8581}" srcOrd="0" destOrd="2" presId="urn:microsoft.com/office/officeart/2005/8/layout/hProcess10"/>
    <dgm:cxn modelId="{7F6EE88D-6357-4A1B-9CDE-D5CBD2B89680}" type="presOf" srcId="{1A359D55-B383-4F10-B6C0-F41529CFD7EC}" destId="{BE3C46A3-A1E5-4D8E-97B6-70E7D3CD8581}" srcOrd="0" destOrd="7" presId="urn:microsoft.com/office/officeart/2005/8/layout/hProcess10"/>
    <dgm:cxn modelId="{544E6A97-7769-4B48-921B-020D527F636D}" srcId="{75670F60-74F4-4E10-B127-F686AA040065}" destId="{85D00558-9294-4B2B-9BCF-9841782A0A42}" srcOrd="0" destOrd="0" parTransId="{402DAE66-1A9E-429C-9D6D-08B0F9493B20}" sibTransId="{01D982C7-CBC7-4850-B73C-8C0BCD7A7CB8}"/>
    <dgm:cxn modelId="{D8973599-9EE9-42B8-9595-75386B071598}" type="presOf" srcId="{FA861DB9-CB33-4548-A5D5-2A492C2F7157}" destId="{ADC494D9-150E-4AFB-9DFE-618EE053C0A0}" srcOrd="0" destOrd="2" presId="urn:microsoft.com/office/officeart/2005/8/layout/hProcess10"/>
    <dgm:cxn modelId="{3ADA0E9B-EE55-4F50-ACD5-E7DACD4EB167}" type="presOf" srcId="{045DAEAB-96CE-4329-8BE6-D7C5A63EE752}" destId="{ADC494D9-150E-4AFB-9DFE-618EE053C0A0}" srcOrd="0" destOrd="5" presId="urn:microsoft.com/office/officeart/2005/8/layout/hProcess10"/>
    <dgm:cxn modelId="{C543B49B-99AD-4A17-9905-5D6B159E195E}" type="presOf" srcId="{C12274F2-A418-440E-BDF5-C1DA494DF1A4}" destId="{6586154F-3ABD-4E12-B633-613E639BCF04}" srcOrd="0" destOrd="3" presId="urn:microsoft.com/office/officeart/2005/8/layout/hProcess10"/>
    <dgm:cxn modelId="{6131BD9B-E36F-4C0F-9018-3F345B6F9894}" srcId="{A5011B7E-A7B5-40D5-9524-E0A2E649DAA0}" destId="{9C13A2E8-7563-4F2B-B81B-BBA320D96433}" srcOrd="1" destOrd="0" parTransId="{F6393DA4-5084-4756-8B01-645FD7A89B71}" sibTransId="{5D6D3AF8-EFCC-4491-AE9D-E1590F8CB3D2}"/>
    <dgm:cxn modelId="{8AFA7C9D-EA2E-43FE-BE90-ABD21B41ABEF}" type="presOf" srcId="{9F5ABCA3-BB4A-40D3-B96B-22472D54006F}" destId="{BF781A33-F855-4EB9-AEF5-E8C542DE8437}" srcOrd="1" destOrd="0" presId="urn:microsoft.com/office/officeart/2005/8/layout/hProcess10"/>
    <dgm:cxn modelId="{04519BA0-1E6E-4CC2-B0BE-5B523ED9F79B}" srcId="{BFCA2177-2AA8-4759-8FDD-93FEC57B5B33}" destId="{58169FCF-FD2F-47AD-A323-142A20D8B073}" srcOrd="5" destOrd="0" parTransId="{4109DC27-2E5D-48F4-BB29-C513DBBD3B1F}" sibTransId="{E26696AC-A5BC-4129-9897-2C06EEFA9045}"/>
    <dgm:cxn modelId="{2FD4BEA0-3C86-4211-ACC4-A8F5297FE559}" type="presOf" srcId="{58169FCF-FD2F-47AD-A323-142A20D8B073}" destId="{BE3C46A3-A1E5-4D8E-97B6-70E7D3CD8581}" srcOrd="0" destOrd="6" presId="urn:microsoft.com/office/officeart/2005/8/layout/hProcess10"/>
    <dgm:cxn modelId="{E7D909B0-06A2-47E2-9872-E4B6D2B66673}" type="presOf" srcId="{C5AB8C48-F771-45EC-9BEB-DBF9BA1058F1}" destId="{753CD24F-E0EE-4932-895F-479F09DDBC06}" srcOrd="1" destOrd="0" presId="urn:microsoft.com/office/officeart/2005/8/layout/hProcess10"/>
    <dgm:cxn modelId="{224226B3-5D82-429E-A6ED-7C1790B529E3}" srcId="{742B60D9-2AF4-4BC6-A965-3F8CA1BB7F51}" destId="{E25C45A5-F5D2-4C61-9DEA-5C46A622929B}" srcOrd="0" destOrd="0" parTransId="{CAC379D5-CBB7-4C25-A254-3F5D878915C0}" sibTransId="{F5AAEDF6-E9FF-4C2B-9FC2-58C1E19F831E}"/>
    <dgm:cxn modelId="{FB39E4B5-B70A-4986-85DB-610B98F3ABFE}" srcId="{84114007-4B56-40DE-975F-0E3981472E05}" destId="{742B60D9-2AF4-4BC6-A965-3F8CA1BB7F51}" srcOrd="5" destOrd="0" parTransId="{5EE2D447-2223-4172-A4A2-85CC994B4A79}" sibTransId="{BFE18686-4A0F-488C-9EFC-1DA5744EE27D}"/>
    <dgm:cxn modelId="{A871DBB6-67EF-431E-B294-D962DF5BE996}" type="presOf" srcId="{9C13A2E8-7563-4F2B-B81B-BBA320D96433}" destId="{7A30CA7F-9A2F-4764-85E7-534FA7A9B2F3}" srcOrd="0" destOrd="2" presId="urn:microsoft.com/office/officeart/2005/8/layout/hProcess10"/>
    <dgm:cxn modelId="{B096F6BA-4A6C-4B8A-877E-C7280C2A829D}" srcId="{84114007-4B56-40DE-975F-0E3981472E05}" destId="{045DAEAB-96CE-4329-8BE6-D7C5A63EE752}" srcOrd="0" destOrd="0" parTransId="{4E7789ED-C904-47DA-B2C4-FDF9D8B588E0}" sibTransId="{0E09F72B-2CDB-4E60-9AA4-D127B6DFC0FA}"/>
    <dgm:cxn modelId="{7E817FBB-8B0A-4AFE-A4E6-A5D67040630A}" srcId="{87A0272A-9AF2-4EE5-80F9-E429E66FE731}" destId="{C12274F2-A418-440E-BDF5-C1DA494DF1A4}" srcOrd="2" destOrd="0" parTransId="{99260078-B450-478E-A287-07FFA30D6C83}" sibTransId="{04FC87A8-A4CF-4AE0-9091-C980C1051705}"/>
    <dgm:cxn modelId="{B08788BC-CD3C-4126-9D6C-104C13FEA91E}" srcId="{A5011B7E-A7B5-40D5-9524-E0A2E649DAA0}" destId="{5581C838-6FCC-41DE-B7F3-707B35FF7B59}" srcOrd="2" destOrd="0" parTransId="{6D06C20F-65D7-418D-9C59-6C35FD02E307}" sibTransId="{1C2A0671-E9DB-4ED7-986B-FC3C50A57B56}"/>
    <dgm:cxn modelId="{737B25C2-3A47-4A14-AD78-C1E742B2F629}" type="presOf" srcId="{AE159DF8-D625-4471-B785-3668CBBCFDC7}" destId="{ADC494D9-150E-4AFB-9DFE-618EE053C0A0}" srcOrd="0" destOrd="1" presId="urn:microsoft.com/office/officeart/2005/8/layout/hProcess10"/>
    <dgm:cxn modelId="{720986CA-AED6-4476-9BA8-705F0EC4D08C}" type="presOf" srcId="{84167D74-2084-454B-A6A1-24932A48A9D8}" destId="{B23101C8-7CA8-486F-8138-E4C0B91A956B}" srcOrd="1" destOrd="0" presId="urn:microsoft.com/office/officeart/2005/8/layout/hProcess10"/>
    <dgm:cxn modelId="{F05AC2D3-828D-44BF-951D-58F76E8C3DD5}" srcId="{84114007-4B56-40DE-975F-0E3981472E05}" destId="{6C4C3AB3-4316-43D4-80AB-62FAE83FBED4}" srcOrd="4" destOrd="0" parTransId="{9734BFC5-B366-4A4D-B1EA-7763FAB56C92}" sibTransId="{F6467FE2-3F78-464F-B2AD-7C134F3AF2C0}"/>
    <dgm:cxn modelId="{82161ADB-4866-4905-A0A7-77306BD735C9}" type="presOf" srcId="{5ED4DF39-21B1-4BA9-AACE-42238020B68C}" destId="{BE3C46A3-A1E5-4D8E-97B6-70E7D3CD8581}" srcOrd="0" destOrd="5" presId="urn:microsoft.com/office/officeart/2005/8/layout/hProcess10"/>
    <dgm:cxn modelId="{4F8B3BDC-C6DD-46DE-98EC-AE04B99929AA}" srcId="{84114007-4B56-40DE-975F-0E3981472E05}" destId="{75670F60-74F4-4E10-B127-F686AA040065}" srcOrd="3" destOrd="0" parTransId="{287B81ED-586A-418D-9F54-57B1666EC2B9}" sibTransId="{E1524EA1-4EBE-468E-AA73-CAEC1A40D9CF}"/>
    <dgm:cxn modelId="{720BF7DC-F6A2-4461-A3D3-B3E64AFA9095}" srcId="{7D573468-7EA2-4605-9FFF-1A869911D6CB}" destId="{A5011B7E-A7B5-40D5-9524-E0A2E649DAA0}" srcOrd="1" destOrd="0" parTransId="{5D2CF494-C60F-4FF2-B1CF-25B38E1D2E43}" sibTransId="{C5AB8C48-F771-45EC-9BEB-DBF9BA1058F1}"/>
    <dgm:cxn modelId="{6699C6DD-AD1B-469A-94FF-BC87EB149679}" type="presOf" srcId="{84114007-4B56-40DE-975F-0E3981472E05}" destId="{ADC494D9-150E-4AFB-9DFE-618EE053C0A0}" srcOrd="0" destOrd="4" presId="urn:microsoft.com/office/officeart/2005/8/layout/hProcess10"/>
    <dgm:cxn modelId="{609D95DE-6AA7-4636-8099-25A04044FFB3}" srcId="{84114007-4B56-40DE-975F-0E3981472E05}" destId="{CE6D9ADB-186F-4D13-B43E-2CC530BB35CE}" srcOrd="2" destOrd="0" parTransId="{AD7693CD-5738-4066-8D8E-84FCF650A7FE}" sibTransId="{AB762071-1BE6-4AEB-88E4-02F52E391E0C}"/>
    <dgm:cxn modelId="{DCBEF1DF-F328-47CA-AC4C-E0A53EE4B302}" type="presOf" srcId="{1B987CB3-164B-4DBE-A941-C597837E3123}" destId="{BE3C46A3-A1E5-4D8E-97B6-70E7D3CD8581}" srcOrd="0" destOrd="8" presId="urn:microsoft.com/office/officeart/2005/8/layout/hProcess10"/>
    <dgm:cxn modelId="{3B54EAE2-E839-4648-B332-B63FB6FF0478}" type="presOf" srcId="{CE6D9ADB-186F-4D13-B43E-2CC530BB35CE}" destId="{ADC494D9-150E-4AFB-9DFE-618EE053C0A0}" srcOrd="0" destOrd="7" presId="urn:microsoft.com/office/officeart/2005/8/layout/hProcess10"/>
    <dgm:cxn modelId="{B5C9F1E3-5705-4112-9A55-DE83DD5BF17A}" type="presOf" srcId="{772A30CC-EC51-432C-9583-58236768E3B8}" destId="{ADC494D9-150E-4AFB-9DFE-618EE053C0A0}" srcOrd="0" destOrd="3" presId="urn:microsoft.com/office/officeart/2005/8/layout/hProcess10"/>
    <dgm:cxn modelId="{927BFDE3-1DF4-4D72-97A9-FDF70D9D1097}" srcId="{7D573468-7EA2-4605-9FFF-1A869911D6CB}" destId="{87A0272A-9AF2-4EE5-80F9-E429E66FE731}" srcOrd="3" destOrd="0" parTransId="{014A0ECC-6661-45A3-9A1F-4C31085A3DA0}" sibTransId="{52C6B683-56D9-438D-B2B5-1EE74A96F749}"/>
    <dgm:cxn modelId="{BE7280E8-7872-4701-BCAC-01853AA013C2}" type="presOf" srcId="{84167D74-2084-454B-A6A1-24932A48A9D8}" destId="{AB70023A-DEB5-4559-BCCB-EB265427FAC7}" srcOrd="0" destOrd="0" presId="urn:microsoft.com/office/officeart/2005/8/layout/hProcess10"/>
    <dgm:cxn modelId="{C7792DEE-E6F5-47F6-A110-EBEF77EF6288}" srcId="{BFCA2177-2AA8-4759-8FDD-93FEC57B5B33}" destId="{1B987CB3-164B-4DBE-A941-C597837E3123}" srcOrd="7" destOrd="0" parTransId="{722F9906-CCFA-48D5-B473-B034960FA6BB}" sibTransId="{CEC2826D-A5CD-4FE2-A15E-523DDD9EDD24}"/>
    <dgm:cxn modelId="{44B756F8-00AA-44DB-BB06-9C9D8CFD7F18}" srcId="{7D573468-7EA2-4605-9FFF-1A869911D6CB}" destId="{BFCA2177-2AA8-4759-8FDD-93FEC57B5B33}" srcOrd="0" destOrd="0" parTransId="{275A5678-6B55-43EB-9174-C1FD38ACAC50}" sibTransId="{9F5ABCA3-BB4A-40D3-B96B-22472D54006F}"/>
    <dgm:cxn modelId="{15398404-ABA4-418F-B9C0-B7688291F9F6}" type="presParOf" srcId="{594B3D9E-96D0-44A6-A93D-4A9BCCFB5B1C}" destId="{9F512599-D1F4-48FB-A4A8-49D7354CD20A}" srcOrd="0" destOrd="0" presId="urn:microsoft.com/office/officeart/2005/8/layout/hProcess10"/>
    <dgm:cxn modelId="{897501FB-14A4-4122-B00E-9B1D623B4D1A}" type="presParOf" srcId="{9F512599-D1F4-48FB-A4A8-49D7354CD20A}" destId="{C6C7A641-EFC0-495D-99EE-84B800071001}" srcOrd="0" destOrd="0" presId="urn:microsoft.com/office/officeart/2005/8/layout/hProcess10"/>
    <dgm:cxn modelId="{7B099453-CDA3-42E6-87CA-EEA625EEB2AC}" type="presParOf" srcId="{9F512599-D1F4-48FB-A4A8-49D7354CD20A}" destId="{BE3C46A3-A1E5-4D8E-97B6-70E7D3CD8581}" srcOrd="1" destOrd="0" presId="urn:microsoft.com/office/officeart/2005/8/layout/hProcess10"/>
    <dgm:cxn modelId="{E8D41AFA-73C1-49F3-B110-FD31A6C0CC13}" type="presParOf" srcId="{594B3D9E-96D0-44A6-A93D-4A9BCCFB5B1C}" destId="{1DFDB940-594F-4358-ACEF-3879922D6289}" srcOrd="1" destOrd="0" presId="urn:microsoft.com/office/officeart/2005/8/layout/hProcess10"/>
    <dgm:cxn modelId="{424502FB-BE47-4C87-97D2-1ABA4131E98C}" type="presParOf" srcId="{1DFDB940-594F-4358-ACEF-3879922D6289}" destId="{BF781A33-F855-4EB9-AEF5-E8C542DE8437}" srcOrd="0" destOrd="0" presId="urn:microsoft.com/office/officeart/2005/8/layout/hProcess10"/>
    <dgm:cxn modelId="{B978685A-9D70-40D6-B0B2-DC0BBCEF0566}" type="presParOf" srcId="{594B3D9E-96D0-44A6-A93D-4A9BCCFB5B1C}" destId="{646A848F-0CD7-495F-8B28-CD93CE4B5F9D}" srcOrd="2" destOrd="0" presId="urn:microsoft.com/office/officeart/2005/8/layout/hProcess10"/>
    <dgm:cxn modelId="{E1BBE8A0-9C14-4BCF-B779-9F1C0422C397}" type="presParOf" srcId="{646A848F-0CD7-495F-8B28-CD93CE4B5F9D}" destId="{06A2F1C1-6251-4215-B406-FC34C8C50BB7}" srcOrd="0" destOrd="0" presId="urn:microsoft.com/office/officeart/2005/8/layout/hProcess10"/>
    <dgm:cxn modelId="{85DE2BA9-C6F9-4C6F-B6C1-541A98A806C7}" type="presParOf" srcId="{646A848F-0CD7-495F-8B28-CD93CE4B5F9D}" destId="{7A30CA7F-9A2F-4764-85E7-534FA7A9B2F3}" srcOrd="1" destOrd="0" presId="urn:microsoft.com/office/officeart/2005/8/layout/hProcess10"/>
    <dgm:cxn modelId="{9E93752B-599B-482E-8AAD-2A65A6475727}" type="presParOf" srcId="{594B3D9E-96D0-44A6-A93D-4A9BCCFB5B1C}" destId="{EE834DDE-148A-4272-8D92-94A855DDAB15}" srcOrd="3" destOrd="0" presId="urn:microsoft.com/office/officeart/2005/8/layout/hProcess10"/>
    <dgm:cxn modelId="{F78A86D3-8DFB-40C5-92DC-79D99659E025}" type="presParOf" srcId="{EE834DDE-148A-4272-8D92-94A855DDAB15}" destId="{753CD24F-E0EE-4932-895F-479F09DDBC06}" srcOrd="0" destOrd="0" presId="urn:microsoft.com/office/officeart/2005/8/layout/hProcess10"/>
    <dgm:cxn modelId="{DEB3D41F-E29C-4341-B63E-14ED9E5EE55E}" type="presParOf" srcId="{594B3D9E-96D0-44A6-A93D-4A9BCCFB5B1C}" destId="{98BAA813-A58D-47CA-9B6F-BCF500C878AB}" srcOrd="4" destOrd="0" presId="urn:microsoft.com/office/officeart/2005/8/layout/hProcess10"/>
    <dgm:cxn modelId="{CA6A448A-AF36-4CA2-A6D4-F0674B55A3C4}" type="presParOf" srcId="{98BAA813-A58D-47CA-9B6F-BCF500C878AB}" destId="{636A0037-D4F9-4A7A-AA70-E2098C86ACFC}" srcOrd="0" destOrd="0" presId="urn:microsoft.com/office/officeart/2005/8/layout/hProcess10"/>
    <dgm:cxn modelId="{03878ABC-1004-48BD-8AC2-E1D8ECF5A27E}" type="presParOf" srcId="{98BAA813-A58D-47CA-9B6F-BCF500C878AB}" destId="{ADC494D9-150E-4AFB-9DFE-618EE053C0A0}" srcOrd="1" destOrd="0" presId="urn:microsoft.com/office/officeart/2005/8/layout/hProcess10"/>
    <dgm:cxn modelId="{1AC4650E-5117-4334-AF29-DD6F6C96FB9F}" type="presParOf" srcId="{594B3D9E-96D0-44A6-A93D-4A9BCCFB5B1C}" destId="{AB70023A-DEB5-4559-BCCB-EB265427FAC7}" srcOrd="5" destOrd="0" presId="urn:microsoft.com/office/officeart/2005/8/layout/hProcess10"/>
    <dgm:cxn modelId="{09E518A0-B5A5-4F38-86DD-0E5A0F0B9A20}" type="presParOf" srcId="{AB70023A-DEB5-4559-BCCB-EB265427FAC7}" destId="{B23101C8-7CA8-486F-8138-E4C0B91A956B}" srcOrd="0" destOrd="0" presId="urn:microsoft.com/office/officeart/2005/8/layout/hProcess10"/>
    <dgm:cxn modelId="{ACE585C4-0656-40C1-9A42-FEED00B2F390}" type="presParOf" srcId="{594B3D9E-96D0-44A6-A93D-4A9BCCFB5B1C}" destId="{B6392EB0-1F1C-484C-B52A-D184C2223B88}" srcOrd="6" destOrd="0" presId="urn:microsoft.com/office/officeart/2005/8/layout/hProcess10"/>
    <dgm:cxn modelId="{6B7EA1CF-E241-43CE-8636-10FB4E7CF49B}" type="presParOf" srcId="{B6392EB0-1F1C-484C-B52A-D184C2223B88}" destId="{F134DA88-A90C-4F0D-B026-E32CD7807F87}" srcOrd="0" destOrd="0" presId="urn:microsoft.com/office/officeart/2005/8/layout/hProcess10"/>
    <dgm:cxn modelId="{00597267-EE62-40A0-BA18-AB2307D7EC34}" type="presParOf" srcId="{B6392EB0-1F1C-484C-B52A-D184C2223B88}" destId="{6586154F-3ABD-4E12-B633-613E639BCF04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7A641-EFC0-495D-99EE-84B800071001}">
      <dsp:nvSpPr>
        <dsp:cNvPr id="0" name=""/>
        <dsp:cNvSpPr/>
      </dsp:nvSpPr>
      <dsp:spPr>
        <a:xfrm>
          <a:off x="1537" y="1774092"/>
          <a:ext cx="2001513" cy="2001513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C46A3-A1E5-4D8E-97B6-70E7D3CD8581}">
      <dsp:nvSpPr>
        <dsp:cNvPr id="0" name=""/>
        <dsp:cNvSpPr/>
      </dsp:nvSpPr>
      <dsp:spPr>
        <a:xfrm>
          <a:off x="327365" y="2589788"/>
          <a:ext cx="2001513" cy="42356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Document Version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Proposed Implementation Date and Approach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Responsible Committee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Change Path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Priority Status and Urgency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points of Contact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Background and Summary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Proposal Plan for progression with associated activities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Appendix</a:t>
          </a:r>
          <a:b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Glossary</a:t>
          </a:r>
          <a:b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RAID log</a:t>
          </a: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85987" y="2648410"/>
        <a:ext cx="1884269" cy="4118359"/>
      </dsp:txXfrm>
    </dsp:sp>
    <dsp:sp modelId="{1DFDB940-594F-4358-ACEF-3879922D6289}">
      <dsp:nvSpPr>
        <dsp:cNvPr id="0" name=""/>
        <dsp:cNvSpPr/>
      </dsp:nvSpPr>
      <dsp:spPr>
        <a:xfrm rot="21594052">
          <a:off x="2388586" y="2531648"/>
          <a:ext cx="385536" cy="4809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388586" y="2627935"/>
        <a:ext cx="269875" cy="288561"/>
      </dsp:txXfrm>
    </dsp:sp>
    <dsp:sp modelId="{06A2F1C1-6251-4215-B406-FC34C8C50BB7}">
      <dsp:nvSpPr>
        <dsp:cNvPr id="0" name=""/>
        <dsp:cNvSpPr/>
      </dsp:nvSpPr>
      <dsp:spPr>
        <a:xfrm>
          <a:off x="3104581" y="1768722"/>
          <a:ext cx="2001513" cy="2001513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0CA7F-9A2F-4764-85E7-534FA7A9B2F3}">
      <dsp:nvSpPr>
        <dsp:cNvPr id="0" name=""/>
        <dsp:cNvSpPr/>
      </dsp:nvSpPr>
      <dsp:spPr>
        <a:xfrm>
          <a:off x="3430409" y="2580627"/>
          <a:ext cx="2001513" cy="42570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Analysis Undertaken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Proposed Solution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Draft of Legal Text</a:t>
          </a:r>
        </a:p>
      </dsp:txBody>
      <dsp:txXfrm>
        <a:off x="3489031" y="2639249"/>
        <a:ext cx="1884269" cy="4139835"/>
      </dsp:txXfrm>
    </dsp:sp>
    <dsp:sp modelId="{EE834DDE-148A-4272-8D92-94A855DDAB15}">
      <dsp:nvSpPr>
        <dsp:cNvPr id="0" name=""/>
        <dsp:cNvSpPr/>
      </dsp:nvSpPr>
      <dsp:spPr>
        <a:xfrm>
          <a:off x="5491631" y="2529011"/>
          <a:ext cx="385535" cy="4809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5491631" y="2625198"/>
        <a:ext cx="269875" cy="288561"/>
      </dsp:txXfrm>
    </dsp:sp>
    <dsp:sp modelId="{636A0037-D4F9-4A7A-AA70-E2098C86ACFC}">
      <dsp:nvSpPr>
        <dsp:cNvPr id="0" name=""/>
        <dsp:cNvSpPr/>
      </dsp:nvSpPr>
      <dsp:spPr>
        <a:xfrm>
          <a:off x="6207626" y="1768722"/>
          <a:ext cx="2001513" cy="2001513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494D9-150E-4AFB-9DFE-618EE053C0A0}">
      <dsp:nvSpPr>
        <dsp:cNvPr id="0" name=""/>
        <dsp:cNvSpPr/>
      </dsp:nvSpPr>
      <dsp:spPr>
        <a:xfrm>
          <a:off x="6533454" y="2580627"/>
          <a:ext cx="2001513" cy="42570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80975" lvl="0" indent="-180975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Impact Assessment Activity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Service Provider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Party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Business Case Assessment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Cost Benefit Analysis 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Tangible Benefits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Intangible Benefits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Cost Benefit Analysis Summary</a:t>
          </a:r>
        </a:p>
        <a:p>
          <a:pPr marL="180975" lvl="3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Case for Change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Authority Determined </a:t>
          </a:r>
        </a:p>
        <a:p>
          <a:pPr marL="447675" lvl="2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Self-Governance</a:t>
          </a:r>
        </a:p>
        <a:p>
          <a:pPr marL="180975" lvl="3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</a:t>
          </a:r>
          <a: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minded to </a:t>
          </a: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position</a:t>
          </a:r>
        </a:p>
      </dsp:txBody>
      <dsp:txXfrm>
        <a:off x="6592076" y="2639249"/>
        <a:ext cx="1884269" cy="4139835"/>
      </dsp:txXfrm>
    </dsp:sp>
    <dsp:sp modelId="{AB70023A-DEB5-4559-BCCB-EB265427FAC7}">
      <dsp:nvSpPr>
        <dsp:cNvPr id="0" name=""/>
        <dsp:cNvSpPr/>
      </dsp:nvSpPr>
      <dsp:spPr>
        <a:xfrm>
          <a:off x="8594676" y="2529011"/>
          <a:ext cx="385535" cy="4809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8594676" y="2625198"/>
        <a:ext cx="269875" cy="288561"/>
      </dsp:txXfrm>
    </dsp:sp>
    <dsp:sp modelId="{F134DA88-A90C-4F0D-B026-E32CD7807F87}">
      <dsp:nvSpPr>
        <dsp:cNvPr id="0" name=""/>
        <dsp:cNvSpPr/>
      </dsp:nvSpPr>
      <dsp:spPr>
        <a:xfrm>
          <a:off x="9310671" y="1768722"/>
          <a:ext cx="2001513" cy="2001513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6154F-3ABD-4E12-B633-613E639BCF04}">
      <dsp:nvSpPr>
        <dsp:cNvPr id="0" name=""/>
        <dsp:cNvSpPr/>
      </dsp:nvSpPr>
      <dsp:spPr>
        <a:xfrm>
          <a:off x="9636498" y="2580627"/>
          <a:ext cx="2001513" cy="42570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Consultation Responses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Details of Responses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Summary of Amendments made following Consultation</a:t>
          </a:r>
          <a:b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Code Manager </a:t>
          </a:r>
          <a:r>
            <a:rPr lang="en-GB" sz="1200" i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Recommendation</a:t>
          </a:r>
          <a:endParaRPr lang="en-GB" sz="12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9695120" y="2639249"/>
        <a:ext cx="1884269" cy="4139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9004E-BA23-4339-8573-95F5E7F9D64E}" type="datetimeFigureOut"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8AF06-17E8-4779-B786-9C4C02D3FF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8AF06-17E8-4779-B786-9C4C02D3FF3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3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Proposed amendment is raised by any proposer </a:t>
            </a:r>
            <a:endParaRPr lang="en-GB"/>
          </a:p>
          <a:p>
            <a:r>
              <a:rPr lang="en-GB">
                <a:latin typeface="Roboto"/>
                <a:ea typeface="Roboto"/>
                <a:cs typeface="Roboto"/>
              </a:rPr>
              <a:t>Code Manager supports proposer as required </a:t>
            </a:r>
          </a:p>
          <a:p>
            <a:r>
              <a:rPr lang="en-GB"/>
              <a:t>Code Manager validates the issue </a:t>
            </a:r>
          </a:p>
          <a:p>
            <a:pPr lvl="1"/>
            <a:r>
              <a:rPr lang="en-GB"/>
              <a:t>Meets the REC objectives</a:t>
            </a:r>
          </a:p>
          <a:p>
            <a:pPr lvl="1"/>
            <a:r>
              <a:rPr lang="en-GB"/>
              <a:t>Is in scope of REC </a:t>
            </a:r>
          </a:p>
          <a:p>
            <a:pPr lvl="1"/>
            <a:r>
              <a:rPr lang="en-GB"/>
              <a:t>Isn’t being considered as part of another change </a:t>
            </a:r>
          </a:p>
          <a:p>
            <a:pPr lvl="1"/>
            <a:r>
              <a:rPr lang="en-GB"/>
              <a:t>Is sufficient in detail and depth to explore further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Code Manager accepts or rejects </a:t>
            </a:r>
          </a:p>
          <a:p>
            <a:r>
              <a:rPr lang="en-GB">
                <a:cs typeface="Roboto"/>
              </a:rPr>
              <a:t>Prioritisation completed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62FB2-29B1-4023-A5FD-193DF61440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6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Code Manager assessment</a:t>
            </a:r>
          </a:p>
          <a:p>
            <a:r>
              <a:rPr lang="en-GB"/>
              <a:t>Sets out a Change Plan including  </a:t>
            </a:r>
          </a:p>
          <a:p>
            <a:pPr lvl="1"/>
            <a:r>
              <a:rPr lang="en-GB"/>
              <a:t>Stakeholders to be engaged including affected parties, Technical, Service Providers, Legal, SME</a:t>
            </a:r>
          </a:p>
          <a:p>
            <a:pPr lvl="1"/>
            <a:r>
              <a:rPr lang="en-GB"/>
              <a:t>Cross Code Dependencies</a:t>
            </a:r>
          </a:p>
          <a:p>
            <a:pPr lvl="1"/>
            <a:r>
              <a:rPr lang="en-GB"/>
              <a:t>Expert groups to be engaged</a:t>
            </a:r>
          </a:p>
          <a:p>
            <a:pPr lvl="1"/>
            <a:r>
              <a:rPr lang="en-GB"/>
              <a:t>The Governing body for approval</a:t>
            </a:r>
          </a:p>
          <a:p>
            <a:pPr lvl="1"/>
            <a:r>
              <a:rPr lang="en-GB"/>
              <a:t>The Change Path</a:t>
            </a:r>
          </a:p>
          <a:p>
            <a:pPr lvl="1"/>
            <a:r>
              <a:rPr lang="en-GB"/>
              <a:t>Timelines </a:t>
            </a:r>
          </a:p>
          <a:p>
            <a:pPr lvl="1"/>
            <a:r>
              <a:rPr lang="en-GB"/>
              <a:t>Solution Lead </a:t>
            </a:r>
          </a:p>
          <a:p>
            <a:r>
              <a:rPr lang="en-GB"/>
              <a:t>Change Panel approval </a:t>
            </a:r>
          </a:p>
          <a:p>
            <a:r>
              <a:rPr lang="en-GB"/>
              <a:t>Change Panel decision published and notified to all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Needs solution development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Engagement process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Recorded as an ‘I’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Developed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taken straight to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Recorded as an ‘R’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62FB2-29B1-4023-A5FD-193DF61440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2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working and engagement phase</a:t>
            </a:r>
          </a:p>
          <a:p>
            <a:pPr marL="457200" lvl="1" indent="0">
              <a:buNone/>
            </a:pPr>
            <a:endParaRPr lang="en-GB"/>
          </a:p>
          <a:p>
            <a:r>
              <a:rPr lang="en-GB"/>
              <a:t>Covers expert group, cross code, legal, parties, SME, Service Providers as applicable   </a:t>
            </a:r>
          </a:p>
          <a:p>
            <a:endParaRPr lang="en-GB"/>
          </a:p>
          <a:p>
            <a:r>
              <a:rPr lang="en-GB"/>
              <a:t>Code Manager collating and managing multiple parties providing information for a fully realised solution including </a:t>
            </a:r>
          </a:p>
          <a:p>
            <a:pPr lvl="1"/>
            <a:r>
              <a:rPr lang="en-GB"/>
              <a:t>Technical</a:t>
            </a:r>
          </a:p>
          <a:p>
            <a:pPr lvl="1"/>
            <a:r>
              <a:rPr lang="en-GB"/>
              <a:t>Benefits</a:t>
            </a:r>
          </a:p>
          <a:p>
            <a:pPr lvl="1"/>
            <a:r>
              <a:rPr lang="en-GB"/>
              <a:t>Costs</a:t>
            </a:r>
          </a:p>
          <a:p>
            <a:pPr lvl="1"/>
            <a:r>
              <a:rPr lang="en-GB"/>
              <a:t>Impacts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62FB2-29B1-4023-A5FD-193DF61440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4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Formal Change Proposal and Change Report now raised </a:t>
            </a:r>
          </a:p>
          <a:p>
            <a:r>
              <a:rPr lang="en-GB"/>
              <a:t>Removes requirement for PCR</a:t>
            </a:r>
          </a:p>
          <a:p>
            <a:r>
              <a:rPr lang="en-GB"/>
              <a:t>Change Panel Approval before publication optional (approved Change Path at Initial Assessment) </a:t>
            </a:r>
          </a:p>
          <a:p>
            <a:r>
              <a:rPr lang="en-GB"/>
              <a:t>Consultation published – message is agreement with the Code Managers Recommendation – Definition Stage is the debate stage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Manager transforms an I into an 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additional work for the Proposer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62FB2-29B1-4023-A5FD-193DF61440F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9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E44EF-B460-0F0B-922E-70F59F341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28" y="2955632"/>
            <a:ext cx="6059063" cy="1939635"/>
          </a:xfrm>
        </p:spPr>
        <p:txBody>
          <a:bodyPr anchor="b">
            <a:normAutofit/>
          </a:bodyPr>
          <a:lstStyle>
            <a:lvl1pPr algn="l">
              <a:defRPr sz="3200" strike="noStrike" cap="all" baseline="0">
                <a:solidFill>
                  <a:srgbClr val="4D893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E09D1-136B-701C-E24A-0B129DEF8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228" y="4895268"/>
            <a:ext cx="6059063" cy="1009073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cap="all" baseline="0">
                <a:solidFill>
                  <a:srgbClr val="4D893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0BF0293-6F82-4BBF-D0BD-611EC9D6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06" y="339660"/>
            <a:ext cx="3790752" cy="2615972"/>
          </a:xfrm>
          <a:prstGeom prst="rect">
            <a:avLst/>
          </a:prstGeom>
        </p:spPr>
      </p:pic>
      <p:pic>
        <p:nvPicPr>
          <p:cNvPr id="10" name="Picture 9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6959662B-FD87-EB75-8134-0BC5FAF51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12217" r="45066" b="29972"/>
          <a:stretch/>
        </p:blipFill>
        <p:spPr>
          <a:xfrm>
            <a:off x="9393382" y="2893287"/>
            <a:ext cx="2798618" cy="39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hen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BE58-3C95-88A6-3034-285FB76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35C8A-EFF8-C491-7BCB-99DF2DC73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915984"/>
            <a:ext cx="9285288" cy="931862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B768190-5D5E-27F8-62BC-6611D8501C9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838200" y="1836738"/>
            <a:ext cx="9285288" cy="27336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5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34E3-2A23-025C-BE58-C34BE3D1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F23646-2898-FFF1-C69E-0D1439CF2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63" y="1836738"/>
            <a:ext cx="4152647" cy="4460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57EAAD-596E-9533-B0E4-811AC742F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9308" y="1836738"/>
            <a:ext cx="4654180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28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Image Left then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34E3-2A23-025C-BE58-C34BE3D1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F23646-2898-FFF1-C69E-0D1439CF2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64" y="1836738"/>
            <a:ext cx="1964924" cy="4460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57EAAD-596E-9533-B0E4-811AC742F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8497" y="1836738"/>
            <a:ext cx="6764991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92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then Narrow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34E3-2A23-025C-BE58-C34BE3D1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F23646-2898-FFF1-C69E-0D1439CF2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8131" y="1836737"/>
            <a:ext cx="1964924" cy="4460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57EAAD-596E-9533-B0E4-811AC742F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7583"/>
            <a:ext cx="6764991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43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34E3-2A23-025C-BE58-C34BE3D1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F23646-2898-FFF1-C69E-0D1439CF24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2160" y="1862376"/>
            <a:ext cx="4152647" cy="4460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57EAAD-596E-9533-B0E4-811AC742F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62375"/>
            <a:ext cx="4654180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57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edd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2F3B-1ACA-6872-BEAB-3C3CE749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B080E31-7E11-DB9B-1F69-83AEE80DDB1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81025" y="1136650"/>
            <a:ext cx="9542463" cy="5486400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64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88E4-50C5-CEB0-D6F6-232CC121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E925E-7A20-C599-637B-001B04D0C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38" y="1905000"/>
            <a:ext cx="9201150" cy="4503738"/>
          </a:xfrm>
        </p:spPr>
        <p:txBody>
          <a:bodyPr numCol="2" spcCol="360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ADA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ADA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1398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4C620-1796-4692-1101-F3FDEA41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7CDB0B7-62AD-A6A0-D617-52E07A759E4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025650"/>
            <a:ext cx="4383088" cy="380206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43D73FA-7799-9E42-8030-E8C238EB5ED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39967" y="2025649"/>
            <a:ext cx="4383088" cy="380206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88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981-EC4B-FC5D-CB7F-B0A289E7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3A3D9-C306-A50D-2E83-735207441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114" y="1444625"/>
            <a:ext cx="9542374" cy="4451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CDA54-1359-1A3F-9450-4D5C5A366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025" y="6110288"/>
            <a:ext cx="9542463" cy="444500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8222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E44EF-B460-0F0B-922E-70F59F3419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5961" y="2622346"/>
            <a:ext cx="6059063" cy="1939635"/>
          </a:xfrm>
        </p:spPr>
        <p:txBody>
          <a:bodyPr anchor="b">
            <a:normAutofit/>
          </a:bodyPr>
          <a:lstStyle>
            <a:lvl1pPr algn="l">
              <a:defRPr sz="3200" strike="noStrike" cap="all" baseline="0">
                <a:solidFill>
                  <a:srgbClr val="4D8934"/>
                </a:solidFill>
              </a:defRPr>
            </a:lvl1pPr>
          </a:lstStyle>
          <a:p>
            <a:r>
              <a:rPr lang="en-US"/>
              <a:t>Thanks for attending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E09D1-136B-701C-E24A-0B129DEF84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25961" y="4561982"/>
            <a:ext cx="6059063" cy="1009073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cap="all" baseline="0">
                <a:solidFill>
                  <a:srgbClr val="4D893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Contact us: Enquiries@recmanager.co.uk</a:t>
            </a:r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0BF0293-6F82-4BBF-D0BD-611EC9D6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8" y="339660"/>
            <a:ext cx="3790752" cy="2615972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DDE74CEB-C666-A96F-0B98-433A6E43D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12217" r="45066" b="29972"/>
          <a:stretch/>
        </p:blipFill>
        <p:spPr>
          <a:xfrm rot="5400000">
            <a:off x="583047" y="3476335"/>
            <a:ext cx="2798618" cy="39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Presenter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75E2-058B-7E11-CD53-2539375E8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Introducing your presenters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A48518-35F9-535A-C077-59E614018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606550"/>
            <a:ext cx="3521075" cy="338455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DD18D3C-B836-DFCD-D7DB-1701542FE7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29410" y="1606550"/>
            <a:ext cx="3521075" cy="3384550"/>
          </a:xfrm>
          <a:ln>
            <a:solidFill>
              <a:schemeClr val="accent3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1FC4F-0D7B-E5CA-BD1E-29065B1B1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363" y="4606925"/>
            <a:ext cx="3552825" cy="1358038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40BE4E4-02A2-6F97-B571-E7208D0B0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7795" y="4607667"/>
            <a:ext cx="3552825" cy="1358039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40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B785-8985-A80E-806D-943192AAD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1672" y="2766219"/>
            <a:ext cx="6966527" cy="132556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F3A676-D461-4214-79CA-6A1166138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0" y="4316413"/>
            <a:ext cx="6965950" cy="1084262"/>
          </a:xfrm>
        </p:spPr>
        <p:txBody>
          <a:bodyPr anchor="ctr"/>
          <a:lstStyle>
            <a:lvl1pPr marL="0" indent="0">
              <a:buNone/>
              <a:defRPr cap="all" spc="300" baseline="0"/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42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EADERS &amp;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E9CF64-1AA4-6841-B4E1-6D2EC96C9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094" y="1682200"/>
            <a:ext cx="7554686" cy="6784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E624306-26B4-1743-8FFF-3183267B65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45094" y="2668976"/>
            <a:ext cx="7554686" cy="276144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eos</a:t>
            </a:r>
            <a:r>
              <a:rPr lang="en-GB"/>
              <a:t> </a:t>
            </a:r>
            <a:r>
              <a:rPr lang="en-GB" err="1"/>
              <a:t>inani</a:t>
            </a:r>
            <a:r>
              <a:rPr lang="en-GB"/>
              <a:t> facete option id,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laudem</a:t>
            </a:r>
            <a:r>
              <a:rPr lang="en-GB"/>
              <a:t> nostrum </a:t>
            </a:r>
            <a:r>
              <a:rPr lang="en-GB" err="1"/>
              <a:t>reprehendunt</a:t>
            </a:r>
            <a:r>
              <a:rPr lang="en-GB"/>
              <a:t>. </a:t>
            </a:r>
            <a:r>
              <a:rPr lang="en-GB" err="1"/>
              <a:t>Aperiam</a:t>
            </a:r>
            <a:r>
              <a:rPr lang="en-GB"/>
              <a:t> </a:t>
            </a:r>
            <a:r>
              <a:rPr lang="en-GB" err="1"/>
              <a:t>propriae</a:t>
            </a:r>
            <a:r>
              <a:rPr lang="en-GB"/>
              <a:t> </a:t>
            </a:r>
            <a:r>
              <a:rPr lang="en-GB" err="1"/>
              <a:t>ei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, vim facilis </a:t>
            </a:r>
            <a:r>
              <a:rPr lang="en-GB" err="1"/>
              <a:t>recusabo</a:t>
            </a:r>
            <a:r>
              <a:rPr lang="en-GB"/>
              <a:t> at. </a:t>
            </a:r>
            <a:r>
              <a:rPr lang="en-GB" err="1"/>
              <a:t>Vel</a:t>
            </a:r>
            <a:r>
              <a:rPr lang="en-GB"/>
              <a:t> at </a:t>
            </a:r>
            <a:r>
              <a:rPr lang="en-GB" err="1"/>
              <a:t>vivendum</a:t>
            </a:r>
            <a:r>
              <a:rPr lang="en-GB"/>
              <a:t> </a:t>
            </a:r>
            <a:r>
              <a:rPr lang="en-GB" err="1"/>
              <a:t>electram</a:t>
            </a:r>
            <a:r>
              <a:rPr lang="en-GB"/>
              <a:t>, </a:t>
            </a:r>
            <a:r>
              <a:rPr lang="en-GB" err="1"/>
              <a:t>ius</a:t>
            </a:r>
            <a:r>
              <a:rPr lang="en-GB"/>
              <a:t> nihil </a:t>
            </a:r>
            <a:r>
              <a:rPr lang="en-GB" err="1"/>
              <a:t>labores</a:t>
            </a:r>
            <a:r>
              <a:rPr lang="en-GB"/>
              <a:t> ea. Ut </a:t>
            </a:r>
            <a:r>
              <a:rPr lang="en-GB" err="1"/>
              <a:t>falli</a:t>
            </a:r>
            <a:r>
              <a:rPr lang="en-GB"/>
              <a:t> </a:t>
            </a:r>
            <a:r>
              <a:rPr lang="en-GB" err="1"/>
              <a:t>prodesset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. At duo </a:t>
            </a:r>
            <a:r>
              <a:rPr lang="en-GB" err="1"/>
              <a:t>rebum</a:t>
            </a:r>
            <a:r>
              <a:rPr lang="en-GB"/>
              <a:t> </a:t>
            </a:r>
            <a:r>
              <a:rPr lang="en-GB" err="1"/>
              <a:t>epicurei</a:t>
            </a:r>
            <a:r>
              <a:rPr lang="en-GB"/>
              <a:t> </a:t>
            </a:r>
            <a:r>
              <a:rPr lang="en-GB" err="1"/>
              <a:t>aliquando</a:t>
            </a:r>
            <a:r>
              <a:rPr lang="en-GB"/>
              <a:t>.</a:t>
            </a:r>
          </a:p>
          <a:p>
            <a:r>
              <a:rPr lang="en-GB"/>
              <a:t>An per </a:t>
            </a:r>
            <a:r>
              <a:rPr lang="en-GB" err="1"/>
              <a:t>vero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ornatus</a:t>
            </a:r>
            <a:r>
              <a:rPr lang="en-GB"/>
              <a:t> </a:t>
            </a:r>
            <a:r>
              <a:rPr lang="en-GB" err="1"/>
              <a:t>epicurei</a:t>
            </a:r>
            <a:r>
              <a:rPr lang="en-GB"/>
              <a:t> </a:t>
            </a:r>
            <a:r>
              <a:rPr lang="en-GB" err="1"/>
              <a:t>intellegam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usu. Eu </a:t>
            </a:r>
            <a:r>
              <a:rPr lang="en-GB" err="1"/>
              <a:t>eos</a:t>
            </a:r>
            <a:r>
              <a:rPr lang="en-GB"/>
              <a:t> populo </a:t>
            </a:r>
            <a:r>
              <a:rPr lang="en-GB" err="1"/>
              <a:t>moderatius</a:t>
            </a:r>
            <a:r>
              <a:rPr lang="en-GB"/>
              <a:t> </a:t>
            </a:r>
            <a:r>
              <a:rPr lang="en-GB" err="1"/>
              <a:t>reprimique</a:t>
            </a:r>
            <a:r>
              <a:rPr lang="en-GB"/>
              <a:t>, id sit </a:t>
            </a:r>
            <a:r>
              <a:rPr lang="en-GB" err="1"/>
              <a:t>officiis</a:t>
            </a:r>
            <a:r>
              <a:rPr lang="en-GB"/>
              <a:t> </a:t>
            </a:r>
            <a:r>
              <a:rPr lang="en-GB" err="1"/>
              <a:t>gubergren</a:t>
            </a:r>
            <a:r>
              <a:rPr lang="en-GB"/>
              <a:t>, qui </a:t>
            </a:r>
            <a:r>
              <a:rPr lang="en-GB" err="1"/>
              <a:t>singulis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concludaturque</a:t>
            </a:r>
            <a:r>
              <a:rPr lang="en-GB"/>
              <a:t> ad. Doming </a:t>
            </a:r>
            <a:r>
              <a:rPr lang="en-GB" err="1"/>
              <a:t>reprimique</a:t>
            </a:r>
            <a:r>
              <a:rPr lang="en-GB"/>
              <a:t> </a:t>
            </a:r>
            <a:r>
              <a:rPr lang="en-GB" err="1"/>
              <a:t>ei</a:t>
            </a:r>
            <a:r>
              <a:rPr lang="en-GB"/>
              <a:t> vis. </a:t>
            </a:r>
            <a:r>
              <a:rPr lang="en-GB" err="1"/>
              <a:t>Enim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ridens</a:t>
            </a:r>
            <a:r>
              <a:rPr lang="en-GB"/>
              <a:t> </a:t>
            </a:r>
            <a:r>
              <a:rPr lang="en-GB" err="1"/>
              <a:t>ius</a:t>
            </a:r>
            <a:r>
              <a:rPr lang="en-GB"/>
              <a:t> an, id lorem </a:t>
            </a:r>
            <a:r>
              <a:rPr lang="en-GB" err="1"/>
              <a:t>ullum</a:t>
            </a:r>
            <a:r>
              <a:rPr lang="en-GB"/>
              <a:t>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, </a:t>
            </a:r>
            <a:r>
              <a:rPr lang="en-GB" err="1"/>
              <a:t>ei</a:t>
            </a:r>
            <a:r>
              <a:rPr lang="en-GB"/>
              <a:t> per </a:t>
            </a:r>
            <a:r>
              <a:rPr lang="en-GB" err="1"/>
              <a:t>natum</a:t>
            </a:r>
            <a:r>
              <a:rPr lang="en-GB"/>
              <a:t> </a:t>
            </a:r>
            <a:r>
              <a:rPr lang="en-GB" err="1"/>
              <a:t>senserit</a:t>
            </a:r>
            <a:r>
              <a:rPr lang="en-GB"/>
              <a:t>. No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zril</a:t>
            </a:r>
            <a:r>
              <a:rPr lang="en-GB"/>
              <a:t> </a:t>
            </a:r>
            <a:r>
              <a:rPr lang="en-GB" err="1"/>
              <a:t>expetenda</a:t>
            </a:r>
            <a:r>
              <a:rPr lang="en-GB"/>
              <a:t> </a:t>
            </a:r>
            <a:r>
              <a:rPr lang="en-GB" err="1"/>
              <a:t>delicatissimi</a:t>
            </a:r>
            <a:r>
              <a:rPr lang="en-GB"/>
              <a:t>, cu </a:t>
            </a:r>
            <a:r>
              <a:rPr lang="en-GB" err="1"/>
              <a:t>eligendi</a:t>
            </a:r>
            <a:r>
              <a:rPr lang="en-GB"/>
              <a:t> </a:t>
            </a:r>
            <a:r>
              <a:rPr lang="en-GB" err="1"/>
              <a:t>tacimates</a:t>
            </a:r>
            <a:r>
              <a:rPr lang="en-GB"/>
              <a:t> </a:t>
            </a:r>
            <a:r>
              <a:rPr lang="en-GB" err="1"/>
              <a:t>theophrastus</a:t>
            </a:r>
            <a:r>
              <a:rPr lang="en-GB"/>
              <a:t> </a:t>
            </a:r>
            <a:r>
              <a:rPr lang="en-GB" err="1"/>
              <a:t>vix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907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877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B785-8985-A80E-806D-943192AAD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1672" y="2766219"/>
            <a:ext cx="6966527" cy="132556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F3A676-D461-4214-79CA-6A1166138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0" y="4316413"/>
            <a:ext cx="6965950" cy="1084262"/>
          </a:xfrm>
        </p:spPr>
        <p:txBody>
          <a:bodyPr anchor="ctr"/>
          <a:lstStyle>
            <a:lvl1pPr marL="0" indent="0">
              <a:buNone/>
              <a:defRPr cap="all" spc="300" baseline="0"/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31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02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Present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75E2-058B-7E11-CD53-2539375E8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Introducing your presenters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A48518-35F9-535A-C077-59E614018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606550"/>
            <a:ext cx="2631393" cy="3153457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DD18D3C-B836-DFCD-D7DB-1701542FE7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7560" y="1606550"/>
            <a:ext cx="2631393" cy="3401286"/>
          </a:xfrm>
          <a:ln>
            <a:solidFill>
              <a:schemeClr val="accent3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1FC4F-0D7B-E5CA-BD1E-29065B1B1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648" y="4427664"/>
            <a:ext cx="2982912" cy="1135849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40BE4E4-02A2-6F97-B571-E7208D0B0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4007" y="4440282"/>
            <a:ext cx="2982913" cy="1135107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98B74B8-0426-0468-EDAA-F71E7C8A76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1662" y="1606550"/>
            <a:ext cx="2631393" cy="3401286"/>
          </a:xfrm>
          <a:ln>
            <a:solidFill>
              <a:schemeClr val="accent3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7FE27AF-59F4-8B4D-0BC2-3B7AC8A6FD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7371" y="4440281"/>
            <a:ext cx="2982913" cy="1135107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Presenter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75E2-058B-7E11-CD53-2539375E8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Introducing your presenters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A48518-35F9-535A-C077-59E614018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1FC4F-0D7B-E5CA-BD1E-29065B1B1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C602C5F-F1E1-2B20-CC7B-72A761E31A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144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6E191BD-962D-F291-3568-61150F6B3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144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433CF78-ADFA-AA45-DC89-9873A0EC7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38088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502E78-7066-D212-6CF2-493F948DBA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8088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B93B762-A71B-FA3C-88AE-C60700E46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38032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392AAC-125B-C445-4ED3-55B95A97C6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8032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28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Presenters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75E2-058B-7E11-CD53-2539375E8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Introducing your presenters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A48518-35F9-535A-C077-59E614018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1FC4F-0D7B-E5CA-BD1E-29065B1B1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C602C5F-F1E1-2B20-CC7B-72A761E31A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593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6E191BD-962D-F291-3568-61150F6B3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1593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433CF78-ADFA-AA45-DC89-9873A0EC72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44986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502E78-7066-D212-6CF2-493F948DBA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4986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B93B762-A71B-FA3C-88AE-C60700E46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8379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392AAC-125B-C445-4ED3-55B95A97C6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48379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026378F-2B6D-A76B-2223-03BA020117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51772" y="1922804"/>
            <a:ext cx="1964821" cy="2324485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49C53E0-976D-51D9-76C6-8765075B95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1772" y="4247289"/>
            <a:ext cx="1964821" cy="137493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7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Presenters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A48518-35F9-535A-C077-59E614018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6765" y="1555104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D1FC4F-0D7B-E5CA-BD1E-29065B1B1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38101" y="1559492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BA584D-131C-4FE5-4723-6CCA5DF9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4798FD8A-4C75-DC5D-971A-434AE12023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220" y="2886227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F7DDD9-E56C-0E60-A01D-90DC5DCA8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9556" y="2890615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B33D693-FDD8-B537-D436-FF835DB1BA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6765" y="4226126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65ECCA4-0426-B864-2295-86DFF0C59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8101" y="4230514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BE615FE-D98B-6957-5528-2D1F6959E1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2082908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35740DC-C0F3-A6E3-33D3-212FEBA738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7336" y="2087296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30046BA3-50A6-F220-A1A1-8AD39F38BA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20224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6FCB1F9-B6A0-0E5C-2002-88CFF6CC12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7336" y="3424612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3243EF0-87A9-C26C-2F8B-BEFB11EFDF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4760123"/>
            <a:ext cx="1212791" cy="1076770"/>
          </a:xfrm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3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74B089C-F527-0CC4-758C-19275ACD01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7336" y="4764511"/>
            <a:ext cx="2546646" cy="107677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Name, Organisation, and Role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19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BE58-3C95-88A6-3034-285FB76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54154-D7E6-35FB-BDEF-AC21C9A2E7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6463" y="1939895"/>
            <a:ext cx="9217025" cy="41783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5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BE58-3C95-88A6-3034-285FB76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8F02729-A620-B77C-1AB7-B18A01C3A1E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084388"/>
            <a:ext cx="9285288" cy="395763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6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the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BE58-3C95-88A6-3034-285FB763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35C8A-EFF8-C491-7BCB-99DF2DC73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36738"/>
            <a:ext cx="9285288" cy="931862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B768190-5D5E-27F8-62BC-6611D8501C9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838200" y="3230563"/>
            <a:ext cx="9285288" cy="27336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0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D8B19-4CF9-7221-824B-C5C65D9F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4855" cy="66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587E0-8444-2E77-3E29-545A8C9A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C7D8C0D-C6C7-7E72-B6FA-0B12BBAB5F2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99" y="169934"/>
            <a:ext cx="1522246" cy="10504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2288A-F5D2-CD23-755A-CE3049385CED}"/>
              </a:ext>
            </a:extLst>
          </p:cNvPr>
          <p:cNvSpPr/>
          <p:nvPr userDrawn="1"/>
        </p:nvSpPr>
        <p:spPr>
          <a:xfrm>
            <a:off x="535707" y="312813"/>
            <a:ext cx="281987" cy="746260"/>
          </a:xfrm>
          <a:prstGeom prst="rect">
            <a:avLst/>
          </a:prstGeom>
          <a:solidFill>
            <a:srgbClr val="68A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1B9CC3A9-E239-3780-0021-27F64AC0B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12219" r="45066" b="44983"/>
          <a:stretch/>
        </p:blipFill>
        <p:spPr>
          <a:xfrm>
            <a:off x="10867906" y="5469307"/>
            <a:ext cx="1324094" cy="13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70" r:id="rId20"/>
    <p:sldLayoutId id="2147483671" r:id="rId21"/>
    <p:sldLayoutId id="214748367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spc="300" baseline="0">
          <a:solidFill>
            <a:schemeClr val="accent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ADA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016CE7F-84B1-ABD5-AB40-B64EF3BED1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7" y="483936"/>
            <a:ext cx="3599695" cy="2398781"/>
          </a:xfrm>
          <a:prstGeom prst="rect">
            <a:avLst/>
          </a:prstGeom>
        </p:spPr>
      </p:pic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BEB85A62-8D90-8B0A-5214-1218CB84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272" y="365125"/>
            <a:ext cx="69665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38C483-D67E-DB27-CEA5-95ADEE519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5855"/>
            <a:ext cx="10515600" cy="2861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18B76-725F-D2E8-54A7-EBF1DD8CD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4153" b="40965"/>
          <a:stretch/>
        </p:blipFill>
        <p:spPr>
          <a:xfrm>
            <a:off x="10978999" y="5238309"/>
            <a:ext cx="1213002" cy="16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spc="300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ADA3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ADA3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recportal.co.uk/group/guest/-/change-process-improvements-following-cm-review?p_l_back_url=%2Fsearch%3Fq%3DR0167" TargetMode="Externa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cportal.co.uk/web/change-issues-group/home?p_l_back_url=%2Fsearch%3Fq%3Dchange%2Bissue%2Bgroup" TargetMode="External"/><Relationship Id="rId2" Type="http://schemas.openxmlformats.org/officeDocument/2006/relationships/hyperlink" Target="https://recportal.co.uk/group/guest/-/clarify-strengthen-crs-providers-requirements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recportal.co.uk/rec-wiki-definitions-and-governance/-/knowledge_base/definitions-and-governance/retail-energy-code-rec-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0C2B-7BF1-3915-E681-6021F531D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New Change Improvements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10E5E-697D-4331-038A-BC23DF000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20 June 2024</a:t>
            </a:r>
          </a:p>
        </p:txBody>
      </p:sp>
    </p:spTree>
    <p:extLst>
      <p:ext uri="{BB962C8B-B14F-4D97-AF65-F5344CB8AC3E}">
        <p14:creationId xmlns:p14="http://schemas.microsoft.com/office/powerpoint/2010/main" val="42496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0367-B833-0474-C0B6-6C696BA0F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075" y="446059"/>
            <a:ext cx="7554686" cy="559781"/>
          </a:xfrm>
        </p:spPr>
        <p:txBody>
          <a:bodyPr>
            <a:normAutofit/>
          </a:bodyPr>
          <a:lstStyle/>
          <a:p>
            <a:r>
              <a:rPr lang="en-US" sz="2800">
                <a:latin typeface="Roboto"/>
                <a:ea typeface="Roboto"/>
                <a:cs typeface="Roboto"/>
              </a:rPr>
              <a:t>Next STEPS </a:t>
            </a:r>
            <a:endParaRPr lang="en-US" sz="2800"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34F38-AD2F-BD31-FBA6-B08F916C53A0}"/>
              </a:ext>
            </a:extLst>
          </p:cNvPr>
          <p:cNvSpPr txBox="1"/>
          <p:nvPr/>
        </p:nvSpPr>
        <p:spPr>
          <a:xfrm>
            <a:off x="1040075" y="1430930"/>
            <a:ext cx="78893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R0167 - Change Process Improvements following Code Manager review</a:t>
            </a: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Final Change Report published 25 June 2024</a:t>
            </a:r>
          </a:p>
          <a:p>
            <a:pPr marL="285750" indent="-28575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Presented to REC Change Panel for decision 02 July 2024</a:t>
            </a:r>
          </a:p>
          <a:p>
            <a:pPr marL="285750" indent="-28575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Implementation 19 July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u="sng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 amends </a:t>
            </a:r>
          </a:p>
          <a:p>
            <a:pPr marL="228600" indent="-22860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Ability to filter the Change Register for Issues and Change Proposals </a:t>
            </a:r>
          </a:p>
          <a:p>
            <a:pPr marL="228600" indent="-22860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New process stages and statuses added to the Proposal page</a:t>
            </a:r>
          </a:p>
          <a:p>
            <a:pPr marL="228600" indent="-228600">
              <a:spcBef>
                <a:spcPts val="1000"/>
              </a:spcBef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/>
                <a:ea typeface="Roboto"/>
                <a:cs typeface="Roboto"/>
              </a:rPr>
              <a:t>One unified form to raise Issues or Change Proposals</a:t>
            </a:r>
          </a:p>
          <a:p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0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BB0A-D61C-5700-E403-49A6375C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 Level Change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CABA8-811C-0728-CD09-8A36096B3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Helen Fosberry</a:t>
            </a:r>
          </a:p>
        </p:txBody>
      </p:sp>
    </p:spTree>
    <p:extLst>
      <p:ext uri="{BB962C8B-B14F-4D97-AF65-F5344CB8AC3E}">
        <p14:creationId xmlns:p14="http://schemas.microsoft.com/office/powerpoint/2010/main" val="121286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280F-A95F-E1E7-6799-5489EB1D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CHANGE PIPELINE SUMMARY POSITION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CD1AC-5CCE-587D-21B7-3B9CC6CF65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7068" y="1742693"/>
            <a:ext cx="6711950" cy="29941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GB" sz="1400">
              <a:latin typeface="Arial"/>
              <a:cs typeface="Arial"/>
            </a:endParaRPr>
          </a:p>
          <a:p>
            <a:pPr marL="285750" indent="-285750"/>
            <a:endParaRPr lang="en-GB" sz="1400">
              <a:latin typeface="Arial"/>
              <a:cs typeface="Arial"/>
            </a:endParaRPr>
          </a:p>
          <a:p>
            <a:pPr marL="0" indent="0">
              <a:buNone/>
            </a:pPr>
            <a:endParaRPr lang="en-GB" sz="1400">
              <a:latin typeface="Arial"/>
              <a:cs typeface="Arial"/>
            </a:endParaRPr>
          </a:p>
          <a:p>
            <a:endParaRPr lang="en-GB" sz="1000">
              <a:latin typeface="Arial"/>
              <a:cs typeface="Arial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280DB-34E3-5BD1-EFF2-F647904B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" y="2393253"/>
            <a:ext cx="5057347" cy="3651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C3332-A012-DDA1-294C-CEA85CF79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415" y="2085246"/>
            <a:ext cx="6400801" cy="4224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62BAA-34F8-DB4C-C00C-C6E9651257C4}"/>
              </a:ext>
            </a:extLst>
          </p:cNvPr>
          <p:cNvSpPr txBox="1"/>
          <p:nvPr/>
        </p:nvSpPr>
        <p:spPr>
          <a:xfrm>
            <a:off x="665098" y="1755325"/>
            <a:ext cx="4135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Change Proposal pipeline as of July 2023</a:t>
            </a:r>
            <a:endParaRPr lang="en-GB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36ADC-E42E-AAC5-00E8-D980129988FC}"/>
              </a:ext>
            </a:extLst>
          </p:cNvPr>
          <p:cNvSpPr txBox="1"/>
          <p:nvPr/>
        </p:nvSpPr>
        <p:spPr>
          <a:xfrm>
            <a:off x="7205010" y="1755325"/>
            <a:ext cx="48102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Change Proposal pipeline as of June 2024</a:t>
            </a:r>
            <a:endParaRPr lang="en-GB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9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Roboto"/>
              </a:rPr>
              <a:t>PRINCIPLES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C426CD-529C-21E7-B9D5-16C42110F7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r="33482"/>
          <a:stretch/>
        </p:blipFill>
        <p:spPr>
          <a:xfrm>
            <a:off x="8158131" y="1836737"/>
            <a:ext cx="1964924" cy="44608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8CC2C-0106-9DF9-F6A0-D7783DE808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Each stage defines several actions - some optional which can be added or removed as required 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Code Manager identifies the Change Plan for each change in the Assessment Stage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Change Plan is ratified by the Change Panel 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Change Plan is clearly communicated to Industry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Behavioural shift – desire is to preload debate and engagement into the definition stage 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Reduce burden – use of SME, focused expert group in definition stage – transparency in output during stage, workflow</a:t>
            </a:r>
          </a:p>
          <a:p>
            <a:endParaRPr lang="en-GB">
              <a:cs typeface="Roboto"/>
            </a:endParaRPr>
          </a:p>
          <a:p>
            <a:pPr marL="0" indent="0">
              <a:buNone/>
            </a:pPr>
            <a:endParaRPr lang="en-GB">
              <a:cs typeface="Roboto"/>
            </a:endParaRPr>
          </a:p>
          <a:p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66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VERIFICATION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AC473-E623-E13B-12D5-40D748159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" y="1514236"/>
            <a:ext cx="12178216" cy="34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38129"/>
            <a:ext cx="9284855" cy="660111"/>
          </a:xfrm>
        </p:spPr>
        <p:txBody>
          <a:bodyPr/>
          <a:lstStyle/>
          <a:p>
            <a:r>
              <a:rPr lang="en-GB"/>
              <a:t>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4E347-B6C1-A2B4-822B-482C4A9D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4466"/>
            <a:ext cx="12192000" cy="50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Definition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6FCAE-D88D-A7B5-4D7E-097218EB0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1117"/>
            <a:ext cx="12192000" cy="35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PROPOSAL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82EC7-A501-DCBA-3850-CACAB4F2C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751"/>
            <a:ext cx="12192000" cy="43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EDD9-7C7B-80C3-0537-C3A1FEC4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HIGH-LEVEL Process </a:t>
            </a:r>
            <a:endParaRPr lang="en-GB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F6EFCE0-4BFB-9265-C988-A2309D8DC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89" y="50018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F23F752-FDAD-DFA6-6826-1E62DC325A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7D436D82-DF4F-5204-8EE0-BB3BFDA6F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076B052-91B8-E7C0-0C21-F1B6C1F38E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02EA4-1A10-D74C-D50D-E9F4E6D3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903"/>
            <a:ext cx="11841480" cy="411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7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558A-2223-7D98-C01C-F69C389B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Documentation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0AFDD-8656-C556-D147-F7E72E9BD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Gemma Dixon</a:t>
            </a:r>
          </a:p>
        </p:txBody>
      </p:sp>
    </p:spTree>
    <p:extLst>
      <p:ext uri="{BB962C8B-B14F-4D97-AF65-F5344CB8AC3E}">
        <p14:creationId xmlns:p14="http://schemas.microsoft.com/office/powerpoint/2010/main" val="390446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8D727-3F74-5862-9A76-E414020370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600"/>
              <a:t>Jenny Hyskaj</a:t>
            </a:r>
            <a:endParaRPr lang="en-GB"/>
          </a:p>
          <a:p>
            <a:r>
              <a:rPr lang="en-GB"/>
              <a:t>REC Code Manager</a:t>
            </a:r>
          </a:p>
          <a:p>
            <a:r>
              <a:rPr lang="en-GB"/>
              <a:t>Communications and Events Analyst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7904DD-E9A3-0312-5F7C-DCF70F484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00">
                <a:latin typeface="Roboto"/>
                <a:ea typeface="Roboto"/>
                <a:cs typeface="Roboto"/>
              </a:rPr>
              <a:t>Helen </a:t>
            </a:r>
            <a:r>
              <a:rPr lang="en-GB" sz="1600" err="1">
                <a:latin typeface="Roboto"/>
                <a:ea typeface="Roboto"/>
                <a:cs typeface="Roboto"/>
              </a:rPr>
              <a:t>Fosberry</a:t>
            </a:r>
            <a:endParaRPr lang="en-GB" sz="1600" err="1"/>
          </a:p>
          <a:p>
            <a:r>
              <a:rPr lang="en-GB">
                <a:latin typeface="Roboto"/>
                <a:ea typeface="Roboto"/>
                <a:cs typeface="Roboto"/>
              </a:rPr>
              <a:t>REC Code Manager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Continuous Improvement</a:t>
            </a:r>
            <a:endParaRPr lang="en-GB">
              <a:cs typeface="Roboto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FCBB31-B237-DB43-00E1-53900D484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600">
                <a:latin typeface="Roboto"/>
                <a:ea typeface="Roboto"/>
                <a:cs typeface="Roboto"/>
              </a:rPr>
              <a:t>Glenn Sheern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REC Code Manager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Regulatory Specialist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9D0004-36CB-2511-1F16-3768B055ED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600">
                <a:latin typeface="Roboto"/>
                <a:ea typeface="Roboto"/>
                <a:cs typeface="Roboto"/>
              </a:rPr>
              <a:t>Gemma Dixon</a:t>
            </a:r>
            <a:endParaRPr lang="en-GB" sz="1600"/>
          </a:p>
          <a:p>
            <a:r>
              <a:rPr lang="en-GB">
                <a:latin typeface="Roboto"/>
                <a:ea typeface="Roboto"/>
                <a:cs typeface="Roboto"/>
              </a:rPr>
              <a:t>REC Code Manager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Change Analyst</a:t>
            </a:r>
            <a:endParaRPr lang="en-GB">
              <a:cs typeface="Roboto"/>
            </a:endParaRPr>
          </a:p>
        </p:txBody>
      </p:sp>
      <p:pic>
        <p:nvPicPr>
          <p:cNvPr id="5" name="Picture Placeholder 4" descr="A person in a black suit&#10;&#10;Description automatically generated">
            <a:extLst>
              <a:ext uri="{FF2B5EF4-FFF2-40B4-BE49-F238E27FC236}">
                <a16:creationId xmlns:a16="http://schemas.microsoft.com/office/drawing/2014/main" id="{A3E4DC20-9E76-A55F-D82F-B82CA985A1F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1920" r="28854" b="16774"/>
          <a:stretch/>
        </p:blipFill>
        <p:spPr>
          <a:xfrm>
            <a:off x="9651154" y="1902672"/>
            <a:ext cx="1977226" cy="2324101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21A507-8744-073D-0167-62822D771E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600">
                <a:latin typeface="Roboto"/>
                <a:ea typeface="Roboto"/>
                <a:cs typeface="Roboto"/>
              </a:rPr>
              <a:t>Tina Pearce</a:t>
            </a:r>
            <a:endParaRPr lang="en-GB" sz="1600"/>
          </a:p>
          <a:p>
            <a:r>
              <a:rPr lang="en-GB">
                <a:latin typeface="Roboto"/>
                <a:ea typeface="Roboto"/>
                <a:cs typeface="Roboto"/>
              </a:rPr>
              <a:t>REC Code Manager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Head of Change Management </a:t>
            </a:r>
            <a:endParaRPr lang="en-GB">
              <a:cs typeface="Roboto"/>
            </a:endParaRPr>
          </a:p>
        </p:txBody>
      </p:sp>
      <p:pic>
        <p:nvPicPr>
          <p:cNvPr id="13" name="Picture Placeholder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F60E593-AED6-D904-B54C-8AD7BFF36E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6927" r="-13"/>
          <a:stretch/>
        </p:blipFill>
        <p:spPr>
          <a:xfrm>
            <a:off x="838200" y="1922463"/>
            <a:ext cx="1965325" cy="2324100"/>
          </a:xfrm>
        </p:spPr>
      </p:pic>
      <p:pic>
        <p:nvPicPr>
          <p:cNvPr id="14" name="Picture Placeholder 13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562D753B-F5EF-53D6-8283-6895331568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>
            <a:fillRect/>
          </a:stretch>
        </p:blipFill>
        <p:spPr>
          <a:xfrm>
            <a:off x="3041650" y="1922463"/>
            <a:ext cx="1965325" cy="2324100"/>
          </a:xfrm>
        </p:spPr>
      </p:pic>
      <p:pic>
        <p:nvPicPr>
          <p:cNvPr id="15" name="Picture Placeholder 15" descr="A person in a suit and tie&#10;&#10;Description automatically generated">
            <a:extLst>
              <a:ext uri="{FF2B5EF4-FFF2-40B4-BE49-F238E27FC236}">
                <a16:creationId xmlns:a16="http://schemas.microsoft.com/office/drawing/2014/main" id="{2B4884DA-9476-CCCA-B54C-6909E311D4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10553"/>
          <a:stretch/>
        </p:blipFill>
        <p:spPr>
          <a:xfrm>
            <a:off x="5245100" y="1922463"/>
            <a:ext cx="1965325" cy="2324100"/>
          </a:xfrm>
        </p:spPr>
      </p:pic>
      <p:pic>
        <p:nvPicPr>
          <p:cNvPr id="16" name="Picture Placeholder 17" descr="A person in a black shirt&#10;&#10;Description automatically generated">
            <a:extLst>
              <a:ext uri="{FF2B5EF4-FFF2-40B4-BE49-F238E27FC236}">
                <a16:creationId xmlns:a16="http://schemas.microsoft.com/office/drawing/2014/main" id="{8CDC2EE8-4E0E-F252-96BD-61FC5F62355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>
            <a:fillRect/>
          </a:stretch>
        </p:blipFill>
        <p:spPr>
          <a:xfrm>
            <a:off x="7448550" y="1922463"/>
            <a:ext cx="1965325" cy="2324100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EC640C4-CA62-6B69-711A-D0617F2C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021"/>
            <a:ext cx="9285288" cy="660400"/>
          </a:xfrm>
        </p:spPr>
        <p:txBody>
          <a:bodyPr/>
          <a:lstStyle/>
          <a:p>
            <a:r>
              <a:rPr lang="en-GB"/>
              <a:t>Introducing your Presenters</a:t>
            </a:r>
          </a:p>
        </p:txBody>
      </p:sp>
    </p:spTree>
    <p:extLst>
      <p:ext uri="{BB962C8B-B14F-4D97-AF65-F5344CB8AC3E}">
        <p14:creationId xmlns:p14="http://schemas.microsoft.com/office/powerpoint/2010/main" val="354117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3EB2-44CE-7ED0-BEAC-90A52700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reports Key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9F6DC-447E-9393-0038-1EBE9E3510E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21039" y="1273625"/>
            <a:ext cx="11149921" cy="5334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b="1">
                <a:latin typeface="Roboto"/>
                <a:ea typeface="Roboto"/>
                <a:cs typeface="Roboto"/>
              </a:rPr>
              <a:t>Overview of Changes to Reports</a:t>
            </a:r>
          </a:p>
          <a:p>
            <a:pPr marL="892175" lvl="2" indent="-285750">
              <a:buFont typeface="Courier New" panose="02070309020205020404" pitchFamily="49" charset="0"/>
              <a:buChar char="o"/>
            </a:pPr>
            <a:r>
              <a:rPr lang="en-GB" sz="1800">
                <a:latin typeface="Roboto"/>
                <a:ea typeface="Roboto"/>
                <a:cs typeface="Roboto"/>
              </a:rPr>
              <a:t>2022 refined reports: revised front page, re-ordered and included a glossary</a:t>
            </a:r>
            <a:br>
              <a:rPr lang="en-GB" sz="1800"/>
            </a:br>
            <a:br>
              <a:rPr lang="en-GB" sz="1800"/>
            </a:br>
            <a:br>
              <a:rPr lang="en-GB" sz="1800"/>
            </a:br>
            <a:br>
              <a:rPr lang="en-GB" sz="1800"/>
            </a:br>
            <a:br>
              <a:rPr lang="en-GB" sz="1800"/>
            </a:br>
            <a:endParaRPr lang="en-GB" sz="1800"/>
          </a:p>
          <a:p>
            <a:pPr marL="434975" lvl="1" indent="-285750">
              <a:buFont typeface="Courier New" panose="02070309020205020404" pitchFamily="49" charset="0"/>
              <a:buChar char="o"/>
            </a:pPr>
            <a:endParaRPr lang="en-GB" sz="2000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285750" indent="-285750">
              <a:buFontTx/>
              <a:buChar char="-"/>
            </a:pPr>
            <a:r>
              <a:rPr lang="en-GB" b="1">
                <a:latin typeface="Roboto"/>
                <a:ea typeface="Roboto"/>
                <a:cs typeface="Roboto"/>
              </a:rPr>
              <a:t>June 2024 </a:t>
            </a:r>
            <a:endParaRPr lang="en-GB" b="1">
              <a:cs typeface="Roboto"/>
            </a:endParaRPr>
          </a:p>
          <a:p>
            <a:pPr marL="892175" lvl="1" indent="-285750">
              <a:buFont typeface="Courier New" panose="02070309020205020404" pitchFamily="49" charset="0"/>
              <a:buChar char="o"/>
            </a:pPr>
            <a:r>
              <a:rPr lang="en-GB" sz="1800">
                <a:latin typeface="Roboto"/>
                <a:ea typeface="Roboto"/>
                <a:cs typeface="Roboto"/>
              </a:rPr>
              <a:t>One Change report: simple, streamlined, removes duplication and repetition</a:t>
            </a:r>
          </a:p>
          <a:p>
            <a:pPr marL="892175" lvl="1" indent="-285750">
              <a:buFont typeface="Courier New" panose="02070309020205020404" pitchFamily="49" charset="0"/>
              <a:buChar char="o"/>
            </a:pPr>
            <a:r>
              <a:rPr lang="en-GB" sz="1800">
                <a:latin typeface="Roboto"/>
                <a:ea typeface="Roboto"/>
                <a:cs typeface="Roboto"/>
              </a:rPr>
              <a:t>Four stages, clear on current stage: </a:t>
            </a:r>
            <a:br>
              <a:rPr lang="en-GB" sz="1800"/>
            </a:br>
            <a:br>
              <a:rPr lang="en-GB" sz="1800"/>
            </a:br>
            <a:br>
              <a:rPr lang="en-GB" sz="1800"/>
            </a:br>
            <a:r>
              <a:rPr lang="en-GB" sz="1800">
                <a:latin typeface="Roboto"/>
                <a:ea typeface="Roboto"/>
                <a:cs typeface="Roboto"/>
              </a:rPr>
              <a:t>		</a:t>
            </a:r>
            <a:br>
              <a:rPr lang="en-GB" sz="1800"/>
            </a:br>
            <a:r>
              <a:rPr lang="en-GB" sz="1800">
                <a:latin typeface="Roboto"/>
                <a:ea typeface="Roboto"/>
                <a:cs typeface="Roboto"/>
              </a:rPr>
              <a:t>			</a:t>
            </a:r>
            <a:br>
              <a:rPr lang="en-GB" sz="1800"/>
            </a:br>
            <a:br>
              <a:rPr lang="en-GB" sz="1800"/>
            </a:br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1BA491-ED26-566D-F767-3BB8975B0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06962"/>
              </p:ext>
            </p:extLst>
          </p:nvPr>
        </p:nvGraphicFramePr>
        <p:xfrm>
          <a:off x="838200" y="2072640"/>
          <a:ext cx="5055440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2696">
                  <a:extLst>
                    <a:ext uri="{9D8B030D-6E8A-4147-A177-3AD203B41FA5}">
                      <a16:colId xmlns:a16="http://schemas.microsoft.com/office/drawing/2014/main" val="3839867285"/>
                    </a:ext>
                  </a:extLst>
                </a:gridCol>
                <a:gridCol w="2212744">
                  <a:extLst>
                    <a:ext uri="{9D8B030D-6E8A-4147-A177-3AD203B41FA5}">
                      <a16:colId xmlns:a16="http://schemas.microsoft.com/office/drawing/2014/main" val="237496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 </a:t>
                      </a:r>
                    </a:p>
                    <a:p>
                      <a:pPr algn="ctr"/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(June 2022)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05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Assessment Report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intro page, 9 sections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95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Proposal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intro page, 11 sections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173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Preliminary Change Report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template: </a:t>
                      </a:r>
                    </a:p>
                    <a:p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intro pages, 26 sections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84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Change Report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76769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998AF0-77D4-AD6A-8388-899258649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705173"/>
              </p:ext>
            </p:extLst>
          </p:nvPr>
        </p:nvGraphicFramePr>
        <p:xfrm>
          <a:off x="9105319" y="2074545"/>
          <a:ext cx="2035472" cy="184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472">
                  <a:extLst>
                    <a:ext uri="{9D8B030D-6E8A-4147-A177-3AD203B41FA5}">
                      <a16:colId xmlns:a16="http://schemas.microsoft.com/office/drawing/2014/main" val="4163725139"/>
                    </a:ext>
                  </a:extLst>
                </a:gridCol>
              </a:tblGrid>
              <a:tr h="501445"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</a:t>
                      </a:r>
                    </a:p>
                    <a:p>
                      <a:pPr algn="ctr"/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(June 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355304"/>
                  </a:ext>
                </a:extLst>
              </a:tr>
              <a:tr h="1327355"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Evolves as Change progresses</a:t>
                      </a:r>
                    </a:p>
                    <a:p>
                      <a:pPr algn="ctr"/>
                      <a:endParaRPr lang="en-GB" sz="14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Version controlled</a:t>
                      </a:r>
                      <a:br>
                        <a:rPr lang="en-GB" sz="140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GB" sz="140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7459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08F23B-BD10-4F4D-7E83-BA58C6B63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21842"/>
              </p:ext>
            </p:extLst>
          </p:nvPr>
        </p:nvGraphicFramePr>
        <p:xfrm>
          <a:off x="6733594" y="2607944"/>
          <a:ext cx="2371725" cy="1323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1725">
                  <a:extLst>
                    <a:ext uri="{9D8B030D-6E8A-4147-A177-3AD203B41FA5}">
                      <a16:colId xmlns:a16="http://schemas.microsoft.com/office/drawing/2014/main" val="1483593741"/>
                    </a:ext>
                  </a:extLst>
                </a:gridCol>
              </a:tblGrid>
              <a:tr h="1323976">
                <a:tc>
                  <a:txBody>
                    <a:bodyPr/>
                    <a:lstStyle/>
                    <a:p>
                      <a:pPr algn="ctr"/>
                      <a:br>
                        <a:rPr lang="en-GB" sz="1400" b="1">
                          <a:solidFill>
                            <a:schemeClr val="bg1"/>
                          </a:solidFill>
                          <a:latin typeface="Roboto Slab"/>
                        </a:rPr>
                      </a:br>
                      <a:b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Change report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137090"/>
                  </a:ext>
                </a:extLst>
              </a:tr>
            </a:tbl>
          </a:graphicData>
        </a:graphic>
      </p:graphicFrame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F6584966-D110-AF98-ED8E-ACA5891DC2E4}"/>
              </a:ext>
            </a:extLst>
          </p:cNvPr>
          <p:cNvSpPr/>
          <p:nvPr/>
        </p:nvSpPr>
        <p:spPr>
          <a:xfrm>
            <a:off x="6007360" y="3067050"/>
            <a:ext cx="612516" cy="428625"/>
          </a:xfrm>
          <a:prstGeom prst="striped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B6C9D6-651B-B599-43BE-797B6957C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141872"/>
              </p:ext>
            </p:extLst>
          </p:nvPr>
        </p:nvGraphicFramePr>
        <p:xfrm>
          <a:off x="5290791" y="4875415"/>
          <a:ext cx="2658170" cy="906432"/>
        </p:xfrm>
        <a:graphic>
          <a:graphicData uri="http://schemas.openxmlformats.org/drawingml/2006/table">
            <a:tbl>
              <a:tblPr firstRow="1" firstCol="1" bandRow="1"/>
              <a:tblGrid>
                <a:gridCol w="371163">
                  <a:extLst>
                    <a:ext uri="{9D8B030D-6E8A-4147-A177-3AD203B41FA5}">
                      <a16:colId xmlns:a16="http://schemas.microsoft.com/office/drawing/2014/main" val="4277753921"/>
                    </a:ext>
                  </a:extLst>
                </a:gridCol>
                <a:gridCol w="2287007">
                  <a:extLst>
                    <a:ext uri="{9D8B030D-6E8A-4147-A177-3AD203B41FA5}">
                      <a16:colId xmlns:a16="http://schemas.microsoft.com/office/drawing/2014/main" val="3397769623"/>
                    </a:ext>
                  </a:extLst>
                </a:gridCol>
              </a:tblGrid>
              <a:tr h="226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solidFill>
                            <a:srgbClr val="FFFFFF"/>
                          </a:solidFill>
                          <a:effectLst/>
                          <a:highlight>
                            <a:srgbClr val="70ADA3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highlight>
                          <a:srgbClr val="70ADA3"/>
                        </a:highlight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solidFill>
                            <a:srgbClr val="FFFFFF"/>
                          </a:solidFill>
                          <a:effectLst/>
                          <a:highlight>
                            <a:srgbClr val="70ADA3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Proposal Plan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highlight>
                          <a:srgbClr val="70ADA3"/>
                        </a:highlight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2871"/>
                  </a:ext>
                </a:extLst>
              </a:tr>
              <a:tr h="226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Assessment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06774"/>
                  </a:ext>
                </a:extLst>
              </a:tr>
              <a:tr h="226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78948"/>
                  </a:ext>
                </a:extLst>
              </a:tr>
              <a:tr h="2266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Recommendation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Roboto Slab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639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30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9079-7466-748C-79D5-DC4B0C15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One change report: revised, four stages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60B87D6-C8B2-6C16-77E4-A8CA178FC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754125"/>
              </p:ext>
            </p:extLst>
          </p:nvPr>
        </p:nvGraphicFramePr>
        <p:xfrm>
          <a:off x="244326" y="-497171"/>
          <a:ext cx="11639550" cy="786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2EB9A0E-4A98-8685-1A94-2DC11E07FA2F}"/>
              </a:ext>
            </a:extLst>
          </p:cNvPr>
          <p:cNvSpPr txBox="1"/>
          <p:nvPr/>
        </p:nvSpPr>
        <p:spPr>
          <a:xfrm>
            <a:off x="342900" y="1541561"/>
            <a:ext cx="1939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>
              <a:buNone/>
            </a:pPr>
            <a:r>
              <a:rPr lang="en-GB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PROPOSAL PLAN</a:t>
            </a:r>
            <a:endParaRPr lang="en-GB" sz="16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970F9D-D99B-0AC3-2865-2D2AE802A6E4}"/>
              </a:ext>
            </a:extLst>
          </p:cNvPr>
          <p:cNvSpPr txBox="1"/>
          <p:nvPr/>
        </p:nvSpPr>
        <p:spPr>
          <a:xfrm>
            <a:off x="3299445" y="1532035"/>
            <a:ext cx="2289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ctr">
              <a:buNone/>
            </a:pPr>
            <a:r>
              <a:rPr lang="en-GB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</a:t>
            </a:r>
          </a:p>
          <a:p>
            <a:pPr marL="0" lvl="0" algn="ctr">
              <a:buNone/>
            </a:pPr>
            <a:r>
              <a:rPr lang="en-GB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ASSESSMENT</a:t>
            </a:r>
            <a:endParaRPr lang="en-GB" sz="16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271D3-1FFD-3CFC-D8BD-EC0619B17BEB}"/>
              </a:ext>
            </a:extLst>
          </p:cNvPr>
          <p:cNvSpPr txBox="1"/>
          <p:nvPr/>
        </p:nvSpPr>
        <p:spPr>
          <a:xfrm>
            <a:off x="6648450" y="1532035"/>
            <a:ext cx="1771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CONSULTATION</a:t>
            </a:r>
            <a:endParaRPr lang="en-GB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0D5E3-D955-7000-D3CB-0A176937F4E6}"/>
              </a:ext>
            </a:extLst>
          </p:cNvPr>
          <p:cNvSpPr txBox="1"/>
          <p:nvPr/>
        </p:nvSpPr>
        <p:spPr>
          <a:xfrm>
            <a:off x="9437281" y="1441514"/>
            <a:ext cx="2289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ctr">
              <a:buNone/>
            </a:pPr>
            <a:r>
              <a:rPr lang="en-GB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 </a:t>
            </a:r>
          </a:p>
          <a:p>
            <a:pPr marL="0" lvl="0" algn="ctr">
              <a:buNone/>
            </a:pPr>
            <a:r>
              <a:rPr lang="en-GB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RECOMMENDATION</a:t>
            </a:r>
            <a:endParaRPr lang="en-GB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2" name="Graphic 31" descr="Badge 1 with solid fill">
            <a:extLst>
              <a:ext uri="{FF2B5EF4-FFF2-40B4-BE49-F238E27FC236}">
                <a16:creationId xmlns:a16="http://schemas.microsoft.com/office/drawing/2014/main" id="{4290A978-19E3-B6F6-D48D-EE9203D7C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150" y="2010458"/>
            <a:ext cx="584776" cy="584776"/>
          </a:xfrm>
          <a:prstGeom prst="rect">
            <a:avLst/>
          </a:prstGeom>
        </p:spPr>
      </p:pic>
      <p:pic>
        <p:nvPicPr>
          <p:cNvPr id="34" name="Graphic 33" descr="Badge 3 with solid fill">
            <a:extLst>
              <a:ext uri="{FF2B5EF4-FFF2-40B4-BE49-F238E27FC236}">
                <a16:creationId xmlns:a16="http://schemas.microsoft.com/office/drawing/2014/main" id="{668034DB-BAAD-FB0F-933E-B55BE9F6B7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35790" y="2010459"/>
            <a:ext cx="584776" cy="584776"/>
          </a:xfrm>
          <a:prstGeom prst="rect">
            <a:avLst/>
          </a:prstGeom>
        </p:spPr>
      </p:pic>
      <p:pic>
        <p:nvPicPr>
          <p:cNvPr id="27" name="Graphic 26" descr="Badge with solid fill">
            <a:extLst>
              <a:ext uri="{FF2B5EF4-FFF2-40B4-BE49-F238E27FC236}">
                <a16:creationId xmlns:a16="http://schemas.microsoft.com/office/drawing/2014/main" id="{BE9EBBF5-96A9-AF08-A2FA-5955E0C5F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28338" y="2010459"/>
            <a:ext cx="584776" cy="584776"/>
          </a:xfrm>
          <a:prstGeom prst="rect">
            <a:avLst/>
          </a:prstGeom>
        </p:spPr>
      </p:pic>
      <p:pic>
        <p:nvPicPr>
          <p:cNvPr id="36" name="Graphic 35" descr="Badge 4 with solid fill">
            <a:extLst>
              <a:ext uri="{FF2B5EF4-FFF2-40B4-BE49-F238E27FC236}">
                <a16:creationId xmlns:a16="http://schemas.microsoft.com/office/drawing/2014/main" id="{97BF479A-E216-819B-83A6-1D2BECDE8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36955" y="2010459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6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7C48-F11C-B3D7-4CB3-CAFA41BC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F67FF-2900-BB65-2B2F-81314E9364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81295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97735-F033-3D5F-80FE-6C97F01059A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3567F-F2E4-4486-1BFD-33E90219198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9DB3E8-D947-70D2-2FAB-906B8BA40D8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Audience Q&amp;A Session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85C2E-B985-6021-0363-3AC6A43F988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audience questions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818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A7D5-1EE1-44B5-DC76-072639BE3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 for attending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65A6E-0373-5FE6-E55C-FA9DA7989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Contact us: enquiries@recmanager.co.uk</a:t>
            </a:r>
          </a:p>
        </p:txBody>
      </p:sp>
    </p:spTree>
    <p:extLst>
      <p:ext uri="{BB962C8B-B14F-4D97-AF65-F5344CB8AC3E}">
        <p14:creationId xmlns:p14="http://schemas.microsoft.com/office/powerpoint/2010/main" val="187655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536C3-9220-A3EE-F7C4-0E8C059BFC9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37F8D-646C-2B5C-09C2-46193BD2727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1CA42E-4F2D-8B7D-BA04-6FB082FCD11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Feedback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D64A1-A576-4DAB-E863-27DD72E7090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Housekeeping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C426CD-529C-21E7-B9D5-16C42110F7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r="33482"/>
          <a:stretch/>
        </p:blipFill>
        <p:spPr>
          <a:xfrm>
            <a:off x="8158131" y="1836737"/>
            <a:ext cx="1964924" cy="44608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8CC2C-0106-9DF9-F6A0-D7783DE808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Videos and microphones</a:t>
            </a:r>
          </a:p>
          <a:p>
            <a:r>
              <a:rPr lang="en-GB"/>
              <a:t>Event recording</a:t>
            </a:r>
          </a:p>
          <a:p>
            <a:r>
              <a:rPr lang="en-GB"/>
              <a:t>Use of Slido</a:t>
            </a:r>
          </a:p>
          <a:p>
            <a:r>
              <a:rPr lang="en-GB"/>
              <a:t>Opportunities for Q&amp;A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DAF4A-92C9-34F7-E582-CDF2FC5A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0" y="3429000"/>
            <a:ext cx="7603191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F552-98A8-7B6D-CDB0-DB93F5EA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70ADA3"/>
                </a:solidFill>
              </a:rPr>
              <a:t>Agenda</a:t>
            </a:r>
            <a:r>
              <a:rPr lang="en-GB"/>
              <a:t> For today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6CF725-B62F-45BF-428A-61A8EEF73994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190841446"/>
              </p:ext>
            </p:extLst>
          </p:nvPr>
        </p:nvGraphicFramePr>
        <p:xfrm>
          <a:off x="838200" y="2084388"/>
          <a:ext cx="9750552" cy="32282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75276">
                  <a:extLst>
                    <a:ext uri="{9D8B030D-6E8A-4147-A177-3AD203B41FA5}">
                      <a16:colId xmlns:a16="http://schemas.microsoft.com/office/drawing/2014/main" val="2119900406"/>
                    </a:ext>
                  </a:extLst>
                </a:gridCol>
                <a:gridCol w="4875276">
                  <a:extLst>
                    <a:ext uri="{9D8B030D-6E8A-4147-A177-3AD203B41FA5}">
                      <a16:colId xmlns:a16="http://schemas.microsoft.com/office/drawing/2014/main" val="1893307877"/>
                    </a:ext>
                  </a:extLst>
                </a:gridCol>
              </a:tblGrid>
              <a:tr h="546785">
                <a:tc>
                  <a:txBody>
                    <a:bodyPr/>
                    <a:lstStyle/>
                    <a:p>
                      <a:r>
                        <a:rPr lang="en-GB" sz="1600" cap="all" spc="3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Agenda 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cap="all" spc="3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Presenter</a:t>
                      </a:r>
                    </a:p>
                  </a:txBody>
                  <a:tcPr anchor="ctr">
                    <a:solidFill>
                      <a:srgbClr val="70AD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38016"/>
                  </a:ext>
                </a:extLst>
              </a:tr>
              <a:tr h="546785"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/>
                          <a:ea typeface="Roboto"/>
                        </a:rPr>
                        <a:t>Introduction</a:t>
                      </a:r>
                      <a:endParaRPr lang="en-GB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+mn-cs"/>
                        </a:rPr>
                        <a:t>Tina Pearce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812599"/>
                  </a:ext>
                </a:extLst>
              </a:tr>
              <a:tr h="546785"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+mn-cs"/>
                        </a:rPr>
                        <a:t>Change Improvements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Glenn Sheern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4727937"/>
                  </a:ext>
                </a:extLst>
              </a:tr>
              <a:tr h="494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+mn-cs"/>
                        </a:rPr>
                        <a:t>High-Level Change Process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Helen Fosberry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070940"/>
                  </a:ext>
                </a:extLst>
              </a:tr>
              <a:tr h="546785"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Documentation Review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Gemma Dixon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711481"/>
                  </a:ext>
                </a:extLst>
              </a:tr>
              <a:tr h="546785"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Q&amp;A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2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8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DABB-9296-FDB0-E562-D1B45488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C8D1C-9736-081E-4D60-57FAF1DD1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Glenn Sheern</a:t>
            </a:r>
          </a:p>
        </p:txBody>
      </p:sp>
    </p:spTree>
    <p:extLst>
      <p:ext uri="{BB962C8B-B14F-4D97-AF65-F5344CB8AC3E}">
        <p14:creationId xmlns:p14="http://schemas.microsoft.com/office/powerpoint/2010/main" val="238678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CHANGE IMPROVEMENTS </a:t>
            </a:r>
          </a:p>
        </p:txBody>
      </p:sp>
      <p:pic>
        <p:nvPicPr>
          <p:cNvPr id="6" name="Picture Placeholder 5" descr="Business team brainstorming">
            <a:extLst>
              <a:ext uri="{FF2B5EF4-FFF2-40B4-BE49-F238E27FC236}">
                <a16:creationId xmlns:a16="http://schemas.microsoft.com/office/drawing/2014/main" id="{C3C426CD-529C-21E7-B9D5-16C42110F7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317" r="35317"/>
          <a:stretch/>
        </p:blipFill>
        <p:spPr>
          <a:xfrm>
            <a:off x="8158131" y="1836737"/>
            <a:ext cx="2954187" cy="44475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8CC2C-0106-9DF9-F6A0-D7783DE808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Listened to industry feedback </a:t>
            </a:r>
          </a:p>
          <a:p>
            <a:endParaRPr lang="en-GB">
              <a:latin typeface="Roboto"/>
              <a:ea typeface="Roboto"/>
              <a:cs typeface="Roboto"/>
            </a:endParaRPr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Change Process is long </a:t>
            </a:r>
            <a:endParaRPr lang="en-GB" sz="1800"/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Duplication of Change material </a:t>
            </a:r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Stakeholder Engagement missing  </a:t>
            </a:r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Membership and role of expert groups, committees and Change Panel inconsistent </a:t>
            </a:r>
            <a:endParaRPr lang="en-GB" sz="1800">
              <a:cs typeface="Roboto"/>
            </a:endParaRPr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Some solutions have needed to be reworked</a:t>
            </a:r>
          </a:p>
          <a:p>
            <a:pPr lvl="1"/>
            <a:r>
              <a:rPr lang="en-GB" sz="1800">
                <a:latin typeface="Roboto"/>
                <a:ea typeface="Roboto"/>
                <a:cs typeface="Roboto"/>
              </a:rPr>
              <a:t>Changes go into a "black hole"</a:t>
            </a:r>
            <a:endParaRPr lang="en-GB" sz="1800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3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WE have done </a:t>
            </a:r>
          </a:p>
        </p:txBody>
      </p:sp>
      <p:pic>
        <p:nvPicPr>
          <p:cNvPr id="6" name="Picture Placeholder 5" descr="Meeting at office">
            <a:extLst>
              <a:ext uri="{FF2B5EF4-FFF2-40B4-BE49-F238E27FC236}">
                <a16:creationId xmlns:a16="http://schemas.microsoft.com/office/drawing/2014/main" id="{C3C426CD-529C-21E7-B9D5-16C42110F7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27859"/>
          <a:stretch/>
        </p:blipFill>
        <p:spPr>
          <a:xfrm>
            <a:off x="8158131" y="1836737"/>
            <a:ext cx="2954187" cy="44475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8CC2C-0106-9DF9-F6A0-D7783DE808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Established a Change Improvement Project to understand the issues and to create solutions </a:t>
            </a:r>
            <a:endParaRPr lang="en-GB"/>
          </a:p>
          <a:p>
            <a:r>
              <a:rPr lang="en-GB">
                <a:latin typeface="Roboto"/>
                <a:ea typeface="Roboto"/>
                <a:cs typeface="Roboto"/>
              </a:rPr>
              <a:t>Created a taskforce to review outstanding change and clear backlog 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Reviewed the processes involved in change including documentation, engagement, guidance 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Reviewed Schedule 5 and proposed some amendments 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Mapped the change process and identified improvements </a:t>
            </a:r>
            <a:endParaRPr lang="en-GB"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Used the taskforce as a means to test and sandbox proposed amendments 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Engaged directly with parties and stakeholders to ensure fit for purpose 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Created a Change Issues Group</a:t>
            </a:r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2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7928-5B43-93A9-21F8-7FAE512A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R0167 Change Improvements</a:t>
            </a:r>
          </a:p>
        </p:txBody>
      </p:sp>
      <p:pic>
        <p:nvPicPr>
          <p:cNvPr id="6" name="Picture Placeholder 5" descr="Hand holding pen and typing on computer">
            <a:extLst>
              <a:ext uri="{FF2B5EF4-FFF2-40B4-BE49-F238E27FC236}">
                <a16:creationId xmlns:a16="http://schemas.microsoft.com/office/drawing/2014/main" id="{C3C426CD-529C-21E7-B9D5-16C42110F7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r="213"/>
          <a:stretch/>
        </p:blipFill>
        <p:spPr>
          <a:xfrm>
            <a:off x="8158131" y="1836737"/>
            <a:ext cx="2954187" cy="44475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8CC2C-0106-9DF9-F6A0-D7783DE808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837" y="1827583"/>
            <a:ext cx="7402299" cy="44608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Roboto"/>
                <a:ea typeface="Roboto"/>
                <a:cs typeface="Roboto"/>
              </a:rPr>
              <a:t>Series of amendments to Schedule 5 to facilitate some of the findings of the Change Improvement Project 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Enhancement to the current Issue process – treat proposals for change as Issues until they have a developed solution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Front end engagement in Issues to ensure effective solution development with the right stakeholders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Removal of Preliminary Change Report (PCR) – assisting consolidation of existing change documentation</a:t>
            </a:r>
          </a:p>
          <a:p>
            <a:r>
              <a:rPr lang="en-GB">
                <a:latin typeface="Roboto"/>
                <a:ea typeface="Roboto"/>
                <a:cs typeface="Roboto"/>
              </a:rPr>
              <a:t>Create flexibility in the Change Process </a:t>
            </a:r>
          </a:p>
          <a:p>
            <a:endParaRPr lang="en-GB">
              <a:latin typeface="Roboto"/>
              <a:ea typeface="Roboto"/>
              <a:cs typeface="Roboto"/>
            </a:endParaRPr>
          </a:p>
          <a:p>
            <a:r>
              <a:rPr lang="en-GB">
                <a:latin typeface="Roboto"/>
                <a:ea typeface="Roboto"/>
                <a:cs typeface="Roboto"/>
              </a:rPr>
              <a:t>DOES not </a:t>
            </a:r>
          </a:p>
          <a:p>
            <a:pPr lvl="1"/>
            <a:r>
              <a:rPr lang="en-GB">
                <a:latin typeface="Roboto"/>
                <a:ea typeface="Roboto"/>
                <a:cs typeface="Roboto"/>
              </a:rPr>
              <a:t>Create more work for Proposers </a:t>
            </a:r>
          </a:p>
          <a:p>
            <a:pPr lvl="1"/>
            <a:r>
              <a:rPr lang="en-GB">
                <a:latin typeface="Roboto"/>
                <a:ea typeface="Roboto"/>
                <a:cs typeface="Roboto"/>
              </a:rPr>
              <a:t>Remove engagement with Service Providers and other Codes</a:t>
            </a:r>
          </a:p>
          <a:p>
            <a:pPr lvl="1"/>
            <a:r>
              <a:rPr lang="en-GB">
                <a:latin typeface="Roboto"/>
                <a:ea typeface="Roboto"/>
                <a:cs typeface="Roboto"/>
              </a:rPr>
              <a:t>Remove any current information shared in published documents</a:t>
            </a:r>
          </a:p>
          <a:p>
            <a:pPr lvl="1"/>
            <a:endParaRPr lang="en-GB">
              <a:cs typeface="Roboto" panose="02000000000000000000" pitchFamily="2" charset="0"/>
            </a:endParaRPr>
          </a:p>
          <a:p>
            <a:pPr lvl="1"/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  <a:p>
            <a:endParaRPr lang="en-GB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5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280F-A95F-E1E7-6799-5489EB1D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"/>
                <a:ea typeface="Roboto"/>
                <a:cs typeface="Roboto"/>
              </a:rPr>
              <a:t>CHANGE </a:t>
            </a:r>
            <a:r>
              <a:rPr lang="en-GB">
                <a:solidFill>
                  <a:srgbClr val="70ADA3"/>
                </a:solidFill>
                <a:latin typeface="Roboto"/>
                <a:ea typeface="Roboto"/>
                <a:cs typeface="Roboto"/>
              </a:rPr>
              <a:t>ISSUES</a:t>
            </a:r>
            <a:r>
              <a:rPr lang="en-GB">
                <a:latin typeface="Roboto"/>
                <a:ea typeface="Roboto"/>
                <a:cs typeface="Roboto"/>
              </a:rPr>
              <a:t> GROUP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CD1AC-5CCE-587D-21B7-3B9CC6CF65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332136"/>
            <a:ext cx="4940808" cy="363086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sz="2300" b="1">
                <a:solidFill>
                  <a:srgbClr val="498934"/>
                </a:solidFill>
                <a:cs typeface="Roboto" panose="02000000000000000000" pitchFamily="2" charset="0"/>
              </a:rPr>
              <a:t>Purpose</a:t>
            </a:r>
          </a:p>
          <a:p>
            <a:r>
              <a:rPr lang="en-GB" sz="2300">
                <a:cs typeface="Roboto" panose="02000000000000000000" pitchFamily="2" charset="0"/>
              </a:rPr>
              <a:t>Input into Code Issues </a:t>
            </a:r>
          </a:p>
          <a:p>
            <a:r>
              <a:rPr lang="en-GB" sz="2300">
                <a:cs typeface="Roboto" panose="02000000000000000000" pitchFamily="2" charset="0"/>
              </a:rPr>
              <a:t>Shape and develop solutions and/or issue resolution  </a:t>
            </a:r>
          </a:p>
          <a:p>
            <a:r>
              <a:rPr lang="en-GB" sz="2300">
                <a:cs typeface="Roboto" panose="02000000000000000000" pitchFamily="2" charset="0"/>
              </a:rPr>
              <a:t>Support the Code Manager by sharing knowledge, best practice, advice </a:t>
            </a:r>
          </a:p>
          <a:p>
            <a:r>
              <a:rPr lang="en-GB" sz="2300">
                <a:cs typeface="Roboto" panose="02000000000000000000" pitchFamily="2" charset="0"/>
              </a:rPr>
              <a:t>Provides stakeholders an engagement route into the REC Change process.</a:t>
            </a:r>
          </a:p>
          <a:p>
            <a:endParaRPr lang="en-GB" sz="2300">
              <a:cs typeface="Roboto" panose="02000000000000000000" pitchFamily="2" charset="0"/>
            </a:endParaRPr>
          </a:p>
          <a:p>
            <a:endParaRPr lang="en-GB" sz="2300"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2300" b="1">
                <a:solidFill>
                  <a:schemeClr val="tx2"/>
                </a:solidFill>
                <a:cs typeface="Roboto" panose="02000000000000000000" pitchFamily="2" charset="0"/>
              </a:rPr>
              <a:t>Meeting Frequency</a:t>
            </a:r>
          </a:p>
          <a:p>
            <a:r>
              <a:rPr lang="en-GB" sz="2300">
                <a:cs typeface="Roboto" panose="02000000000000000000" pitchFamily="2" charset="0"/>
              </a:rPr>
              <a:t>First Thursday of the month (minimum)</a:t>
            </a:r>
          </a:p>
          <a:p>
            <a:pPr marL="0" indent="0">
              <a:buNone/>
            </a:pPr>
            <a:endParaRPr lang="en-GB">
              <a:latin typeface="Roboto"/>
              <a:cs typeface="Roboto"/>
            </a:endParaRPr>
          </a:p>
          <a:p>
            <a:endParaRPr lang="en-GB" sz="1400">
              <a:latin typeface="Arial"/>
              <a:cs typeface="Arial"/>
            </a:endParaRPr>
          </a:p>
          <a:p>
            <a:pPr marL="285750" indent="-285750"/>
            <a:endParaRPr lang="en-GB" sz="1400">
              <a:latin typeface="Arial"/>
              <a:cs typeface="Arial"/>
            </a:endParaRPr>
          </a:p>
          <a:p>
            <a:pPr marL="0" indent="0">
              <a:buNone/>
            </a:pPr>
            <a:endParaRPr lang="en-GB" sz="1400">
              <a:latin typeface="Arial"/>
              <a:cs typeface="Arial"/>
            </a:endParaRPr>
          </a:p>
          <a:p>
            <a:endParaRPr lang="en-GB" sz="1000">
              <a:latin typeface="Arial"/>
              <a:cs typeface="Arial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  <a:p>
            <a:endParaRPr lang="en-GB"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512DA-3822-6F7A-7672-080DB6983B68}"/>
              </a:ext>
            </a:extLst>
          </p:cNvPr>
          <p:cNvSpPr txBox="1"/>
          <p:nvPr/>
        </p:nvSpPr>
        <p:spPr>
          <a:xfrm>
            <a:off x="5920971" y="1240697"/>
            <a:ext cx="57742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Attendance</a:t>
            </a:r>
          </a:p>
          <a:p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to all REC Parties and any other interested parties (subject to Chair approval)</a:t>
            </a:r>
          </a:p>
          <a:p>
            <a:pPr marL="285750" indent="-285750"/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r>
              <a:rPr lang="en-GB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Meeting </a:t>
            </a:r>
          </a:p>
          <a:p>
            <a:pPr marL="285750" indent="-285750"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Held on 06 June 2024 </a:t>
            </a:r>
          </a:p>
          <a:p>
            <a:pPr marL="285750" indent="-285750"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I0168 - Clarify &amp; strengthen CRS Providers requirements</a:t>
            </a: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Attended by ~64 (</a:t>
            </a:r>
            <a:r>
              <a:rPr lang="en-GB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excl</a:t>
            </a: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 Manager)</a:t>
            </a:r>
          </a:p>
          <a:p>
            <a:pPr marL="285750" indent="-285750">
              <a:buClr>
                <a:srgbClr val="70ADA3"/>
              </a:buClr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Change Issues Group Committee Page</a:t>
            </a: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04 July 2024 – Agenda published 27 June</a:t>
            </a: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A02BE-60E7-1264-6B8D-9639C801A33A}"/>
              </a:ext>
            </a:extLst>
          </p:cNvPr>
          <p:cNvSpPr txBox="1"/>
          <p:nvPr/>
        </p:nvSpPr>
        <p:spPr>
          <a:xfrm>
            <a:off x="838200" y="4963899"/>
            <a:ext cx="725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cap="all" spc="300">
                <a:solidFill>
                  <a:srgbClr val="70ADA3"/>
                </a:solidFill>
                <a:latin typeface="Roboto"/>
                <a:ea typeface="Roboto"/>
                <a:cs typeface="Roboto"/>
              </a:rPr>
              <a:t>REC ISSUES 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A6F4-894C-BF73-FFAD-2A53B877F4A1}"/>
              </a:ext>
            </a:extLst>
          </p:cNvPr>
          <p:cNvSpPr txBox="1"/>
          <p:nvPr/>
        </p:nvSpPr>
        <p:spPr>
          <a:xfrm>
            <a:off x="838200" y="5605272"/>
            <a:ext cx="928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>
                <a:solidFill>
                  <a:srgbClr val="2728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REC Issues Group (RIG) is a forum for the discussion of operational </a:t>
            </a:r>
            <a:r>
              <a:rPr lang="en-GB" b="0" i="0" u="none" strike="noStrike">
                <a:solidFill>
                  <a:srgbClr val="0B5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Retail Energy Code (REC)</a:t>
            </a:r>
            <a:r>
              <a:rPr lang="en-GB" b="0" i="0">
                <a:solidFill>
                  <a:srgbClr val="2728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issues raised by industry, which do not obviously fit into an already existing forum.</a:t>
            </a:r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536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8.0.4807"/>
  <p:tag name="SLIDO_PRESENTATION_ID" val="00000000-0000-0000-0000-000000000000"/>
  <p:tag name="SLIDO_EVENT_UUID" val="91769b85-f5ec-43f9-bafa-589174f56c52"/>
  <p:tag name="SLIDO_EVENT_SECTION_UUID" val="7e095fb1-1f40-48bf-9a51-f80dfd30d3e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OTQwMjh9"/>
  <p:tag name="SLIDO_TYPE" val="Slido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OTQwMjJ9"/>
  <p:tag name="SLIDO_TYPE" val="SlidoPoll"/>
  <p:tag name="SLIDO_POLL_UUID" val="c0e41521-2059-489e-9853-b9a6c9b03c0e"/>
  <p:tag name="SLIDO_TIMELINE" val="W3sic2NyZWVuIjoiU3VydmV5SW50cm8iLCJzaG93UmVzdWx0cyI6ZmFsc2UsInNob3dDb3JyZWN0QW5zd2VycyI6ZmFsc2UsInZvdGluZ0xvY2tlZCI6ZmFsc2V9LHsicG9sbFF1ZXN0aW9uVXVpZCI6ImYzMDBlZmUzLWIyZWEtNGQxNi04NjdhLTE0MTUwZTVjMmUwZCIsInNob3dSZXN1bHRzIjp0cnVlLCJzaG93Q29ycmVjdEFuc3dlcnMiOmZhbHNlLCJ2b3RpbmdMb2NrZWQiOmZhbHNlfSx7InBvbGxRdWVzdGlvblV1aWQiOiI4NDhhMzg5ZS0xYzU1LTRjOWItYTM4MC0yNTM0NjY4YTRlN2YiLCJzaG93UmVzdWx0cyI6dHJ1ZSwic2hvd0NvcnJlY3RBbnN3ZXJzIjpmYWxzZSwidm90aW5nTG9ja2VkIjpmYWxzZX1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Survey"/>
</p:tagLst>
</file>

<file path=ppt/theme/theme1.xml><?xml version="1.0" encoding="utf-8"?>
<a:theme xmlns:a="http://schemas.openxmlformats.org/drawingml/2006/main" name="REC Light Event Theme">
  <a:themeElements>
    <a:clrScheme name="REC">
      <a:dk1>
        <a:srgbClr val="000000"/>
      </a:dk1>
      <a:lt1>
        <a:sysClr val="window" lastClr="FFFFFF"/>
      </a:lt1>
      <a:dk2>
        <a:srgbClr val="498934"/>
      </a:dk2>
      <a:lt2>
        <a:srgbClr val="FFFFFF"/>
      </a:lt2>
      <a:accent1>
        <a:srgbClr val="7B282E"/>
      </a:accent1>
      <a:accent2>
        <a:srgbClr val="BE6516"/>
      </a:accent2>
      <a:accent3>
        <a:srgbClr val="70ADA3"/>
      </a:accent3>
      <a:accent4>
        <a:srgbClr val="E7AB00"/>
      </a:accent4>
      <a:accent5>
        <a:srgbClr val="498934"/>
      </a:accent5>
      <a:accent6>
        <a:srgbClr val="C4D383"/>
      </a:accent6>
      <a:hlink>
        <a:srgbClr val="70ADA3"/>
      </a:hlink>
      <a:folHlink>
        <a:srgbClr val="C4D38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1943A0-EA1B-4229-A76F-FBAC0642CBEF}" vid="{40601ED5-9CD5-48A0-BB47-DADDF0766C76}"/>
    </a:ext>
  </a:extLst>
</a:theme>
</file>

<file path=ppt/theme/theme2.xml><?xml version="1.0" encoding="utf-8"?>
<a:theme xmlns:a="http://schemas.openxmlformats.org/drawingml/2006/main" name="REC Alternative Event Theme">
  <a:themeElements>
    <a:clrScheme name="REC">
      <a:dk1>
        <a:srgbClr val="000000"/>
      </a:dk1>
      <a:lt1>
        <a:sysClr val="window" lastClr="FFFFFF"/>
      </a:lt1>
      <a:dk2>
        <a:srgbClr val="498934"/>
      </a:dk2>
      <a:lt2>
        <a:srgbClr val="FFFFFF"/>
      </a:lt2>
      <a:accent1>
        <a:srgbClr val="7B282E"/>
      </a:accent1>
      <a:accent2>
        <a:srgbClr val="BE6516"/>
      </a:accent2>
      <a:accent3>
        <a:srgbClr val="70ADA3"/>
      </a:accent3>
      <a:accent4>
        <a:srgbClr val="E7AB00"/>
      </a:accent4>
      <a:accent5>
        <a:srgbClr val="498934"/>
      </a:accent5>
      <a:accent6>
        <a:srgbClr val="C4D383"/>
      </a:accent6>
      <a:hlink>
        <a:srgbClr val="70ADA3"/>
      </a:hlink>
      <a:folHlink>
        <a:srgbClr val="C4D38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1943A0-EA1B-4229-A76F-FBAC0642CBEF}" vid="{1F009803-87A7-4528-8EDC-8F3C323310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669984-af94-4b35-9f37-f4574e663bce">
      <Terms xmlns="http://schemas.microsoft.com/office/infopath/2007/PartnerControls"/>
    </lcf76f155ced4ddcb4097134ff3c332f>
    <TaxCatchAll xmlns="d5e8df70-7ba7-462a-92bc-0eb2af61e59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6ABD153718F40AB257D99BCA5D342" ma:contentTypeVersion="17" ma:contentTypeDescription="Create a new document." ma:contentTypeScope="" ma:versionID="d01303addd42b28e733fecdc0a5d6b22">
  <xsd:schema xmlns:xsd="http://www.w3.org/2001/XMLSchema" xmlns:xs="http://www.w3.org/2001/XMLSchema" xmlns:p="http://schemas.microsoft.com/office/2006/metadata/properties" xmlns:ns2="33669984-af94-4b35-9f37-f4574e663bce" xmlns:ns3="d5e8df70-7ba7-462a-92bc-0eb2af61e599" targetNamespace="http://schemas.microsoft.com/office/2006/metadata/properties" ma:root="true" ma:fieldsID="c77b75dde10294f881e130ecf9569a9f" ns2:_="" ns3:_="">
    <xsd:import namespace="33669984-af94-4b35-9f37-f4574e663bce"/>
    <xsd:import namespace="d5e8df70-7ba7-462a-92bc-0eb2af61e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69984-af94-4b35-9f37-f4574e663b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e11d1ff-3de3-40aa-b1cb-720a3f5ef5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8df70-7ba7-462a-92bc-0eb2af61e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8e3084-6947-48ea-be46-cbabc134540f}" ma:internalName="TaxCatchAll" ma:showField="CatchAllData" ma:web="d5e8df70-7ba7-462a-92bc-0eb2af61e5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FA4CBE-C52A-42FD-BD87-E69F0A1ECE28}">
  <ds:schemaRefs>
    <ds:schemaRef ds:uri="33669984-af94-4b35-9f37-f4574e663bce"/>
    <ds:schemaRef ds:uri="d5e8df70-7ba7-462a-92bc-0eb2af61e5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26D905-C9B9-4099-8639-AFDA81419B9F}">
  <ds:schemaRefs>
    <ds:schemaRef ds:uri="33669984-af94-4b35-9f37-f4574e663bce"/>
    <ds:schemaRef ds:uri="d5e8df70-7ba7-462a-92bc-0eb2af61e5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A30E97-BFDC-4311-B0F2-BBDCDDD0CD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REC Light Event Theme</vt:lpstr>
      <vt:lpstr>REC Alternative Event Theme</vt:lpstr>
      <vt:lpstr>New Change Improvements Webinar</vt:lpstr>
      <vt:lpstr>Introducing your Presenters</vt:lpstr>
      <vt:lpstr>Housekeeping</vt:lpstr>
      <vt:lpstr>Agenda For today</vt:lpstr>
      <vt:lpstr>Change Improvements</vt:lpstr>
      <vt:lpstr>WHY CHANGE IMPROVEMENTS </vt:lpstr>
      <vt:lpstr>WHAT WE have done </vt:lpstr>
      <vt:lpstr>R0167 Change Improvements</vt:lpstr>
      <vt:lpstr>CHANGE ISSUES GROUP</vt:lpstr>
      <vt:lpstr>Next STEPS </vt:lpstr>
      <vt:lpstr>High Level Change Process</vt:lpstr>
      <vt:lpstr>CHANGE PIPELINE SUMMARY POSITION </vt:lpstr>
      <vt:lpstr>PRINCIPLES </vt:lpstr>
      <vt:lpstr>VERIFICATION </vt:lpstr>
      <vt:lpstr>ASSESSMENT</vt:lpstr>
      <vt:lpstr>Definition</vt:lpstr>
      <vt:lpstr>CHANGE PROPOSAL</vt:lpstr>
      <vt:lpstr>HIGH-LEVEL Process </vt:lpstr>
      <vt:lpstr>Documentation Review</vt:lpstr>
      <vt:lpstr>Change reports Key changes</vt:lpstr>
      <vt:lpstr>One change report: revised, four stages</vt:lpstr>
      <vt:lpstr>Q&amp;A</vt:lpstr>
      <vt:lpstr>PowerPoint Presentation</vt:lpstr>
      <vt:lpstr>Thanks for attending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ChEVENT TITLE</dc:title>
  <dc:creator>Jenny Hyskaj</dc:creator>
  <cp:revision>1</cp:revision>
  <dcterms:created xsi:type="dcterms:W3CDTF">2024-06-04T14:23:41Z</dcterms:created>
  <dcterms:modified xsi:type="dcterms:W3CDTF">2024-06-25T08:31:15Z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7f055f-5347-41d4-8cbe-c035e83f4f3c_Enabled">
    <vt:lpwstr>true</vt:lpwstr>
  </property>
  <property fmtid="{D5CDD505-2E9C-101B-9397-08002B2CF9AE}" pid="3" name="MSIP_Label_2d7f055f-5347-41d4-8cbe-c035e83f4f3c_SetDate">
    <vt:lpwstr>2024-06-04T14:24:48Z</vt:lpwstr>
  </property>
  <property fmtid="{D5CDD505-2E9C-101B-9397-08002B2CF9AE}" pid="4" name="MSIP_Label_2d7f055f-5347-41d4-8cbe-c035e83f4f3c_Method">
    <vt:lpwstr>Standard</vt:lpwstr>
  </property>
  <property fmtid="{D5CDD505-2E9C-101B-9397-08002B2CF9AE}" pid="5" name="MSIP_Label_2d7f055f-5347-41d4-8cbe-c035e83f4f3c_Name">
    <vt:lpwstr>defa4170-0d19-0005-0004-bc88714345d2</vt:lpwstr>
  </property>
  <property fmtid="{D5CDD505-2E9C-101B-9397-08002B2CF9AE}" pid="6" name="MSIP_Label_2d7f055f-5347-41d4-8cbe-c035e83f4f3c_SiteId">
    <vt:lpwstr>883dbbc0-a334-4b54-87cf-04fa94aeafb8</vt:lpwstr>
  </property>
  <property fmtid="{D5CDD505-2E9C-101B-9397-08002B2CF9AE}" pid="7" name="MSIP_Label_2d7f055f-5347-41d4-8cbe-c035e83f4f3c_ActionId">
    <vt:lpwstr>d6eb5606-6af7-49d0-b062-15a065a51804</vt:lpwstr>
  </property>
  <property fmtid="{D5CDD505-2E9C-101B-9397-08002B2CF9AE}" pid="8" name="MSIP_Label_2d7f055f-5347-41d4-8cbe-c035e83f4f3c_ContentBits">
    <vt:lpwstr>0</vt:lpwstr>
  </property>
  <property fmtid="{D5CDD505-2E9C-101B-9397-08002B2CF9AE}" pid="9" name="ContentTypeId">
    <vt:lpwstr>0x01010064B6ABD153718F40AB257D99BCA5D342</vt:lpwstr>
  </property>
  <property fmtid="{D5CDD505-2E9C-101B-9397-08002B2CF9AE}" pid="10" name="MediaServiceImageTags">
    <vt:lpwstr/>
  </property>
  <property fmtid="{D5CDD505-2E9C-101B-9397-08002B2CF9AE}" pid="11" name="SlidoAppVersion">
    <vt:lpwstr>1.8.0.4807</vt:lpwstr>
  </property>
</Properties>
</file>