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handoutMasterIdLst>
    <p:handoutMasterId r:id="rId32"/>
  </p:handoutMasterIdLst>
  <p:sldIdLst>
    <p:sldId id="256" r:id="rId6"/>
    <p:sldId id="258" r:id="rId7"/>
    <p:sldId id="268" r:id="rId8"/>
    <p:sldId id="286" r:id="rId9"/>
    <p:sldId id="263" r:id="rId10"/>
    <p:sldId id="269" r:id="rId11"/>
    <p:sldId id="264" r:id="rId12"/>
    <p:sldId id="274" r:id="rId13"/>
    <p:sldId id="273" r:id="rId14"/>
    <p:sldId id="278" r:id="rId15"/>
    <p:sldId id="279" r:id="rId16"/>
    <p:sldId id="280" r:id="rId17"/>
    <p:sldId id="281" r:id="rId18"/>
    <p:sldId id="270" r:id="rId19"/>
    <p:sldId id="265" r:id="rId20"/>
    <p:sldId id="271" r:id="rId21"/>
    <p:sldId id="266" r:id="rId22"/>
    <p:sldId id="272" r:id="rId23"/>
    <p:sldId id="277" r:id="rId24"/>
    <p:sldId id="287" r:id="rId25"/>
    <p:sldId id="275" r:id="rId26"/>
    <p:sldId id="276" r:id="rId27"/>
    <p:sldId id="261" r:id="rId28"/>
    <p:sldId id="288" r:id="rId29"/>
    <p:sldId id="257" r:id="rId30"/>
    <p:sldId id="289"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B00"/>
    <a:srgbClr val="AD8F3A"/>
    <a:srgbClr val="C4D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A2FC5-9CDC-4C01-AB20-BC1FD763DA59}" v="253" dt="2022-07-04T15:31:46.099"/>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F5AB1C69-6EDB-4FF4-983F-18BD219EF322}"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0F0F0"/>
          </a:solidFill>
        </a:fill>
      </a:tcStyle>
    </a:wholeTbl>
    <a:band1H>
      <a:tcStyle>
        <a:tcBdr/>
        <a:fill>
          <a:solidFill>
            <a:srgbClr val="E1E1E1"/>
          </a:solidFill>
        </a:fill>
      </a:tcStyle>
    </a:band1H>
    <a:band2H>
      <a:tcStyle>
        <a:tcBdr/>
      </a:tcStyle>
    </a:band2H>
    <a:band1V>
      <a:tcStyle>
        <a:tcBdr/>
        <a:fill>
          <a:solidFill>
            <a:srgbClr val="E1E1E1"/>
          </a:solidFill>
        </a:fill>
      </a:tcStyle>
    </a:band1V>
    <a:band2V>
      <a:tcStyle>
        <a:tcBdr/>
      </a:tcStyle>
    </a:band2V>
    <a:lastCol>
      <a:tcTxStyle b="on">
        <a:font>
          <a:latin typeface="+mn-lt"/>
          <a:ea typeface="+mn-ea"/>
          <a:cs typeface="+mn-cs"/>
        </a:font>
        <a:srgbClr val="FFFFFF"/>
      </a:tcTxStyle>
      <a:tcStyle>
        <a:tcBdr/>
        <a:fill>
          <a:solidFill>
            <a:srgbClr val="A5A5A5"/>
          </a:solidFill>
        </a:fill>
      </a:tcStyle>
    </a:lastCol>
    <a:firstCol>
      <a:tcTxStyle b="on">
        <a:font>
          <a:latin typeface="+mn-lt"/>
          <a:ea typeface="+mn-ea"/>
          <a:cs typeface="+mn-cs"/>
        </a:font>
        <a:srgbClr val="FFFFFF"/>
      </a:tcTxStyle>
      <a:tcStyle>
        <a:tcBdr/>
        <a:fill>
          <a:solidFill>
            <a:srgbClr val="A5A5A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A5A5A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A5A5A5"/>
          </a:solidFill>
        </a:fill>
      </a:tcStyle>
    </a:firstRow>
  </a:tblStyle>
  <a:tblStyle styleId="{8EC20E35-A176-4012-BC5E-935CFFF8708E}"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000000"/>
          </a:solidFill>
        </a:fill>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 styleId="{93296810-A885-4BE3-A3E7-6D5BEEA58F35}"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1E9"/>
          </a:solidFill>
        </a:fill>
      </a:tcStyle>
    </a:wholeTbl>
    <a:band1H>
      <a:tcStyle>
        <a:tcBdr/>
        <a:fill>
          <a:solidFill>
            <a:srgbClr val="D5E3CF"/>
          </a:solidFill>
        </a:fill>
      </a:tcStyle>
    </a:band1H>
    <a:band2H>
      <a:tcStyle>
        <a:tcBdr/>
      </a:tcStyle>
    </a:band2H>
    <a:band1V>
      <a:tcStyle>
        <a:tcBdr/>
        <a:fill>
          <a:solidFill>
            <a:srgbClr val="D5E3CF"/>
          </a:solidFill>
        </a:fill>
      </a:tcStyle>
    </a:band1V>
    <a:band2V>
      <a:tcStyle>
        <a:tcBdr/>
      </a:tcStyle>
    </a:band2V>
    <a:lastCol>
      <a:tcTxStyle b="on">
        <a:font>
          <a:latin typeface="+mn-lt"/>
          <a:ea typeface="+mn-ea"/>
          <a:cs typeface="+mn-cs"/>
        </a:font>
        <a:srgbClr val="FFFFFF"/>
      </a:tcTxStyle>
      <a:tcStyle>
        <a:tcBdr/>
        <a:fill>
          <a:solidFill>
            <a:srgbClr val="70AD47"/>
          </a:solidFill>
        </a:fill>
      </a:tcStyle>
    </a:lastCol>
    <a:firstCol>
      <a:tcTxStyle b="on">
        <a:font>
          <a:latin typeface="+mn-lt"/>
          <a:ea typeface="+mn-ea"/>
          <a:cs typeface="+mn-cs"/>
        </a:font>
        <a:srgbClr val="FFFFFF"/>
      </a:tcTxStyle>
      <a:tcStyle>
        <a:tcBdr/>
        <a:fill>
          <a:solidFill>
            <a:srgbClr val="70AD47"/>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0AD47"/>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0AD47"/>
          </a:solidFill>
        </a:fill>
      </a:tcStyle>
    </a:firstRow>
  </a:tblStyle>
  <a:tblStyle styleId="{7DF18680-E054-41AD-8BC1-D1AEF772440D}"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 styleId="{EB344D84-9AFB-497E-A393-DC336BA19D2E}"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A5A5A5"/>
          </a:solidFill>
        </a:fill>
      </a:tcStyle>
    </a:lastCol>
    <a:firstCol>
      <a:tcTxStyle b="on">
        <a:font>
          <a:latin typeface="+mn-lt"/>
          <a:ea typeface="+mn-ea"/>
          <a:cs typeface="+mn-cs"/>
        </a:font>
        <a:srgbClr val="FFFFFF"/>
      </a:tcTxStyle>
      <a:tcStyle>
        <a:tcBdr/>
        <a:fill>
          <a:solidFill>
            <a:srgbClr val="A5A5A5"/>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A5A5A5"/>
          </a:solidFill>
        </a:fill>
      </a:tcStyle>
    </a:firstRow>
  </a:tblStyle>
  <a:tblStyle styleId="{6E25E649-3F16-4E02-A733-19D2CDBF48F0}"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tte Baldwin" userId="cac691cc-8b96-4c17-a23b-2d30f047d7ff" providerId="ADAL" clId="{A8CCB1AA-7BFC-4E6E-B7CA-C90D9C7804FC}"/>
    <pc:docChg chg="undo custSel addSld delSld modSld">
      <pc:chgData name="Colette Baldwin" userId="cac691cc-8b96-4c17-a23b-2d30f047d7ff" providerId="ADAL" clId="{A8CCB1AA-7BFC-4E6E-B7CA-C90D9C7804FC}" dt="2022-07-05T06:56:45.142" v="351" actId="1076"/>
      <pc:docMkLst>
        <pc:docMk/>
      </pc:docMkLst>
      <pc:sldChg chg="modSp mod">
        <pc:chgData name="Colette Baldwin" userId="cac691cc-8b96-4c17-a23b-2d30f047d7ff" providerId="ADAL" clId="{A8CCB1AA-7BFC-4E6E-B7CA-C90D9C7804FC}" dt="2022-07-05T06:49:40.303" v="346" actId="207"/>
        <pc:sldMkLst>
          <pc:docMk/>
          <pc:sldMk cId="0" sldId="263"/>
        </pc:sldMkLst>
        <pc:graphicFrameChg chg="modGraphic">
          <ac:chgData name="Colette Baldwin" userId="cac691cc-8b96-4c17-a23b-2d30f047d7ff" providerId="ADAL" clId="{A8CCB1AA-7BFC-4E6E-B7CA-C90D9C7804FC}" dt="2022-07-05T06:49:40.303" v="346" actId="207"/>
          <ac:graphicFrameMkLst>
            <pc:docMk/>
            <pc:sldMk cId="0" sldId="263"/>
            <ac:graphicFrameMk id="3" creationId="{9E51650D-1685-28FF-4F57-34504FF08BE0}"/>
          </ac:graphicFrameMkLst>
        </pc:graphicFrameChg>
      </pc:sldChg>
      <pc:sldChg chg="modSp mod">
        <pc:chgData name="Colette Baldwin" userId="cac691cc-8b96-4c17-a23b-2d30f047d7ff" providerId="ADAL" clId="{A8CCB1AA-7BFC-4E6E-B7CA-C90D9C7804FC}" dt="2022-07-04T11:11:59.485" v="25" actId="313"/>
        <pc:sldMkLst>
          <pc:docMk/>
          <pc:sldMk cId="0" sldId="265"/>
        </pc:sldMkLst>
        <pc:spChg chg="mod">
          <ac:chgData name="Colette Baldwin" userId="cac691cc-8b96-4c17-a23b-2d30f047d7ff" providerId="ADAL" clId="{A8CCB1AA-7BFC-4E6E-B7CA-C90D9C7804FC}" dt="2022-07-04T11:11:59.485" v="25" actId="313"/>
          <ac:spMkLst>
            <pc:docMk/>
            <pc:sldMk cId="0" sldId="265"/>
            <ac:spMk id="2" creationId="{9254CAE9-9350-2A45-9D9E-0BF8B09B5673}"/>
          </ac:spMkLst>
        </pc:spChg>
        <pc:spChg chg="mod">
          <ac:chgData name="Colette Baldwin" userId="cac691cc-8b96-4c17-a23b-2d30f047d7ff" providerId="ADAL" clId="{A8CCB1AA-7BFC-4E6E-B7CA-C90D9C7804FC}" dt="2022-07-04T11:11:34.820" v="0"/>
          <ac:spMkLst>
            <pc:docMk/>
            <pc:sldMk cId="0" sldId="265"/>
            <ac:spMk id="3" creationId="{D638C891-7A28-B9F9-BDDB-F2922883DC95}"/>
          </ac:spMkLst>
        </pc:spChg>
      </pc:sldChg>
      <pc:sldChg chg="modSp mod">
        <pc:chgData name="Colette Baldwin" userId="cac691cc-8b96-4c17-a23b-2d30f047d7ff" providerId="ADAL" clId="{A8CCB1AA-7BFC-4E6E-B7CA-C90D9C7804FC}" dt="2022-07-04T12:41:21.859" v="293" actId="20577"/>
        <pc:sldMkLst>
          <pc:docMk/>
          <pc:sldMk cId="0" sldId="270"/>
        </pc:sldMkLst>
        <pc:spChg chg="mod">
          <ac:chgData name="Colette Baldwin" userId="cac691cc-8b96-4c17-a23b-2d30f047d7ff" providerId="ADAL" clId="{A8CCB1AA-7BFC-4E6E-B7CA-C90D9C7804FC}" dt="2022-07-04T12:41:21.859" v="293" actId="20577"/>
          <ac:spMkLst>
            <pc:docMk/>
            <pc:sldMk cId="0" sldId="270"/>
            <ac:spMk id="3" creationId="{717B72C6-D460-63F4-DB2E-A0E3C461A290}"/>
          </ac:spMkLst>
        </pc:spChg>
      </pc:sldChg>
      <pc:sldChg chg="modSp mod">
        <pc:chgData name="Colette Baldwin" userId="cac691cc-8b96-4c17-a23b-2d30f047d7ff" providerId="ADAL" clId="{A8CCB1AA-7BFC-4E6E-B7CA-C90D9C7804FC}" dt="2022-07-05T06:48:50.572" v="342" actId="207"/>
        <pc:sldMkLst>
          <pc:docMk/>
          <pc:sldMk cId="0" sldId="272"/>
        </pc:sldMkLst>
        <pc:spChg chg="mod">
          <ac:chgData name="Colette Baldwin" userId="cac691cc-8b96-4c17-a23b-2d30f047d7ff" providerId="ADAL" clId="{A8CCB1AA-7BFC-4E6E-B7CA-C90D9C7804FC}" dt="2022-07-05T06:48:44.082" v="340" actId="207"/>
          <ac:spMkLst>
            <pc:docMk/>
            <pc:sldMk cId="0" sldId="272"/>
            <ac:spMk id="4" creationId="{9984201E-13C6-4FE5-2F2E-6BF69D0D40BA}"/>
          </ac:spMkLst>
        </pc:spChg>
        <pc:spChg chg="mod">
          <ac:chgData name="Colette Baldwin" userId="cac691cc-8b96-4c17-a23b-2d30f047d7ff" providerId="ADAL" clId="{A8CCB1AA-7BFC-4E6E-B7CA-C90D9C7804FC}" dt="2022-07-05T06:48:28.336" v="338" actId="207"/>
          <ac:spMkLst>
            <pc:docMk/>
            <pc:sldMk cId="0" sldId="272"/>
            <ac:spMk id="5" creationId="{E92FEE44-BE75-E4B0-84ED-7025DCC0E657}"/>
          </ac:spMkLst>
        </pc:spChg>
        <pc:spChg chg="mod">
          <ac:chgData name="Colette Baldwin" userId="cac691cc-8b96-4c17-a23b-2d30f047d7ff" providerId="ADAL" clId="{A8CCB1AA-7BFC-4E6E-B7CA-C90D9C7804FC}" dt="2022-07-05T06:48:46.145" v="341" actId="207"/>
          <ac:spMkLst>
            <pc:docMk/>
            <pc:sldMk cId="0" sldId="272"/>
            <ac:spMk id="6" creationId="{47E47180-32B4-8050-299D-BCF1046B9AD5}"/>
          </ac:spMkLst>
        </pc:spChg>
        <pc:spChg chg="mod">
          <ac:chgData name="Colette Baldwin" userId="cac691cc-8b96-4c17-a23b-2d30f047d7ff" providerId="ADAL" clId="{A8CCB1AA-7BFC-4E6E-B7CA-C90D9C7804FC}" dt="2022-07-05T06:48:19.350" v="337" actId="207"/>
          <ac:spMkLst>
            <pc:docMk/>
            <pc:sldMk cId="0" sldId="272"/>
            <ac:spMk id="7" creationId="{DFA32C84-C323-1F42-0614-6E3A7512A94C}"/>
          </ac:spMkLst>
        </pc:spChg>
        <pc:spChg chg="mod">
          <ac:chgData name="Colette Baldwin" userId="cac691cc-8b96-4c17-a23b-2d30f047d7ff" providerId="ADAL" clId="{A8CCB1AA-7BFC-4E6E-B7CA-C90D9C7804FC}" dt="2022-07-05T06:48:50.572" v="342" actId="207"/>
          <ac:spMkLst>
            <pc:docMk/>
            <pc:sldMk cId="0" sldId="272"/>
            <ac:spMk id="8" creationId="{AAD5FE39-4147-BD88-17CA-9B1215A5D9B2}"/>
          </ac:spMkLst>
        </pc:spChg>
        <pc:spChg chg="mod">
          <ac:chgData name="Colette Baldwin" userId="cac691cc-8b96-4c17-a23b-2d30f047d7ff" providerId="ADAL" clId="{A8CCB1AA-7BFC-4E6E-B7CA-C90D9C7804FC}" dt="2022-07-05T06:48:31.518" v="339" actId="207"/>
          <ac:spMkLst>
            <pc:docMk/>
            <pc:sldMk cId="0" sldId="272"/>
            <ac:spMk id="9" creationId="{813305D5-A464-FA78-11F9-2754F825B0B6}"/>
          </ac:spMkLst>
        </pc:spChg>
      </pc:sldChg>
      <pc:sldChg chg="modSp mod">
        <pc:chgData name="Colette Baldwin" userId="cac691cc-8b96-4c17-a23b-2d30f047d7ff" providerId="ADAL" clId="{A8CCB1AA-7BFC-4E6E-B7CA-C90D9C7804FC}" dt="2022-07-04T12:33:29.553" v="146" actId="20577"/>
        <pc:sldMkLst>
          <pc:docMk/>
          <pc:sldMk cId="0" sldId="273"/>
        </pc:sldMkLst>
        <pc:spChg chg="mod">
          <ac:chgData name="Colette Baldwin" userId="cac691cc-8b96-4c17-a23b-2d30f047d7ff" providerId="ADAL" clId="{A8CCB1AA-7BFC-4E6E-B7CA-C90D9C7804FC}" dt="2022-07-04T12:33:29.553" v="146" actId="20577"/>
          <ac:spMkLst>
            <pc:docMk/>
            <pc:sldMk cId="0" sldId="273"/>
            <ac:spMk id="2" creationId="{FAB54395-8977-75F3-F4CD-9BB8F7873FC5}"/>
          </ac:spMkLst>
        </pc:spChg>
      </pc:sldChg>
      <pc:sldChg chg="modSp mod">
        <pc:chgData name="Colette Baldwin" userId="cac691cc-8b96-4c17-a23b-2d30f047d7ff" providerId="ADAL" clId="{A8CCB1AA-7BFC-4E6E-B7CA-C90D9C7804FC}" dt="2022-07-04T12:42:23.513" v="296"/>
        <pc:sldMkLst>
          <pc:docMk/>
          <pc:sldMk cId="0" sldId="276"/>
        </pc:sldMkLst>
        <pc:spChg chg="mod">
          <ac:chgData name="Colette Baldwin" userId="cac691cc-8b96-4c17-a23b-2d30f047d7ff" providerId="ADAL" clId="{A8CCB1AA-7BFC-4E6E-B7CA-C90D9C7804FC}" dt="2022-07-04T12:42:23.513" v="296"/>
          <ac:spMkLst>
            <pc:docMk/>
            <pc:sldMk cId="0" sldId="276"/>
            <ac:spMk id="3" creationId="{BE64D1E4-57FC-FEC4-AC29-03A07F0F6FAC}"/>
          </ac:spMkLst>
        </pc:spChg>
      </pc:sldChg>
      <pc:sldChg chg="modSp mod">
        <pc:chgData name="Colette Baldwin" userId="cac691cc-8b96-4c17-a23b-2d30f047d7ff" providerId="ADAL" clId="{A8CCB1AA-7BFC-4E6E-B7CA-C90D9C7804FC}" dt="2022-07-04T12:41:45.856" v="295" actId="313"/>
        <pc:sldMkLst>
          <pc:docMk/>
          <pc:sldMk cId="0" sldId="277"/>
        </pc:sldMkLst>
        <pc:spChg chg="mod">
          <ac:chgData name="Colette Baldwin" userId="cac691cc-8b96-4c17-a23b-2d30f047d7ff" providerId="ADAL" clId="{A8CCB1AA-7BFC-4E6E-B7CA-C90D9C7804FC}" dt="2022-07-04T12:41:45.856" v="295" actId="313"/>
          <ac:spMkLst>
            <pc:docMk/>
            <pc:sldMk cId="0" sldId="277"/>
            <ac:spMk id="3" creationId="{04DF3072-BDDC-FF00-3CB3-BA211149DE7A}"/>
          </ac:spMkLst>
        </pc:spChg>
      </pc:sldChg>
      <pc:sldChg chg="addSp delSp modSp new add del mod modClrScheme chgLayout">
        <pc:chgData name="Colette Baldwin" userId="cac691cc-8b96-4c17-a23b-2d30f047d7ff" providerId="ADAL" clId="{A8CCB1AA-7BFC-4E6E-B7CA-C90D9C7804FC}" dt="2022-07-05T06:41:48.547" v="331" actId="14100"/>
        <pc:sldMkLst>
          <pc:docMk/>
          <pc:sldMk cId="3175336611" sldId="278"/>
        </pc:sldMkLst>
        <pc:spChg chg="del mod ord">
          <ac:chgData name="Colette Baldwin" userId="cac691cc-8b96-4c17-a23b-2d30f047d7ff" providerId="ADAL" clId="{A8CCB1AA-7BFC-4E6E-B7CA-C90D9C7804FC}" dt="2022-07-04T12:29:19.748" v="27" actId="700"/>
          <ac:spMkLst>
            <pc:docMk/>
            <pc:sldMk cId="3175336611" sldId="278"/>
            <ac:spMk id="2" creationId="{326F46B3-9652-660E-60E9-7B8676771977}"/>
          </ac:spMkLst>
        </pc:spChg>
        <pc:spChg chg="add del mod ord">
          <ac:chgData name="Colette Baldwin" userId="cac691cc-8b96-4c17-a23b-2d30f047d7ff" providerId="ADAL" clId="{A8CCB1AA-7BFC-4E6E-B7CA-C90D9C7804FC}" dt="2022-07-05T06:33:06.252" v="299" actId="700"/>
          <ac:spMkLst>
            <pc:docMk/>
            <pc:sldMk cId="3175336611" sldId="278"/>
            <ac:spMk id="2" creationId="{E546238F-290E-7D6C-7142-FA3F956F449A}"/>
          </ac:spMkLst>
        </pc:spChg>
        <pc:spChg chg="del mod ord">
          <ac:chgData name="Colette Baldwin" userId="cac691cc-8b96-4c17-a23b-2d30f047d7ff" providerId="ADAL" clId="{A8CCB1AA-7BFC-4E6E-B7CA-C90D9C7804FC}" dt="2022-07-04T12:29:19.748" v="27" actId="700"/>
          <ac:spMkLst>
            <pc:docMk/>
            <pc:sldMk cId="3175336611" sldId="278"/>
            <ac:spMk id="3" creationId="{3EA82DFC-A3DC-24EB-5585-C96FCE9A9992}"/>
          </ac:spMkLst>
        </pc:spChg>
        <pc:spChg chg="add mod ord">
          <ac:chgData name="Colette Baldwin" userId="cac691cc-8b96-4c17-a23b-2d30f047d7ff" providerId="ADAL" clId="{A8CCB1AA-7BFC-4E6E-B7CA-C90D9C7804FC}" dt="2022-07-05T06:33:06.252" v="299" actId="700"/>
          <ac:spMkLst>
            <pc:docMk/>
            <pc:sldMk cId="3175336611" sldId="278"/>
            <ac:spMk id="4" creationId="{41C0DE77-5D41-6443-3023-680D596BE396}"/>
          </ac:spMkLst>
        </pc:spChg>
        <pc:spChg chg="add del mod ord">
          <ac:chgData name="Colette Baldwin" userId="cac691cc-8b96-4c17-a23b-2d30f047d7ff" providerId="ADAL" clId="{A8CCB1AA-7BFC-4E6E-B7CA-C90D9C7804FC}" dt="2022-07-04T12:29:22.403" v="28" actId="478"/>
          <ac:spMkLst>
            <pc:docMk/>
            <pc:sldMk cId="3175336611" sldId="278"/>
            <ac:spMk id="5" creationId="{93817A3B-40BF-6A2C-D0B6-5AA39ADD7F27}"/>
          </ac:spMkLst>
        </pc:spChg>
        <pc:spChg chg="add del mod">
          <ac:chgData name="Colette Baldwin" userId="cac691cc-8b96-4c17-a23b-2d30f047d7ff" providerId="ADAL" clId="{A8CCB1AA-7BFC-4E6E-B7CA-C90D9C7804FC}" dt="2022-07-04T12:30:05.611" v="51" actId="478"/>
          <ac:spMkLst>
            <pc:docMk/>
            <pc:sldMk cId="3175336611" sldId="278"/>
            <ac:spMk id="6" creationId="{D3F86C50-966D-033E-BD6B-56502DDC3691}"/>
          </ac:spMkLst>
        </pc:spChg>
        <pc:picChg chg="add del">
          <ac:chgData name="Colette Baldwin" userId="cac691cc-8b96-4c17-a23b-2d30f047d7ff" providerId="ADAL" clId="{A8CCB1AA-7BFC-4E6E-B7CA-C90D9C7804FC}" dt="2022-07-05T06:33:21.305" v="301" actId="22"/>
          <ac:picMkLst>
            <pc:docMk/>
            <pc:sldMk cId="3175336611" sldId="278"/>
            <ac:picMk id="5" creationId="{36EFAA44-8B19-957A-DC2A-0CF45FB7D5BD}"/>
          </ac:picMkLst>
        </pc:picChg>
        <pc:picChg chg="add del mod">
          <ac:chgData name="Colette Baldwin" userId="cac691cc-8b96-4c17-a23b-2d30f047d7ff" providerId="ADAL" clId="{A8CCB1AA-7BFC-4E6E-B7CA-C90D9C7804FC}" dt="2022-07-05T06:40:00.937" v="327" actId="478"/>
          <ac:picMkLst>
            <pc:docMk/>
            <pc:sldMk cId="3175336611" sldId="278"/>
            <ac:picMk id="7" creationId="{364F6599-688E-FB8E-86F4-F3C35360BCA2}"/>
          </ac:picMkLst>
        </pc:picChg>
        <pc:picChg chg="add del mod">
          <ac:chgData name="Colette Baldwin" userId="cac691cc-8b96-4c17-a23b-2d30f047d7ff" providerId="ADAL" clId="{A8CCB1AA-7BFC-4E6E-B7CA-C90D9C7804FC}" dt="2022-07-04T12:34:04.601" v="147" actId="478"/>
          <ac:picMkLst>
            <pc:docMk/>
            <pc:sldMk cId="3175336611" sldId="278"/>
            <ac:picMk id="8" creationId="{85587A9B-19CA-CE3B-31A2-521E2ED72484}"/>
          </ac:picMkLst>
        </pc:picChg>
        <pc:picChg chg="add mod">
          <ac:chgData name="Colette Baldwin" userId="cac691cc-8b96-4c17-a23b-2d30f047d7ff" providerId="ADAL" clId="{A8CCB1AA-7BFC-4E6E-B7CA-C90D9C7804FC}" dt="2022-07-05T06:41:48.547" v="331" actId="14100"/>
          <ac:picMkLst>
            <pc:docMk/>
            <pc:sldMk cId="3175336611" sldId="278"/>
            <ac:picMk id="9" creationId="{FF98DCF3-0951-0654-D426-2F07BB267EEC}"/>
          </ac:picMkLst>
        </pc:picChg>
        <pc:picChg chg="add del mod">
          <ac:chgData name="Colette Baldwin" userId="cac691cc-8b96-4c17-a23b-2d30f047d7ff" providerId="ADAL" clId="{A8CCB1AA-7BFC-4E6E-B7CA-C90D9C7804FC}" dt="2022-07-05T06:32:46.994" v="297" actId="478"/>
          <ac:picMkLst>
            <pc:docMk/>
            <pc:sldMk cId="3175336611" sldId="278"/>
            <ac:picMk id="10" creationId="{0D026BD4-F065-A95D-CAED-A70D74AE2421}"/>
          </ac:picMkLst>
        </pc:picChg>
      </pc:sldChg>
      <pc:sldChg chg="addSp delSp modSp new mod">
        <pc:chgData name="Colette Baldwin" userId="cac691cc-8b96-4c17-a23b-2d30f047d7ff" providerId="ADAL" clId="{A8CCB1AA-7BFC-4E6E-B7CA-C90D9C7804FC}" dt="2022-07-05T06:35:23.442" v="312" actId="14100"/>
        <pc:sldMkLst>
          <pc:docMk/>
          <pc:sldMk cId="783128544" sldId="279"/>
        </pc:sldMkLst>
        <pc:spChg chg="mod">
          <ac:chgData name="Colette Baldwin" userId="cac691cc-8b96-4c17-a23b-2d30f047d7ff" providerId="ADAL" clId="{A8CCB1AA-7BFC-4E6E-B7CA-C90D9C7804FC}" dt="2022-07-04T12:40:45.040" v="276" actId="5793"/>
          <ac:spMkLst>
            <pc:docMk/>
            <pc:sldMk cId="783128544" sldId="279"/>
            <ac:spMk id="2" creationId="{D8747B33-6FCC-80AF-821D-06A505A4786E}"/>
          </ac:spMkLst>
        </pc:spChg>
        <pc:spChg chg="del">
          <ac:chgData name="Colette Baldwin" userId="cac691cc-8b96-4c17-a23b-2d30f047d7ff" providerId="ADAL" clId="{A8CCB1AA-7BFC-4E6E-B7CA-C90D9C7804FC}" dt="2022-07-04T12:30:32.280" v="59" actId="478"/>
          <ac:spMkLst>
            <pc:docMk/>
            <pc:sldMk cId="783128544" sldId="279"/>
            <ac:spMk id="3" creationId="{A08E5585-71E7-F4A6-756E-851AE8CE599D}"/>
          </ac:spMkLst>
        </pc:spChg>
        <pc:spChg chg="del">
          <ac:chgData name="Colette Baldwin" userId="cac691cc-8b96-4c17-a23b-2d30f047d7ff" providerId="ADAL" clId="{A8CCB1AA-7BFC-4E6E-B7CA-C90D9C7804FC}" dt="2022-07-04T12:30:54.195" v="61" actId="478"/>
          <ac:spMkLst>
            <pc:docMk/>
            <pc:sldMk cId="783128544" sldId="279"/>
            <ac:spMk id="4" creationId="{A19163DB-7C2A-1BD9-86F5-A0B4D28693C3}"/>
          </ac:spMkLst>
        </pc:spChg>
        <pc:picChg chg="add mod">
          <ac:chgData name="Colette Baldwin" userId="cac691cc-8b96-4c17-a23b-2d30f047d7ff" providerId="ADAL" clId="{A8CCB1AA-7BFC-4E6E-B7CA-C90D9C7804FC}" dt="2022-07-05T06:35:23.442" v="312" actId="14100"/>
          <ac:picMkLst>
            <pc:docMk/>
            <pc:sldMk cId="783128544" sldId="279"/>
            <ac:picMk id="4" creationId="{D26CCFD9-ED5B-4303-4A98-A32226F3673B}"/>
          </ac:picMkLst>
        </pc:picChg>
        <pc:picChg chg="add del mod">
          <ac:chgData name="Colette Baldwin" userId="cac691cc-8b96-4c17-a23b-2d30f047d7ff" providerId="ADAL" clId="{A8CCB1AA-7BFC-4E6E-B7CA-C90D9C7804FC}" dt="2022-07-05T06:34:08.651" v="309" actId="478"/>
          <ac:picMkLst>
            <pc:docMk/>
            <pc:sldMk cId="783128544" sldId="279"/>
            <ac:picMk id="6" creationId="{1CB35A57-8755-2C71-131E-CF89F21D7977}"/>
          </ac:picMkLst>
        </pc:picChg>
      </pc:sldChg>
      <pc:sldChg chg="new del">
        <pc:chgData name="Colette Baldwin" userId="cac691cc-8b96-4c17-a23b-2d30f047d7ff" providerId="ADAL" clId="{A8CCB1AA-7BFC-4E6E-B7CA-C90D9C7804FC}" dt="2022-07-04T12:30:23.502" v="57" actId="680"/>
        <pc:sldMkLst>
          <pc:docMk/>
          <pc:sldMk cId="2146143339" sldId="279"/>
        </pc:sldMkLst>
      </pc:sldChg>
      <pc:sldChg chg="addSp delSp modSp new mod chgLayout">
        <pc:chgData name="Colette Baldwin" userId="cac691cc-8b96-4c17-a23b-2d30f047d7ff" providerId="ADAL" clId="{A8CCB1AA-7BFC-4E6E-B7CA-C90D9C7804FC}" dt="2022-07-05T06:37:21.674" v="316" actId="14100"/>
        <pc:sldMkLst>
          <pc:docMk/>
          <pc:sldMk cId="699928382" sldId="280"/>
        </pc:sldMkLst>
        <pc:spChg chg="del">
          <ac:chgData name="Colette Baldwin" userId="cac691cc-8b96-4c17-a23b-2d30f047d7ff" providerId="ADAL" clId="{A8CCB1AA-7BFC-4E6E-B7CA-C90D9C7804FC}" dt="2022-07-04T12:31:17.230" v="66" actId="700"/>
          <ac:spMkLst>
            <pc:docMk/>
            <pc:sldMk cId="699928382" sldId="280"/>
            <ac:spMk id="2" creationId="{8D74BC65-D3BC-4D0B-CC56-C9C409D569FB}"/>
          </ac:spMkLst>
        </pc:spChg>
        <pc:spChg chg="del">
          <ac:chgData name="Colette Baldwin" userId="cac691cc-8b96-4c17-a23b-2d30f047d7ff" providerId="ADAL" clId="{A8CCB1AA-7BFC-4E6E-B7CA-C90D9C7804FC}" dt="2022-07-04T12:31:17.230" v="66" actId="700"/>
          <ac:spMkLst>
            <pc:docMk/>
            <pc:sldMk cId="699928382" sldId="280"/>
            <ac:spMk id="3" creationId="{269D98E0-4E47-FB8E-2854-7BC872DA15FD}"/>
          </ac:spMkLst>
        </pc:spChg>
        <pc:spChg chg="del">
          <ac:chgData name="Colette Baldwin" userId="cac691cc-8b96-4c17-a23b-2d30f047d7ff" providerId="ADAL" clId="{A8CCB1AA-7BFC-4E6E-B7CA-C90D9C7804FC}" dt="2022-07-04T12:31:17.230" v="66" actId="700"/>
          <ac:spMkLst>
            <pc:docMk/>
            <pc:sldMk cId="699928382" sldId="280"/>
            <ac:spMk id="4" creationId="{87088471-B9FB-793E-8354-C9AEAFFB12BA}"/>
          </ac:spMkLst>
        </pc:spChg>
        <pc:spChg chg="add mod ord">
          <ac:chgData name="Colette Baldwin" userId="cac691cc-8b96-4c17-a23b-2d30f047d7ff" providerId="ADAL" clId="{A8CCB1AA-7BFC-4E6E-B7CA-C90D9C7804FC}" dt="2022-07-04T12:40:56.919" v="278" actId="6549"/>
          <ac:spMkLst>
            <pc:docMk/>
            <pc:sldMk cId="699928382" sldId="280"/>
            <ac:spMk id="5" creationId="{515CBFEB-E048-7E8A-E5D0-745FCCF6F154}"/>
          </ac:spMkLst>
        </pc:spChg>
        <pc:spChg chg="add del mod ord">
          <ac:chgData name="Colette Baldwin" userId="cac691cc-8b96-4c17-a23b-2d30f047d7ff" providerId="ADAL" clId="{A8CCB1AA-7BFC-4E6E-B7CA-C90D9C7804FC}" dt="2022-07-04T12:31:20.472" v="67" actId="478"/>
          <ac:spMkLst>
            <pc:docMk/>
            <pc:sldMk cId="699928382" sldId="280"/>
            <ac:spMk id="6" creationId="{09193991-99E4-1D6A-B9FF-FCFF41CB796B}"/>
          </ac:spMkLst>
        </pc:spChg>
        <pc:spChg chg="add del mod">
          <ac:chgData name="Colette Baldwin" userId="cac691cc-8b96-4c17-a23b-2d30f047d7ff" providerId="ADAL" clId="{A8CCB1AA-7BFC-4E6E-B7CA-C90D9C7804FC}" dt="2022-07-04T12:31:39.026" v="69" actId="478"/>
          <ac:spMkLst>
            <pc:docMk/>
            <pc:sldMk cId="699928382" sldId="280"/>
            <ac:spMk id="7" creationId="{90097A0F-4F20-1043-ED76-CD915A3CDB5A}"/>
          </ac:spMkLst>
        </pc:spChg>
        <pc:picChg chg="add mod">
          <ac:chgData name="Colette Baldwin" userId="cac691cc-8b96-4c17-a23b-2d30f047d7ff" providerId="ADAL" clId="{A8CCB1AA-7BFC-4E6E-B7CA-C90D9C7804FC}" dt="2022-07-05T06:37:21.674" v="316" actId="14100"/>
          <ac:picMkLst>
            <pc:docMk/>
            <pc:sldMk cId="699928382" sldId="280"/>
            <ac:picMk id="3" creationId="{79B49CC6-943B-2E39-8A19-62D119ECCADD}"/>
          </ac:picMkLst>
        </pc:picChg>
        <pc:picChg chg="add del mod">
          <ac:chgData name="Colette Baldwin" userId="cac691cc-8b96-4c17-a23b-2d30f047d7ff" providerId="ADAL" clId="{A8CCB1AA-7BFC-4E6E-B7CA-C90D9C7804FC}" dt="2022-07-05T06:35:35.843" v="313" actId="478"/>
          <ac:picMkLst>
            <pc:docMk/>
            <pc:sldMk cId="699928382" sldId="280"/>
            <ac:picMk id="9" creationId="{6C13DD64-C41D-97B9-308B-B41E0F2915BC}"/>
          </ac:picMkLst>
        </pc:picChg>
      </pc:sldChg>
      <pc:sldChg chg="addSp delSp modSp new add del mod">
        <pc:chgData name="Colette Baldwin" userId="cac691cc-8b96-4c17-a23b-2d30f047d7ff" providerId="ADAL" clId="{A8CCB1AA-7BFC-4E6E-B7CA-C90D9C7804FC}" dt="2022-07-05T06:56:45.142" v="351" actId="1076"/>
        <pc:sldMkLst>
          <pc:docMk/>
          <pc:sldMk cId="3556954482" sldId="281"/>
        </pc:sldMkLst>
        <pc:spChg chg="mod">
          <ac:chgData name="Colette Baldwin" userId="cac691cc-8b96-4c17-a23b-2d30f047d7ff" providerId="ADAL" clId="{A8CCB1AA-7BFC-4E6E-B7CA-C90D9C7804FC}" dt="2022-07-04T12:41:02.105" v="279" actId="6549"/>
          <ac:spMkLst>
            <pc:docMk/>
            <pc:sldMk cId="3556954482" sldId="281"/>
            <ac:spMk id="2" creationId="{8ED21C19-856E-C543-95A7-06559136D993}"/>
          </ac:spMkLst>
        </pc:spChg>
        <pc:spChg chg="del">
          <ac:chgData name="Colette Baldwin" userId="cac691cc-8b96-4c17-a23b-2d30f047d7ff" providerId="ADAL" clId="{A8CCB1AA-7BFC-4E6E-B7CA-C90D9C7804FC}" dt="2022-07-04T12:31:57.967" v="74" actId="478"/>
          <ac:spMkLst>
            <pc:docMk/>
            <pc:sldMk cId="3556954482" sldId="281"/>
            <ac:spMk id="3" creationId="{84354026-66F4-6A20-8A95-9513F2E0D97B}"/>
          </ac:spMkLst>
        </pc:spChg>
        <pc:spChg chg="del">
          <ac:chgData name="Colette Baldwin" userId="cac691cc-8b96-4c17-a23b-2d30f047d7ff" providerId="ADAL" clId="{A8CCB1AA-7BFC-4E6E-B7CA-C90D9C7804FC}" dt="2022-07-04T12:32:25.267" v="76" actId="478"/>
          <ac:spMkLst>
            <pc:docMk/>
            <pc:sldMk cId="3556954482" sldId="281"/>
            <ac:spMk id="4" creationId="{C4C55AB6-9082-00F6-46D9-16D2E9DF435A}"/>
          </ac:spMkLst>
        </pc:spChg>
        <pc:picChg chg="add del mod">
          <ac:chgData name="Colette Baldwin" userId="cac691cc-8b96-4c17-a23b-2d30f047d7ff" providerId="ADAL" clId="{A8CCB1AA-7BFC-4E6E-B7CA-C90D9C7804FC}" dt="2022-07-05T06:56:32.075" v="347" actId="478"/>
          <ac:picMkLst>
            <pc:docMk/>
            <pc:sldMk cId="3556954482" sldId="281"/>
            <ac:picMk id="4" creationId="{C33E720F-09FB-3FAF-CC75-422BA6A90DD8}"/>
          </ac:picMkLst>
        </pc:picChg>
        <pc:picChg chg="add del mod">
          <ac:chgData name="Colette Baldwin" userId="cac691cc-8b96-4c17-a23b-2d30f047d7ff" providerId="ADAL" clId="{A8CCB1AA-7BFC-4E6E-B7CA-C90D9C7804FC}" dt="2022-07-04T12:36:37.774" v="229" actId="478"/>
          <ac:picMkLst>
            <pc:docMk/>
            <pc:sldMk cId="3556954482" sldId="281"/>
            <ac:picMk id="6" creationId="{1F0DAFD0-8D91-692F-3A5E-220004F4817A}"/>
          </ac:picMkLst>
        </pc:picChg>
        <pc:picChg chg="add mod">
          <ac:chgData name="Colette Baldwin" userId="cac691cc-8b96-4c17-a23b-2d30f047d7ff" providerId="ADAL" clId="{A8CCB1AA-7BFC-4E6E-B7CA-C90D9C7804FC}" dt="2022-07-05T06:56:45.142" v="351" actId="1076"/>
          <ac:picMkLst>
            <pc:docMk/>
            <pc:sldMk cId="3556954482" sldId="281"/>
            <ac:picMk id="6" creationId="{586A2B46-3709-D85D-76E6-F40658003CF2}"/>
          </ac:picMkLst>
        </pc:picChg>
        <pc:picChg chg="add del mod">
          <ac:chgData name="Colette Baldwin" userId="cac691cc-8b96-4c17-a23b-2d30f047d7ff" providerId="ADAL" clId="{A8CCB1AA-7BFC-4E6E-B7CA-C90D9C7804FC}" dt="2022-07-05T06:37:27.877" v="317" actId="478"/>
          <ac:picMkLst>
            <pc:docMk/>
            <pc:sldMk cId="3556954482" sldId="281"/>
            <ac:picMk id="8" creationId="{56F4ED4F-CDAF-D4FB-A398-F28CB480B4A3}"/>
          </ac:picMkLst>
        </pc:picChg>
      </pc:sldChg>
    </pc:docChg>
  </pc:docChgLst>
  <pc:docChgLst>
    <pc:chgData name="Amie Lauper-Bull" userId="011ff3f8-fd07-46a1-bbdd-6efd07e31ded" providerId="ADAL" clId="{61CA2FC5-9CDC-4C01-AB20-BC1FD763DA59}"/>
    <pc:docChg chg="undo custSel addSld delSld modSld sldOrd replTag">
      <pc:chgData name="Amie Lauper-Bull" userId="011ff3f8-fd07-46a1-bbdd-6efd07e31ded" providerId="ADAL" clId="{61CA2FC5-9CDC-4C01-AB20-BC1FD763DA59}" dt="2022-07-05T08:01:43.168" v="601" actId="207"/>
      <pc:docMkLst>
        <pc:docMk/>
      </pc:docMkLst>
      <pc:sldChg chg="delSp mod">
        <pc:chgData name="Amie Lauper-Bull" userId="011ff3f8-fd07-46a1-bbdd-6efd07e31ded" providerId="ADAL" clId="{61CA2FC5-9CDC-4C01-AB20-BC1FD763DA59}" dt="2022-07-04T15:24:05.882" v="586" actId="478"/>
        <pc:sldMkLst>
          <pc:docMk/>
          <pc:sldMk cId="0" sldId="256"/>
        </pc:sldMkLst>
        <pc:spChg chg="del">
          <ac:chgData name="Amie Lauper-Bull" userId="011ff3f8-fd07-46a1-bbdd-6efd07e31ded" providerId="ADAL" clId="{61CA2FC5-9CDC-4C01-AB20-BC1FD763DA59}" dt="2022-07-04T15:24:05.882" v="586" actId="478"/>
          <ac:spMkLst>
            <pc:docMk/>
            <pc:sldMk cId="0" sldId="256"/>
            <ac:spMk id="4" creationId="{6C786242-2528-BFEB-E80F-C3EC277CF676}"/>
          </ac:spMkLst>
        </pc:spChg>
      </pc:sldChg>
      <pc:sldChg chg="addSp delSp modSp mod">
        <pc:chgData name="Amie Lauper-Bull" userId="011ff3f8-fd07-46a1-bbdd-6efd07e31ded" providerId="ADAL" clId="{61CA2FC5-9CDC-4C01-AB20-BC1FD763DA59}" dt="2022-07-04T15:31:46.099" v="588" actId="14826"/>
        <pc:sldMkLst>
          <pc:docMk/>
          <pc:sldMk cId="0" sldId="258"/>
        </pc:sldMkLst>
        <pc:spChg chg="mod ord">
          <ac:chgData name="Amie Lauper-Bull" userId="011ff3f8-fd07-46a1-bbdd-6efd07e31ded" providerId="ADAL" clId="{61CA2FC5-9CDC-4C01-AB20-BC1FD763DA59}" dt="2022-07-04T15:17:38.787" v="585" actId="166"/>
          <ac:spMkLst>
            <pc:docMk/>
            <pc:sldMk cId="0" sldId="258"/>
            <ac:spMk id="4" creationId="{CAF42714-1A44-D0BF-E28F-7BFA35F1D085}"/>
          </ac:spMkLst>
        </pc:spChg>
        <pc:spChg chg="del mod">
          <ac:chgData name="Amie Lauper-Bull" userId="011ff3f8-fd07-46a1-bbdd-6efd07e31ded" providerId="ADAL" clId="{61CA2FC5-9CDC-4C01-AB20-BC1FD763DA59}" dt="2022-07-04T15:15:28.242" v="563" actId="931"/>
          <ac:spMkLst>
            <pc:docMk/>
            <pc:sldMk cId="0" sldId="258"/>
            <ac:spMk id="8" creationId="{5C0F39F5-7B9B-6724-357F-0E30B86DE168}"/>
          </ac:spMkLst>
        </pc:spChg>
        <pc:picChg chg="mod">
          <ac:chgData name="Amie Lauper-Bull" userId="011ff3f8-fd07-46a1-bbdd-6efd07e31ded" providerId="ADAL" clId="{61CA2FC5-9CDC-4C01-AB20-BC1FD763DA59}" dt="2022-07-04T15:17:12.737" v="576" actId="1076"/>
          <ac:picMkLst>
            <pc:docMk/>
            <pc:sldMk cId="0" sldId="258"/>
            <ac:picMk id="3" creationId="{83B2728D-783B-EB95-11CA-9B450F7F6EF9}"/>
          </ac:picMkLst>
        </pc:picChg>
        <pc:picChg chg="add mod modCrop">
          <ac:chgData name="Amie Lauper-Bull" userId="011ff3f8-fd07-46a1-bbdd-6efd07e31ded" providerId="ADAL" clId="{61CA2FC5-9CDC-4C01-AB20-BC1FD763DA59}" dt="2022-07-04T15:31:46.099" v="588" actId="14826"/>
          <ac:picMkLst>
            <pc:docMk/>
            <pc:sldMk cId="0" sldId="258"/>
            <ac:picMk id="9" creationId="{47E3560E-AD57-17E9-4E0A-E697F49774FE}"/>
          </ac:picMkLst>
        </pc:picChg>
      </pc:sldChg>
      <pc:sldChg chg="modSp mod">
        <pc:chgData name="Amie Lauper-Bull" userId="011ff3f8-fd07-46a1-bbdd-6efd07e31ded" providerId="ADAL" clId="{61CA2FC5-9CDC-4C01-AB20-BC1FD763DA59}" dt="2022-07-05T08:01:43.168" v="601" actId="207"/>
        <pc:sldMkLst>
          <pc:docMk/>
          <pc:sldMk cId="0" sldId="263"/>
        </pc:sldMkLst>
        <pc:graphicFrameChg chg="modGraphic">
          <ac:chgData name="Amie Lauper-Bull" userId="011ff3f8-fd07-46a1-bbdd-6efd07e31ded" providerId="ADAL" clId="{61CA2FC5-9CDC-4C01-AB20-BC1FD763DA59}" dt="2022-07-05T08:01:43.168" v="601" actId="207"/>
          <ac:graphicFrameMkLst>
            <pc:docMk/>
            <pc:sldMk cId="0" sldId="263"/>
            <ac:graphicFrameMk id="3" creationId="{9E51650D-1685-28FF-4F57-34504FF08BE0}"/>
          </ac:graphicFrameMkLst>
        </pc:graphicFrameChg>
      </pc:sldChg>
      <pc:sldChg chg="modSp mod">
        <pc:chgData name="Amie Lauper-Bull" userId="011ff3f8-fd07-46a1-bbdd-6efd07e31ded" providerId="ADAL" clId="{61CA2FC5-9CDC-4C01-AB20-BC1FD763DA59}" dt="2022-07-04T14:33:00.992" v="357" actId="207"/>
        <pc:sldMkLst>
          <pc:docMk/>
          <pc:sldMk cId="0" sldId="272"/>
        </pc:sldMkLst>
        <pc:spChg chg="mod">
          <ac:chgData name="Amie Lauper-Bull" userId="011ff3f8-fd07-46a1-bbdd-6efd07e31ded" providerId="ADAL" clId="{61CA2FC5-9CDC-4C01-AB20-BC1FD763DA59}" dt="2022-07-04T14:32:36.875" v="355" actId="207"/>
          <ac:spMkLst>
            <pc:docMk/>
            <pc:sldMk cId="0" sldId="272"/>
            <ac:spMk id="4" creationId="{9984201E-13C6-4FE5-2F2E-6BF69D0D40BA}"/>
          </ac:spMkLst>
        </pc:spChg>
        <pc:spChg chg="mod">
          <ac:chgData name="Amie Lauper-Bull" userId="011ff3f8-fd07-46a1-bbdd-6efd07e31ded" providerId="ADAL" clId="{61CA2FC5-9CDC-4C01-AB20-BC1FD763DA59}" dt="2022-07-04T14:31:36.121" v="349" actId="207"/>
          <ac:spMkLst>
            <pc:docMk/>
            <pc:sldMk cId="0" sldId="272"/>
            <ac:spMk id="5" creationId="{E92FEE44-BE75-E4B0-84ED-7025DCC0E657}"/>
          </ac:spMkLst>
        </pc:spChg>
        <pc:spChg chg="mod">
          <ac:chgData name="Amie Lauper-Bull" userId="011ff3f8-fd07-46a1-bbdd-6efd07e31ded" providerId="ADAL" clId="{61CA2FC5-9CDC-4C01-AB20-BC1FD763DA59}" dt="2022-07-04T14:32:52.660" v="356" actId="207"/>
          <ac:spMkLst>
            <pc:docMk/>
            <pc:sldMk cId="0" sldId="272"/>
            <ac:spMk id="6" creationId="{47E47180-32B4-8050-299D-BCF1046B9AD5}"/>
          </ac:spMkLst>
        </pc:spChg>
        <pc:spChg chg="mod">
          <ac:chgData name="Amie Lauper-Bull" userId="011ff3f8-fd07-46a1-bbdd-6efd07e31ded" providerId="ADAL" clId="{61CA2FC5-9CDC-4C01-AB20-BC1FD763DA59}" dt="2022-07-04T14:31:32.165" v="348" actId="207"/>
          <ac:spMkLst>
            <pc:docMk/>
            <pc:sldMk cId="0" sldId="272"/>
            <ac:spMk id="7" creationId="{DFA32C84-C323-1F42-0614-6E3A7512A94C}"/>
          </ac:spMkLst>
        </pc:spChg>
        <pc:spChg chg="mod">
          <ac:chgData name="Amie Lauper-Bull" userId="011ff3f8-fd07-46a1-bbdd-6efd07e31ded" providerId="ADAL" clId="{61CA2FC5-9CDC-4C01-AB20-BC1FD763DA59}" dt="2022-07-04T14:33:00.992" v="357" actId="207"/>
          <ac:spMkLst>
            <pc:docMk/>
            <pc:sldMk cId="0" sldId="272"/>
            <ac:spMk id="8" creationId="{AAD5FE39-4147-BD88-17CA-9B1215A5D9B2}"/>
          </ac:spMkLst>
        </pc:spChg>
        <pc:spChg chg="mod">
          <ac:chgData name="Amie Lauper-Bull" userId="011ff3f8-fd07-46a1-bbdd-6efd07e31ded" providerId="ADAL" clId="{61CA2FC5-9CDC-4C01-AB20-BC1FD763DA59}" dt="2022-07-04T14:31:48.327" v="353" actId="207"/>
          <ac:spMkLst>
            <pc:docMk/>
            <pc:sldMk cId="0" sldId="272"/>
            <ac:spMk id="9" creationId="{813305D5-A464-FA78-11F9-2754F825B0B6}"/>
          </ac:spMkLst>
        </pc:spChg>
      </pc:sldChg>
      <pc:sldChg chg="addSp modSp add del mod ord setBg replTag">
        <pc:chgData name="Amie Lauper-Bull" userId="011ff3f8-fd07-46a1-bbdd-6efd07e31ded" providerId="ADAL" clId="{61CA2FC5-9CDC-4C01-AB20-BC1FD763DA59}" dt="2022-07-04T14:54:38.122" v="409" actId="2696"/>
        <pc:sldMkLst>
          <pc:docMk/>
          <pc:sldMk cId="2043918644" sldId="282"/>
        </pc:sldMkLst>
        <pc:spChg chg="add mod replST">
          <ac:chgData name="Amie Lauper-Bull" userId="011ff3f8-fd07-46a1-bbdd-6efd07e31ded" providerId="ADAL" clId="{61CA2FC5-9CDC-4C01-AB20-BC1FD763DA59}" dt="2022-07-04T14:12:13.233" v="151"/>
          <ac:spMkLst>
            <pc:docMk/>
            <pc:sldMk cId="2043918644" sldId="282"/>
            <ac:spMk id="6" creationId="{E1F825FF-6834-B944-021A-9DB76692790F}"/>
          </ac:spMkLst>
        </pc:spChg>
        <pc:spChg chg="add mod replST">
          <ac:chgData name="Amie Lauper-Bull" userId="011ff3f8-fd07-46a1-bbdd-6efd07e31ded" providerId="ADAL" clId="{61CA2FC5-9CDC-4C01-AB20-BC1FD763DA59}" dt="2022-07-04T14:12:13.295" v="161"/>
          <ac:spMkLst>
            <pc:docMk/>
            <pc:sldMk cId="2043918644" sldId="282"/>
            <ac:spMk id="7" creationId="{8A7D199B-690D-8FCF-992A-525B827500FD}"/>
          </ac:spMkLst>
        </pc:spChg>
        <pc:picChg chg="add mod replST">
          <ac:chgData name="Amie Lauper-Bull" userId="011ff3f8-fd07-46a1-bbdd-6efd07e31ded" providerId="ADAL" clId="{61CA2FC5-9CDC-4C01-AB20-BC1FD763DA59}" dt="2022-07-04T14:12:13.082" v="138"/>
          <ac:picMkLst>
            <pc:docMk/>
            <pc:sldMk cId="2043918644" sldId="282"/>
            <ac:picMk id="3" creationId="{9E38E125-C458-06EA-6FCD-128A37A4AF41}"/>
          </ac:picMkLst>
        </pc:picChg>
        <pc:picChg chg="add mod replST">
          <ac:chgData name="Amie Lauper-Bull" userId="011ff3f8-fd07-46a1-bbdd-6efd07e31ded" providerId="ADAL" clId="{61CA2FC5-9CDC-4C01-AB20-BC1FD763DA59}" dt="2022-07-04T14:12:13.125" v="142"/>
          <ac:picMkLst>
            <pc:docMk/>
            <pc:sldMk cId="2043918644" sldId="282"/>
            <ac:picMk id="5" creationId="{C926783B-2DD7-DC9F-7535-B7FF59014799}"/>
          </ac:picMkLst>
        </pc:picChg>
      </pc:sldChg>
      <pc:sldChg chg="new del">
        <pc:chgData name="Amie Lauper-Bull" userId="011ff3f8-fd07-46a1-bbdd-6efd07e31ded" providerId="ADAL" clId="{61CA2FC5-9CDC-4C01-AB20-BC1FD763DA59}" dt="2022-07-04T14:06:30.391" v="126" actId="2696"/>
        <pc:sldMkLst>
          <pc:docMk/>
          <pc:sldMk cId="3402124501" sldId="282"/>
        </pc:sldMkLst>
      </pc:sldChg>
      <pc:sldChg chg="addSp modSp add del mod ord setBg replTag">
        <pc:chgData name="Amie Lauper-Bull" userId="011ff3f8-fd07-46a1-bbdd-6efd07e31ded" providerId="ADAL" clId="{61CA2FC5-9CDC-4C01-AB20-BC1FD763DA59}" dt="2022-07-04T14:55:39.080" v="447" actId="2696"/>
        <pc:sldMkLst>
          <pc:docMk/>
          <pc:sldMk cId="3074412892" sldId="283"/>
        </pc:sldMkLst>
        <pc:spChg chg="add mod replST">
          <ac:chgData name="Amie Lauper-Bull" userId="011ff3f8-fd07-46a1-bbdd-6efd07e31ded" providerId="ADAL" clId="{61CA2FC5-9CDC-4C01-AB20-BC1FD763DA59}" dt="2022-07-04T14:13:46.663" v="188"/>
          <ac:spMkLst>
            <pc:docMk/>
            <pc:sldMk cId="3074412892" sldId="283"/>
            <ac:spMk id="6" creationId="{8F203E7C-2405-7856-6809-F6D45923C202}"/>
          </ac:spMkLst>
        </pc:spChg>
        <pc:spChg chg="add mod replST">
          <ac:chgData name="Amie Lauper-Bull" userId="011ff3f8-fd07-46a1-bbdd-6efd07e31ded" providerId="ADAL" clId="{61CA2FC5-9CDC-4C01-AB20-BC1FD763DA59}" dt="2022-07-04T14:13:46.738" v="198"/>
          <ac:spMkLst>
            <pc:docMk/>
            <pc:sldMk cId="3074412892" sldId="283"/>
            <ac:spMk id="7" creationId="{02EFD6D8-5BEE-842C-0996-1CE27AEFDE9F}"/>
          </ac:spMkLst>
        </pc:spChg>
        <pc:picChg chg="add mod replST">
          <ac:chgData name="Amie Lauper-Bull" userId="011ff3f8-fd07-46a1-bbdd-6efd07e31ded" providerId="ADAL" clId="{61CA2FC5-9CDC-4C01-AB20-BC1FD763DA59}" dt="2022-07-04T14:13:46.577" v="175"/>
          <ac:picMkLst>
            <pc:docMk/>
            <pc:sldMk cId="3074412892" sldId="283"/>
            <ac:picMk id="3" creationId="{7C82B58E-5424-9253-BA3C-A81854B8B498}"/>
          </ac:picMkLst>
        </pc:picChg>
        <pc:picChg chg="add mod replST">
          <ac:chgData name="Amie Lauper-Bull" userId="011ff3f8-fd07-46a1-bbdd-6efd07e31ded" providerId="ADAL" clId="{61CA2FC5-9CDC-4C01-AB20-BC1FD763DA59}" dt="2022-07-04T14:13:46.609" v="179"/>
          <ac:picMkLst>
            <pc:docMk/>
            <pc:sldMk cId="3074412892" sldId="283"/>
            <ac:picMk id="5" creationId="{C8123B7B-721B-D6FD-5506-313858D963EC}"/>
          </ac:picMkLst>
        </pc:picChg>
      </pc:sldChg>
      <pc:sldChg chg="addSp modSp add del mod ord setBg replTag">
        <pc:chgData name="Amie Lauper-Bull" userId="011ff3f8-fd07-46a1-bbdd-6efd07e31ded" providerId="ADAL" clId="{61CA2FC5-9CDC-4C01-AB20-BC1FD763DA59}" dt="2022-07-04T14:56:13.710" v="485" actId="2696"/>
        <pc:sldMkLst>
          <pc:docMk/>
          <pc:sldMk cId="681176220" sldId="284"/>
        </pc:sldMkLst>
        <pc:spChg chg="add mod replST">
          <ac:chgData name="Amie Lauper-Bull" userId="011ff3f8-fd07-46a1-bbdd-6efd07e31ded" providerId="ADAL" clId="{61CA2FC5-9CDC-4C01-AB20-BC1FD763DA59}" dt="2022-07-04T14:14:24.459" v="229"/>
          <ac:spMkLst>
            <pc:docMk/>
            <pc:sldMk cId="681176220" sldId="284"/>
            <ac:spMk id="6" creationId="{B0271E98-1FB6-96CC-D1F3-7014B27E8E20}"/>
          </ac:spMkLst>
        </pc:spChg>
        <pc:spChg chg="add mod replST">
          <ac:chgData name="Amie Lauper-Bull" userId="011ff3f8-fd07-46a1-bbdd-6efd07e31ded" providerId="ADAL" clId="{61CA2FC5-9CDC-4C01-AB20-BC1FD763DA59}" dt="2022-07-04T14:14:24.512" v="239"/>
          <ac:spMkLst>
            <pc:docMk/>
            <pc:sldMk cId="681176220" sldId="284"/>
            <ac:spMk id="7" creationId="{550ED39C-3C0E-C464-5D74-DE57D75D4EEB}"/>
          </ac:spMkLst>
        </pc:spChg>
        <pc:picChg chg="add mod replST">
          <ac:chgData name="Amie Lauper-Bull" userId="011ff3f8-fd07-46a1-bbdd-6efd07e31ded" providerId="ADAL" clId="{61CA2FC5-9CDC-4C01-AB20-BC1FD763DA59}" dt="2022-07-04T14:14:24.344" v="216"/>
          <ac:picMkLst>
            <pc:docMk/>
            <pc:sldMk cId="681176220" sldId="284"/>
            <ac:picMk id="3" creationId="{38FDC80D-079B-FDC5-D2CB-D6D8001173EC}"/>
          </ac:picMkLst>
        </pc:picChg>
        <pc:picChg chg="add mod replST">
          <ac:chgData name="Amie Lauper-Bull" userId="011ff3f8-fd07-46a1-bbdd-6efd07e31ded" providerId="ADAL" clId="{61CA2FC5-9CDC-4C01-AB20-BC1FD763DA59}" dt="2022-07-04T14:14:24.399" v="220"/>
          <ac:picMkLst>
            <pc:docMk/>
            <pc:sldMk cId="681176220" sldId="284"/>
            <ac:picMk id="5" creationId="{F04BAC8A-DD66-117B-E5A8-04DA3D54FCB3}"/>
          </ac:picMkLst>
        </pc:picChg>
      </pc:sldChg>
      <pc:sldChg chg="addSp modSp add del mod setBg modAnim replTag">
        <pc:chgData name="Amie Lauper-Bull" userId="011ff3f8-fd07-46a1-bbdd-6efd07e31ded" providerId="ADAL" clId="{61CA2FC5-9CDC-4C01-AB20-BC1FD763DA59}" dt="2022-07-04T14:56:26.284" v="523" actId="2696"/>
        <pc:sldMkLst>
          <pc:docMk/>
          <pc:sldMk cId="1701700301" sldId="285"/>
        </pc:sldMkLst>
        <pc:spChg chg="add mod replST">
          <ac:chgData name="Amie Lauper-Bull" userId="011ff3f8-fd07-46a1-bbdd-6efd07e31ded" providerId="ADAL" clId="{61CA2FC5-9CDC-4C01-AB20-BC1FD763DA59}" dt="2022-07-04T14:15:53.429" v="311"/>
          <ac:spMkLst>
            <pc:docMk/>
            <pc:sldMk cId="1701700301" sldId="285"/>
            <ac:spMk id="6" creationId="{7717B1A4-31EE-C2B6-8DEA-5AB510560E42}"/>
          </ac:spMkLst>
        </pc:spChg>
        <pc:spChg chg="add mod replST">
          <ac:chgData name="Amie Lauper-Bull" userId="011ff3f8-fd07-46a1-bbdd-6efd07e31ded" providerId="ADAL" clId="{61CA2FC5-9CDC-4C01-AB20-BC1FD763DA59}" dt="2022-07-04T14:15:53.522" v="321"/>
          <ac:spMkLst>
            <pc:docMk/>
            <pc:sldMk cId="1701700301" sldId="285"/>
            <ac:spMk id="7" creationId="{4E1F9F8E-1E1D-7399-3C2D-FEF05D103DD0}"/>
          </ac:spMkLst>
        </pc:spChg>
        <pc:picChg chg="add mod replST">
          <ac:chgData name="Amie Lauper-Bull" userId="011ff3f8-fd07-46a1-bbdd-6efd07e31ded" providerId="ADAL" clId="{61CA2FC5-9CDC-4C01-AB20-BC1FD763DA59}" dt="2022-07-04T14:15:53.332" v="298"/>
          <ac:picMkLst>
            <pc:docMk/>
            <pc:sldMk cId="1701700301" sldId="285"/>
            <ac:picMk id="3" creationId="{66B69C41-953A-3DF8-D83A-08AB1078104B}"/>
          </ac:picMkLst>
        </pc:picChg>
        <pc:picChg chg="add mod replST">
          <ac:chgData name="Amie Lauper-Bull" userId="011ff3f8-fd07-46a1-bbdd-6efd07e31ded" providerId="ADAL" clId="{61CA2FC5-9CDC-4C01-AB20-BC1FD763DA59}" dt="2022-07-04T14:15:53.376" v="302"/>
          <ac:picMkLst>
            <pc:docMk/>
            <pc:sldMk cId="1701700301" sldId="285"/>
            <ac:picMk id="5" creationId="{F43057FC-3877-ABA0-7AC2-1096B7E9934C}"/>
          </ac:picMkLst>
        </pc:picChg>
      </pc:sldChg>
      <pc:sldChg chg="addSp modSp add del mod setBg modAnim replTag">
        <pc:chgData name="Amie Lauper-Bull" userId="011ff3f8-fd07-46a1-bbdd-6efd07e31ded" providerId="ADAL" clId="{61CA2FC5-9CDC-4C01-AB20-BC1FD763DA59}" dt="2022-07-04T14:15:49.479" v="290" actId="2696"/>
        <pc:sldMkLst>
          <pc:docMk/>
          <pc:sldMk cId="3471370517" sldId="285"/>
        </pc:sldMkLst>
        <pc:spChg chg="add mod replST">
          <ac:chgData name="Amie Lauper-Bull" userId="011ff3f8-fd07-46a1-bbdd-6efd07e31ded" providerId="ADAL" clId="{61CA2FC5-9CDC-4C01-AB20-BC1FD763DA59}" dt="2022-07-04T14:14:51.334" v="266"/>
          <ac:spMkLst>
            <pc:docMk/>
            <pc:sldMk cId="3471370517" sldId="285"/>
            <ac:spMk id="6" creationId="{66067839-FF62-7A6B-CE1B-E6CAF4A4618B}"/>
          </ac:spMkLst>
        </pc:spChg>
        <pc:spChg chg="add mod replST">
          <ac:chgData name="Amie Lauper-Bull" userId="011ff3f8-fd07-46a1-bbdd-6efd07e31ded" providerId="ADAL" clId="{61CA2FC5-9CDC-4C01-AB20-BC1FD763DA59}" dt="2022-07-04T14:14:51.382" v="276"/>
          <ac:spMkLst>
            <pc:docMk/>
            <pc:sldMk cId="3471370517" sldId="285"/>
            <ac:spMk id="7" creationId="{D4E67519-EFDD-4F0B-5EC5-71988DEB49FF}"/>
          </ac:spMkLst>
        </pc:spChg>
        <pc:picChg chg="add mod replST">
          <ac:chgData name="Amie Lauper-Bull" userId="011ff3f8-fd07-46a1-bbdd-6efd07e31ded" providerId="ADAL" clId="{61CA2FC5-9CDC-4C01-AB20-BC1FD763DA59}" dt="2022-07-04T14:14:51.247" v="253"/>
          <ac:picMkLst>
            <pc:docMk/>
            <pc:sldMk cId="3471370517" sldId="285"/>
            <ac:picMk id="3" creationId="{F74EB34D-FB76-E0A4-3465-9F78D3E33D39}"/>
          </ac:picMkLst>
        </pc:picChg>
        <pc:picChg chg="add mod replST">
          <ac:chgData name="Amie Lauper-Bull" userId="011ff3f8-fd07-46a1-bbdd-6efd07e31ded" providerId="ADAL" clId="{61CA2FC5-9CDC-4C01-AB20-BC1FD763DA59}" dt="2022-07-04T14:14:51.292" v="257"/>
          <ac:picMkLst>
            <pc:docMk/>
            <pc:sldMk cId="3471370517" sldId="285"/>
            <ac:picMk id="5" creationId="{29109CF5-1DE6-7673-EBD0-359BE2DA79CD}"/>
          </ac:picMkLst>
        </pc:picChg>
      </pc:sldChg>
      <pc:sldChg chg="addSp modSp add mod ord setBg replTag">
        <pc:chgData name="Amie Lauper-Bull" userId="011ff3f8-fd07-46a1-bbdd-6efd07e31ded" providerId="ADAL" clId="{61CA2FC5-9CDC-4C01-AB20-BC1FD763DA59}" dt="2022-07-04T14:55:27.204" v="446"/>
        <pc:sldMkLst>
          <pc:docMk/>
          <pc:sldMk cId="1694068219" sldId="286"/>
        </pc:sldMkLst>
        <pc:spChg chg="add mod replST">
          <ac:chgData name="Amie Lauper-Bull" userId="011ff3f8-fd07-46a1-bbdd-6efd07e31ded" providerId="ADAL" clId="{61CA2FC5-9CDC-4C01-AB20-BC1FD763DA59}" dt="2022-07-04T14:55:18.188" v="430"/>
          <ac:spMkLst>
            <pc:docMk/>
            <pc:sldMk cId="1694068219" sldId="286"/>
            <ac:spMk id="6" creationId="{13B3378C-76E5-ACB8-F9B4-D4844279CE05}"/>
          </ac:spMkLst>
        </pc:spChg>
        <pc:spChg chg="add mod replST">
          <ac:chgData name="Amie Lauper-Bull" userId="011ff3f8-fd07-46a1-bbdd-6efd07e31ded" providerId="ADAL" clId="{61CA2FC5-9CDC-4C01-AB20-BC1FD763DA59}" dt="2022-07-04T14:55:18.241" v="440"/>
          <ac:spMkLst>
            <pc:docMk/>
            <pc:sldMk cId="1694068219" sldId="286"/>
            <ac:spMk id="7" creationId="{A2FD46D0-AF51-2366-098C-D43B8D5B3D46}"/>
          </ac:spMkLst>
        </pc:spChg>
        <pc:picChg chg="add mod replST">
          <ac:chgData name="Amie Lauper-Bull" userId="011ff3f8-fd07-46a1-bbdd-6efd07e31ded" providerId="ADAL" clId="{61CA2FC5-9CDC-4C01-AB20-BC1FD763DA59}" dt="2022-07-04T14:55:18.106" v="417"/>
          <ac:picMkLst>
            <pc:docMk/>
            <pc:sldMk cId="1694068219" sldId="286"/>
            <ac:picMk id="3" creationId="{931A50D2-9F45-D8C4-5E7D-984584F5C602}"/>
          </ac:picMkLst>
        </pc:picChg>
        <pc:picChg chg="add mod replST">
          <ac:chgData name="Amie Lauper-Bull" userId="011ff3f8-fd07-46a1-bbdd-6efd07e31ded" providerId="ADAL" clId="{61CA2FC5-9CDC-4C01-AB20-BC1FD763DA59}" dt="2022-07-04T14:55:18.137" v="421"/>
          <ac:picMkLst>
            <pc:docMk/>
            <pc:sldMk cId="1694068219" sldId="286"/>
            <ac:picMk id="5" creationId="{9DBD46FF-DF91-CE17-C942-6C9E538F0CD3}"/>
          </ac:picMkLst>
        </pc:picChg>
      </pc:sldChg>
      <pc:sldChg chg="addSp delSp modSp new del mod">
        <pc:chgData name="Amie Lauper-Bull" userId="011ff3f8-fd07-46a1-bbdd-6efd07e31ded" providerId="ADAL" clId="{61CA2FC5-9CDC-4C01-AB20-BC1FD763DA59}" dt="2022-07-04T14:27:38.641" v="336" actId="2696"/>
        <pc:sldMkLst>
          <pc:docMk/>
          <pc:sldMk cId="2674627972" sldId="286"/>
        </pc:sldMkLst>
        <pc:spChg chg="mod">
          <ac:chgData name="Amie Lauper-Bull" userId="011ff3f8-fd07-46a1-bbdd-6efd07e31ded" providerId="ADAL" clId="{61CA2FC5-9CDC-4C01-AB20-BC1FD763DA59}" dt="2022-07-04T14:26:23.264" v="332" actId="1076"/>
          <ac:spMkLst>
            <pc:docMk/>
            <pc:sldMk cId="2674627972" sldId="286"/>
            <ac:spMk id="2" creationId="{41946FF3-1231-2E98-C9C6-8B2075749C06}"/>
          </ac:spMkLst>
        </pc:spChg>
        <pc:spChg chg="add del mod">
          <ac:chgData name="Amie Lauper-Bull" userId="011ff3f8-fd07-46a1-bbdd-6efd07e31ded" providerId="ADAL" clId="{61CA2FC5-9CDC-4C01-AB20-BC1FD763DA59}" dt="2022-07-04T14:27:34.187" v="335"/>
          <ac:spMkLst>
            <pc:docMk/>
            <pc:sldMk cId="2674627972" sldId="286"/>
            <ac:spMk id="4" creationId="{6B2B08C0-35D1-AB8E-1C5D-9BF30C77B9ED}"/>
          </ac:spMkLst>
        </pc:spChg>
      </pc:sldChg>
      <pc:sldChg chg="addSp modSp add mod ord setBg replTag">
        <pc:chgData name="Amie Lauper-Bull" userId="011ff3f8-fd07-46a1-bbdd-6efd07e31ded" providerId="ADAL" clId="{61CA2FC5-9CDC-4C01-AB20-BC1FD763DA59}" dt="2022-07-04T14:55:50.468" v="484"/>
        <pc:sldMkLst>
          <pc:docMk/>
          <pc:sldMk cId="784153155" sldId="287"/>
        </pc:sldMkLst>
        <pc:spChg chg="add mod replST">
          <ac:chgData name="Amie Lauper-Bull" userId="011ff3f8-fd07-46a1-bbdd-6efd07e31ded" providerId="ADAL" clId="{61CA2FC5-9CDC-4C01-AB20-BC1FD763DA59}" dt="2022-07-04T14:55:45.953" v="468"/>
          <ac:spMkLst>
            <pc:docMk/>
            <pc:sldMk cId="784153155" sldId="287"/>
            <ac:spMk id="6" creationId="{DD2433BE-738C-0FB7-F568-93B1988EE523}"/>
          </ac:spMkLst>
        </pc:spChg>
        <pc:spChg chg="add mod replST">
          <ac:chgData name="Amie Lauper-Bull" userId="011ff3f8-fd07-46a1-bbdd-6efd07e31ded" providerId="ADAL" clId="{61CA2FC5-9CDC-4C01-AB20-BC1FD763DA59}" dt="2022-07-04T14:55:46.079" v="478"/>
          <ac:spMkLst>
            <pc:docMk/>
            <pc:sldMk cId="784153155" sldId="287"/>
            <ac:spMk id="7" creationId="{FEE214D1-4BD0-6B9B-DC7E-7B48C53ADA9A}"/>
          </ac:spMkLst>
        </pc:spChg>
        <pc:picChg chg="add mod replST">
          <ac:chgData name="Amie Lauper-Bull" userId="011ff3f8-fd07-46a1-bbdd-6efd07e31ded" providerId="ADAL" clId="{61CA2FC5-9CDC-4C01-AB20-BC1FD763DA59}" dt="2022-07-04T14:55:45.828" v="455"/>
          <ac:picMkLst>
            <pc:docMk/>
            <pc:sldMk cId="784153155" sldId="287"/>
            <ac:picMk id="3" creationId="{C28136EF-185D-7177-30D1-E59E2AF02CC2}"/>
          </ac:picMkLst>
        </pc:picChg>
        <pc:picChg chg="add mod replST">
          <ac:chgData name="Amie Lauper-Bull" userId="011ff3f8-fd07-46a1-bbdd-6efd07e31ded" providerId="ADAL" clId="{61CA2FC5-9CDC-4C01-AB20-BC1FD763DA59}" dt="2022-07-04T14:55:45.884" v="459"/>
          <ac:picMkLst>
            <pc:docMk/>
            <pc:sldMk cId="784153155" sldId="287"/>
            <ac:picMk id="5" creationId="{3EC8BF86-B4B1-FFF8-250D-454ADA4F1E03}"/>
          </ac:picMkLst>
        </pc:picChg>
      </pc:sldChg>
      <pc:sldChg chg="addSp modSp add mod ord setBg replTag">
        <pc:chgData name="Amie Lauper-Bull" userId="011ff3f8-fd07-46a1-bbdd-6efd07e31ded" providerId="ADAL" clId="{61CA2FC5-9CDC-4C01-AB20-BC1FD763DA59}" dt="2022-07-04T14:56:18.659" v="522"/>
        <pc:sldMkLst>
          <pc:docMk/>
          <pc:sldMk cId="3382857624" sldId="288"/>
        </pc:sldMkLst>
        <pc:spChg chg="add mod replST">
          <ac:chgData name="Amie Lauper-Bull" userId="011ff3f8-fd07-46a1-bbdd-6efd07e31ded" providerId="ADAL" clId="{61CA2FC5-9CDC-4C01-AB20-BC1FD763DA59}" dt="2022-07-04T14:56:16.834" v="506"/>
          <ac:spMkLst>
            <pc:docMk/>
            <pc:sldMk cId="3382857624" sldId="288"/>
            <ac:spMk id="6" creationId="{8C7F7CF7-02E7-8CEE-4BAA-1F0CD48BD37C}"/>
          </ac:spMkLst>
        </pc:spChg>
        <pc:spChg chg="add mod replST">
          <ac:chgData name="Amie Lauper-Bull" userId="011ff3f8-fd07-46a1-bbdd-6efd07e31ded" providerId="ADAL" clId="{61CA2FC5-9CDC-4C01-AB20-BC1FD763DA59}" dt="2022-07-04T14:56:16.885" v="516"/>
          <ac:spMkLst>
            <pc:docMk/>
            <pc:sldMk cId="3382857624" sldId="288"/>
            <ac:spMk id="7" creationId="{CF1A44F3-741E-AE77-ED59-5273150FBA29}"/>
          </ac:spMkLst>
        </pc:spChg>
        <pc:picChg chg="add mod replST">
          <ac:chgData name="Amie Lauper-Bull" userId="011ff3f8-fd07-46a1-bbdd-6efd07e31ded" providerId="ADAL" clId="{61CA2FC5-9CDC-4C01-AB20-BC1FD763DA59}" dt="2022-07-04T14:56:16.756" v="493"/>
          <ac:picMkLst>
            <pc:docMk/>
            <pc:sldMk cId="3382857624" sldId="288"/>
            <ac:picMk id="3" creationId="{665D4458-11E4-775E-55B4-DAE63B4C0200}"/>
          </ac:picMkLst>
        </pc:picChg>
        <pc:picChg chg="add mod replST">
          <ac:chgData name="Amie Lauper-Bull" userId="011ff3f8-fd07-46a1-bbdd-6efd07e31ded" providerId="ADAL" clId="{61CA2FC5-9CDC-4C01-AB20-BC1FD763DA59}" dt="2022-07-04T14:56:16.794" v="497"/>
          <ac:picMkLst>
            <pc:docMk/>
            <pc:sldMk cId="3382857624" sldId="288"/>
            <ac:picMk id="5" creationId="{2CC9F1DB-B1FC-1CE0-B458-40AB8FBC218C}"/>
          </ac:picMkLst>
        </pc:picChg>
      </pc:sldChg>
      <pc:sldChg chg="addSp modSp add mod setBg modAnim replTag">
        <pc:chgData name="Amie Lauper-Bull" userId="011ff3f8-fd07-46a1-bbdd-6efd07e31ded" providerId="ADAL" clId="{61CA2FC5-9CDC-4C01-AB20-BC1FD763DA59}" dt="2022-07-04T14:56:29.481" v="562"/>
        <pc:sldMkLst>
          <pc:docMk/>
          <pc:sldMk cId="2519975468" sldId="289"/>
        </pc:sldMkLst>
        <pc:spChg chg="add mod replST">
          <ac:chgData name="Amie Lauper-Bull" userId="011ff3f8-fd07-46a1-bbdd-6efd07e31ded" providerId="ADAL" clId="{61CA2FC5-9CDC-4C01-AB20-BC1FD763DA59}" dt="2022-07-04T14:56:29.329" v="544"/>
          <ac:spMkLst>
            <pc:docMk/>
            <pc:sldMk cId="2519975468" sldId="289"/>
            <ac:spMk id="6" creationId="{DC52DA3D-F5B2-9F23-017F-27AE63E9C72B}"/>
          </ac:spMkLst>
        </pc:spChg>
        <pc:spChg chg="add mod replST">
          <ac:chgData name="Amie Lauper-Bull" userId="011ff3f8-fd07-46a1-bbdd-6efd07e31ded" providerId="ADAL" clId="{61CA2FC5-9CDC-4C01-AB20-BC1FD763DA59}" dt="2022-07-04T14:56:29.381" v="554"/>
          <ac:spMkLst>
            <pc:docMk/>
            <pc:sldMk cId="2519975468" sldId="289"/>
            <ac:spMk id="7" creationId="{5B407FF9-3391-48EB-C6BB-1AA4C849C03E}"/>
          </ac:spMkLst>
        </pc:spChg>
        <pc:picChg chg="add mod replST">
          <ac:chgData name="Amie Lauper-Bull" userId="011ff3f8-fd07-46a1-bbdd-6efd07e31ded" providerId="ADAL" clId="{61CA2FC5-9CDC-4C01-AB20-BC1FD763DA59}" dt="2022-07-04T14:56:29.243" v="531"/>
          <ac:picMkLst>
            <pc:docMk/>
            <pc:sldMk cId="2519975468" sldId="289"/>
            <ac:picMk id="3" creationId="{BDA238E9-322D-0114-99A2-F5CA735A2E57}"/>
          </ac:picMkLst>
        </pc:picChg>
        <pc:picChg chg="add mod replST">
          <ac:chgData name="Amie Lauper-Bull" userId="011ff3f8-fd07-46a1-bbdd-6efd07e31ded" providerId="ADAL" clId="{61CA2FC5-9CDC-4C01-AB20-BC1FD763DA59}" dt="2022-07-04T14:56:29.281" v="535"/>
          <ac:picMkLst>
            <pc:docMk/>
            <pc:sldMk cId="2519975468" sldId="289"/>
            <ac:picMk id="5" creationId="{2039DD06-8545-A8BF-C667-E5142FA6697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C12AAF-2F1D-1BFE-6242-27B5D346A077}"/>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2A2DE867-37CB-9D11-A24E-45485EB0C3E0}"/>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B8533F-1B97-4078-BCF0-0194E8974057}" type="datetime1">
              <a:rPr lang="en-GB"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05/07/2022</a:t>
            </a:fld>
            <a:endParaRPr lang="en-GB"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89744DFB-0371-E56C-45A6-6EA77545B1D0}"/>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76311C68-E31B-75EC-2171-E58CC85A40A7}"/>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CCE1309-A55E-435E-8639-783582412B1C}" type="slidenum">
              <a:t>‹#›</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3191182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591F6-6137-1487-F372-B407B5F9F4D9}"/>
              </a:ext>
            </a:extLst>
          </p:cNvPr>
          <p:cNvSpPr txBox="1">
            <a:spLocks noGrp="1"/>
          </p:cNvSpPr>
          <p:nvPr>
            <p:ph type="ctrTitle"/>
          </p:nvPr>
        </p:nvSpPr>
        <p:spPr>
          <a:xfrm>
            <a:off x="517230" y="2955633"/>
            <a:ext cx="6059061" cy="1939634"/>
          </a:xfrm>
        </p:spPr>
        <p:txBody>
          <a:bodyPr anchor="b"/>
          <a:lstStyle>
            <a:lvl1pPr>
              <a:defRPr sz="3200">
                <a:solidFill>
                  <a:srgbClr val="4D8934"/>
                </a:solidFill>
              </a:defRPr>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0810FA39-43D6-21B7-4694-7CAF03B514DE}"/>
              </a:ext>
            </a:extLst>
          </p:cNvPr>
          <p:cNvSpPr txBox="1">
            <a:spLocks noGrp="1"/>
          </p:cNvSpPr>
          <p:nvPr>
            <p:ph type="subTitle" idx="1"/>
          </p:nvPr>
        </p:nvSpPr>
        <p:spPr>
          <a:xfrm>
            <a:off x="517230" y="4895267"/>
            <a:ext cx="6059061" cy="1009076"/>
          </a:xfrm>
        </p:spPr>
        <p:txBody>
          <a:bodyPr anchor="b"/>
          <a:lstStyle>
            <a:lvl1pPr marL="0" indent="0">
              <a:buNone/>
              <a:defRPr sz="2000" cap="all">
                <a:solidFill>
                  <a:srgbClr val="4D8934"/>
                </a:solidFill>
              </a:defRPr>
            </a:lvl1pPr>
          </a:lstStyle>
          <a:p>
            <a:pPr lvl="0"/>
            <a:r>
              <a:rPr lang="en-US"/>
              <a:t>Click to edit Master subtitle style</a:t>
            </a:r>
            <a:endParaRPr lang="en-GB"/>
          </a:p>
        </p:txBody>
      </p:sp>
      <p:pic>
        <p:nvPicPr>
          <p:cNvPr id="4" name="Picture 7" descr="A picture containing text, outdoor&#10;&#10;Description automatically generated">
            <a:extLst>
              <a:ext uri="{FF2B5EF4-FFF2-40B4-BE49-F238E27FC236}">
                <a16:creationId xmlns:a16="http://schemas.microsoft.com/office/drawing/2014/main" id="{7F19EC9E-C996-4D1C-634B-30B0580A3D2D}"/>
              </a:ext>
            </a:extLst>
          </p:cNvPr>
          <p:cNvPicPr>
            <a:picLocks noChangeAspect="1"/>
          </p:cNvPicPr>
          <p:nvPr/>
        </p:nvPicPr>
        <p:blipFill>
          <a:blip r:embed="rId2"/>
          <a:stretch>
            <a:fillRect/>
          </a:stretch>
        </p:blipFill>
        <p:spPr>
          <a:xfrm>
            <a:off x="7498006" y="339663"/>
            <a:ext cx="3790754" cy="2615970"/>
          </a:xfrm>
          <a:prstGeom prst="rect">
            <a:avLst/>
          </a:prstGeom>
          <a:noFill/>
          <a:ln cap="flat">
            <a:noFill/>
          </a:ln>
        </p:spPr>
      </p:pic>
      <p:pic>
        <p:nvPicPr>
          <p:cNvPr id="5" name="Picture 9" descr="A green and white logo&#10;&#10;Description automatically generated with low confidence">
            <a:extLst>
              <a:ext uri="{FF2B5EF4-FFF2-40B4-BE49-F238E27FC236}">
                <a16:creationId xmlns:a16="http://schemas.microsoft.com/office/drawing/2014/main" id="{8C5A9CD5-6622-ED67-A253-405CE60E43CD}"/>
              </a:ext>
            </a:extLst>
          </p:cNvPr>
          <p:cNvPicPr>
            <a:picLocks noChangeAspect="1"/>
          </p:cNvPicPr>
          <p:nvPr/>
        </p:nvPicPr>
        <p:blipFill>
          <a:blip r:embed="rId3"/>
          <a:srcRect l="6356" t="12217" r="45066" b="29972"/>
          <a:stretch>
            <a:fillRect/>
          </a:stretch>
        </p:blipFill>
        <p:spPr>
          <a:xfrm>
            <a:off x="9393384" y="2893289"/>
            <a:ext cx="2798621" cy="3964710"/>
          </a:xfrm>
          <a:prstGeom prst="rect">
            <a:avLst/>
          </a:prstGeom>
          <a:noFill/>
          <a:ln cap="flat">
            <a:noFill/>
          </a:ln>
        </p:spPr>
      </p:pic>
    </p:spTree>
    <p:extLst>
      <p:ext uri="{BB962C8B-B14F-4D97-AF65-F5344CB8AC3E}">
        <p14:creationId xmlns:p14="http://schemas.microsoft.com/office/powerpoint/2010/main" val="222467218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E5FE-CC95-E749-F20E-A3AE097448A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3">
            <a:extLst>
              <a:ext uri="{FF2B5EF4-FFF2-40B4-BE49-F238E27FC236}">
                <a16:creationId xmlns:a16="http://schemas.microsoft.com/office/drawing/2014/main" id="{5BD3D26E-7B20-59CC-321B-1FDACC5C91BF}"/>
              </a:ext>
            </a:extLst>
          </p:cNvPr>
          <p:cNvSpPr txBox="1">
            <a:spLocks noGrp="1"/>
          </p:cNvSpPr>
          <p:nvPr>
            <p:ph type="body" idx="4294967295"/>
          </p:nvPr>
        </p:nvSpPr>
        <p:spPr>
          <a:xfrm>
            <a:off x="838203" y="4915988"/>
            <a:ext cx="9285283" cy="931865"/>
          </a:xfrm>
        </p:spPr>
        <p:txBody>
          <a:bodyPr anchor="ctr"/>
          <a:lstStyle>
            <a:lvl1pPr marL="0" indent="0">
              <a:buNone/>
              <a:defRPr/>
            </a:lvl1pPr>
          </a:lstStyle>
          <a:p>
            <a:pPr lvl="0"/>
            <a:r>
              <a:rPr lang="en-US"/>
              <a:t>Click to edit Master text styles</a:t>
            </a:r>
          </a:p>
        </p:txBody>
      </p:sp>
      <p:sp>
        <p:nvSpPr>
          <p:cNvPr id="4" name="Table Placeholder 7">
            <a:extLst>
              <a:ext uri="{FF2B5EF4-FFF2-40B4-BE49-F238E27FC236}">
                <a16:creationId xmlns:a16="http://schemas.microsoft.com/office/drawing/2014/main" id="{3F73942F-473C-72CC-0D51-EB123D02FD2C}"/>
              </a:ext>
            </a:extLst>
          </p:cNvPr>
          <p:cNvSpPr txBox="1">
            <a:spLocks noGrp="1"/>
          </p:cNvSpPr>
          <p:nvPr>
            <p:ph type="tbl" idx="4294967295"/>
          </p:nvPr>
        </p:nvSpPr>
        <p:spPr>
          <a:xfrm>
            <a:off x="838203" y="1836736"/>
            <a:ext cx="9285283" cy="2733671"/>
          </a:xfrm>
        </p:spPr>
        <p:txBody>
          <a:bodyPr/>
          <a:lstStyle>
            <a:lvl1pPr>
              <a:defRPr/>
            </a:lvl1pPr>
          </a:lstStyle>
          <a:p>
            <a:pPr lvl="0"/>
            <a:r>
              <a:rPr lang="en-US"/>
              <a:t>Click icon to add table</a:t>
            </a:r>
            <a:endParaRPr lang="en-GB"/>
          </a:p>
        </p:txBody>
      </p:sp>
    </p:spTree>
    <p:extLst>
      <p:ext uri="{BB962C8B-B14F-4D97-AF65-F5344CB8AC3E}">
        <p14:creationId xmlns:p14="http://schemas.microsoft.com/office/powerpoint/2010/main" val="4119873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13B01-2F09-9DFB-5A18-9078773DCAA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Picture Placeholder 3">
            <a:extLst>
              <a:ext uri="{FF2B5EF4-FFF2-40B4-BE49-F238E27FC236}">
                <a16:creationId xmlns:a16="http://schemas.microsoft.com/office/drawing/2014/main" id="{7FC9B5AC-8178-850E-1EC2-8332AE3DDA5D}"/>
              </a:ext>
            </a:extLst>
          </p:cNvPr>
          <p:cNvSpPr txBox="1">
            <a:spLocks noGrp="1"/>
          </p:cNvSpPr>
          <p:nvPr>
            <p:ph type="pic" idx="4294967295"/>
          </p:nvPr>
        </p:nvSpPr>
        <p:spPr>
          <a:xfrm>
            <a:off x="906463" y="1836736"/>
            <a:ext cx="4152647" cy="4460872"/>
          </a:xfrm>
        </p:spPr>
        <p:txBody>
          <a:bodyPr/>
          <a:lstStyle>
            <a:lvl1pPr>
              <a:defRPr/>
            </a:lvl1pPr>
          </a:lstStyle>
          <a:p>
            <a:pPr lvl="0"/>
            <a:r>
              <a:rPr lang="en-US"/>
              <a:t>Click icon to add picture</a:t>
            </a:r>
            <a:endParaRPr lang="en-GB"/>
          </a:p>
        </p:txBody>
      </p:sp>
      <p:sp>
        <p:nvSpPr>
          <p:cNvPr id="4" name="Text Placeholder 5">
            <a:extLst>
              <a:ext uri="{FF2B5EF4-FFF2-40B4-BE49-F238E27FC236}">
                <a16:creationId xmlns:a16="http://schemas.microsoft.com/office/drawing/2014/main" id="{16D9ECB9-E592-C054-DA7F-90FEEFC837D6}"/>
              </a:ext>
            </a:extLst>
          </p:cNvPr>
          <p:cNvSpPr txBox="1">
            <a:spLocks noGrp="1"/>
          </p:cNvSpPr>
          <p:nvPr>
            <p:ph type="body" idx="4294967295"/>
          </p:nvPr>
        </p:nvSpPr>
        <p:spPr>
          <a:xfrm>
            <a:off x="5469309" y="1836736"/>
            <a:ext cx="4654177" cy="446087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6121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0970-B183-E32C-7F1E-DB56C37D469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Picture Placeholder 3">
            <a:extLst>
              <a:ext uri="{FF2B5EF4-FFF2-40B4-BE49-F238E27FC236}">
                <a16:creationId xmlns:a16="http://schemas.microsoft.com/office/drawing/2014/main" id="{931BC5BA-9439-A96B-4FC1-5BC1658DD45D}"/>
              </a:ext>
            </a:extLst>
          </p:cNvPr>
          <p:cNvSpPr txBox="1">
            <a:spLocks noGrp="1"/>
          </p:cNvSpPr>
          <p:nvPr>
            <p:ph type="pic" idx="4294967295"/>
          </p:nvPr>
        </p:nvSpPr>
        <p:spPr>
          <a:xfrm>
            <a:off x="906463" y="1836736"/>
            <a:ext cx="1964926" cy="4460872"/>
          </a:xfrm>
        </p:spPr>
        <p:txBody>
          <a:bodyPr/>
          <a:lstStyle>
            <a:lvl1pPr>
              <a:defRPr/>
            </a:lvl1pPr>
          </a:lstStyle>
          <a:p>
            <a:pPr lvl="0"/>
            <a:r>
              <a:rPr lang="en-US"/>
              <a:t>Click icon to add picture</a:t>
            </a:r>
            <a:endParaRPr lang="en-GB"/>
          </a:p>
        </p:txBody>
      </p:sp>
      <p:sp>
        <p:nvSpPr>
          <p:cNvPr id="4" name="Text Placeholder 5">
            <a:extLst>
              <a:ext uri="{FF2B5EF4-FFF2-40B4-BE49-F238E27FC236}">
                <a16:creationId xmlns:a16="http://schemas.microsoft.com/office/drawing/2014/main" id="{7B43AE87-0604-DD11-465C-06353BEDF91D}"/>
              </a:ext>
            </a:extLst>
          </p:cNvPr>
          <p:cNvSpPr txBox="1">
            <a:spLocks noGrp="1"/>
          </p:cNvSpPr>
          <p:nvPr>
            <p:ph type="body" idx="4294967295"/>
          </p:nvPr>
        </p:nvSpPr>
        <p:spPr>
          <a:xfrm>
            <a:off x="3358499" y="1836736"/>
            <a:ext cx="6764987" cy="446087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44710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DF74-FD8E-D086-641D-F8182DA67FD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Picture Placeholder 3">
            <a:extLst>
              <a:ext uri="{FF2B5EF4-FFF2-40B4-BE49-F238E27FC236}">
                <a16:creationId xmlns:a16="http://schemas.microsoft.com/office/drawing/2014/main" id="{433DE3C0-6218-24F0-B08E-43DA5EF25DAF}"/>
              </a:ext>
            </a:extLst>
          </p:cNvPr>
          <p:cNvSpPr txBox="1">
            <a:spLocks noGrp="1"/>
          </p:cNvSpPr>
          <p:nvPr>
            <p:ph type="pic" idx="4294967295"/>
          </p:nvPr>
        </p:nvSpPr>
        <p:spPr>
          <a:xfrm>
            <a:off x="8158130" y="1836736"/>
            <a:ext cx="1964926" cy="4460872"/>
          </a:xfrm>
        </p:spPr>
        <p:txBody>
          <a:bodyPr/>
          <a:lstStyle>
            <a:lvl1pPr>
              <a:defRPr/>
            </a:lvl1pPr>
          </a:lstStyle>
          <a:p>
            <a:pPr lvl="0"/>
            <a:r>
              <a:rPr lang="en-US"/>
              <a:t>Click icon to add picture</a:t>
            </a:r>
            <a:endParaRPr lang="en-GB"/>
          </a:p>
        </p:txBody>
      </p:sp>
      <p:sp>
        <p:nvSpPr>
          <p:cNvPr id="4" name="Text Placeholder 5">
            <a:extLst>
              <a:ext uri="{FF2B5EF4-FFF2-40B4-BE49-F238E27FC236}">
                <a16:creationId xmlns:a16="http://schemas.microsoft.com/office/drawing/2014/main" id="{BF039A04-4BD9-2C90-417C-AECE45635323}"/>
              </a:ext>
            </a:extLst>
          </p:cNvPr>
          <p:cNvSpPr txBox="1">
            <a:spLocks noGrp="1"/>
          </p:cNvSpPr>
          <p:nvPr>
            <p:ph type="body" idx="4294967295"/>
          </p:nvPr>
        </p:nvSpPr>
        <p:spPr>
          <a:xfrm>
            <a:off x="838203" y="1827583"/>
            <a:ext cx="6764987" cy="446087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99805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F477F-C96D-8129-1E23-24389D492E4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Picture Placeholder 3">
            <a:extLst>
              <a:ext uri="{FF2B5EF4-FFF2-40B4-BE49-F238E27FC236}">
                <a16:creationId xmlns:a16="http://schemas.microsoft.com/office/drawing/2014/main" id="{0A821994-2A9C-2F5B-8831-7385BE8B71B7}"/>
              </a:ext>
            </a:extLst>
          </p:cNvPr>
          <p:cNvSpPr txBox="1">
            <a:spLocks noGrp="1"/>
          </p:cNvSpPr>
          <p:nvPr>
            <p:ph type="pic" idx="4294967295"/>
          </p:nvPr>
        </p:nvSpPr>
        <p:spPr>
          <a:xfrm>
            <a:off x="5982160" y="1862376"/>
            <a:ext cx="4152647" cy="4460872"/>
          </a:xfrm>
        </p:spPr>
        <p:txBody>
          <a:bodyPr/>
          <a:lstStyle>
            <a:lvl1pPr>
              <a:defRPr/>
            </a:lvl1pPr>
          </a:lstStyle>
          <a:p>
            <a:pPr lvl="0"/>
            <a:r>
              <a:rPr lang="en-US"/>
              <a:t>Click icon to add picture</a:t>
            </a:r>
            <a:endParaRPr lang="en-GB"/>
          </a:p>
        </p:txBody>
      </p:sp>
      <p:sp>
        <p:nvSpPr>
          <p:cNvPr id="4" name="Text Placeholder 5">
            <a:extLst>
              <a:ext uri="{FF2B5EF4-FFF2-40B4-BE49-F238E27FC236}">
                <a16:creationId xmlns:a16="http://schemas.microsoft.com/office/drawing/2014/main" id="{8C09DE70-EE78-9BFA-1710-0BE87DBC8CBD}"/>
              </a:ext>
            </a:extLst>
          </p:cNvPr>
          <p:cNvSpPr txBox="1">
            <a:spLocks noGrp="1"/>
          </p:cNvSpPr>
          <p:nvPr>
            <p:ph type="body" idx="4294967295"/>
          </p:nvPr>
        </p:nvSpPr>
        <p:spPr>
          <a:xfrm>
            <a:off x="838203" y="1862376"/>
            <a:ext cx="4654177" cy="446087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4755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0A21-C894-9F99-BEED-52A9016ECC6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Media Placeholder 3">
            <a:extLst>
              <a:ext uri="{FF2B5EF4-FFF2-40B4-BE49-F238E27FC236}">
                <a16:creationId xmlns:a16="http://schemas.microsoft.com/office/drawing/2014/main" id="{F76FB820-3B88-959D-FCC4-F02B79E53ED2}"/>
              </a:ext>
            </a:extLst>
          </p:cNvPr>
          <p:cNvSpPr txBox="1">
            <a:spLocks noGrp="1"/>
          </p:cNvSpPr>
          <p:nvPr>
            <p:ph idx="4294967295"/>
          </p:nvPr>
        </p:nvSpPr>
        <p:spPr>
          <a:xfrm>
            <a:off x="581028" y="1136654"/>
            <a:ext cx="9542458" cy="5486400"/>
          </a:xfrm>
        </p:spPr>
        <p:txBody>
          <a:bodyPr/>
          <a:lstStyle>
            <a:lvl1pPr>
              <a:defRPr/>
            </a:lvl1pPr>
          </a:lstStyle>
          <a:p>
            <a:pPr lvl="0"/>
            <a:r>
              <a:rPr lang="en-US"/>
              <a:t>Click icon to add media</a:t>
            </a:r>
            <a:endParaRPr lang="en-GB"/>
          </a:p>
        </p:txBody>
      </p:sp>
    </p:spTree>
    <p:extLst>
      <p:ext uri="{BB962C8B-B14F-4D97-AF65-F5344CB8AC3E}">
        <p14:creationId xmlns:p14="http://schemas.microsoft.com/office/powerpoint/2010/main" val="2362870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6410-2E79-1E1F-4BEE-52E01DE7EB8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3">
            <a:extLst>
              <a:ext uri="{FF2B5EF4-FFF2-40B4-BE49-F238E27FC236}">
                <a16:creationId xmlns:a16="http://schemas.microsoft.com/office/drawing/2014/main" id="{E007FBF8-983B-F432-E42D-600AFC07E7CE}"/>
              </a:ext>
            </a:extLst>
          </p:cNvPr>
          <p:cNvSpPr txBox="1">
            <a:spLocks noGrp="1"/>
          </p:cNvSpPr>
          <p:nvPr>
            <p:ph type="body" idx="4294967295"/>
          </p:nvPr>
        </p:nvSpPr>
        <p:spPr>
          <a:xfrm>
            <a:off x="922336" y="1904996"/>
            <a:ext cx="9201150" cy="4503740"/>
          </a:xfrm>
        </p:spPr>
        <p:txBody>
          <a:bodyPr/>
          <a:lstStyle>
            <a:lvl1pPr marL="0" indent="0">
              <a:buNone/>
              <a:defRPr/>
            </a:lvl1pPr>
            <a:lvl2pPr marL="0" indent="0">
              <a:spcBef>
                <a:spcPts val="1000"/>
              </a:spcBef>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98469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7E4BB-6735-49A7-E48B-599BF0790BF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Table Placeholder 3">
            <a:extLst>
              <a:ext uri="{FF2B5EF4-FFF2-40B4-BE49-F238E27FC236}">
                <a16:creationId xmlns:a16="http://schemas.microsoft.com/office/drawing/2014/main" id="{F65ED707-CAFD-2392-C471-09A836E19D34}"/>
              </a:ext>
            </a:extLst>
          </p:cNvPr>
          <p:cNvSpPr txBox="1">
            <a:spLocks noGrp="1"/>
          </p:cNvSpPr>
          <p:nvPr>
            <p:ph type="tbl" idx="4294967295"/>
          </p:nvPr>
        </p:nvSpPr>
        <p:spPr>
          <a:xfrm>
            <a:off x="838203" y="2025652"/>
            <a:ext cx="4383084" cy="3802066"/>
          </a:xfrm>
        </p:spPr>
        <p:txBody>
          <a:bodyPr/>
          <a:lstStyle>
            <a:lvl1pPr>
              <a:defRPr/>
            </a:lvl1pPr>
          </a:lstStyle>
          <a:p>
            <a:pPr lvl="0"/>
            <a:r>
              <a:rPr lang="en-US"/>
              <a:t>Click icon to add table</a:t>
            </a:r>
            <a:endParaRPr lang="en-GB"/>
          </a:p>
        </p:txBody>
      </p:sp>
      <p:sp>
        <p:nvSpPr>
          <p:cNvPr id="4" name="Table Placeholder 3">
            <a:extLst>
              <a:ext uri="{FF2B5EF4-FFF2-40B4-BE49-F238E27FC236}">
                <a16:creationId xmlns:a16="http://schemas.microsoft.com/office/drawing/2014/main" id="{951D1519-6B72-1B10-1738-949D240C5CC1}"/>
              </a:ext>
            </a:extLst>
          </p:cNvPr>
          <p:cNvSpPr txBox="1">
            <a:spLocks noGrp="1"/>
          </p:cNvSpPr>
          <p:nvPr>
            <p:ph type="tbl" idx="4294967295"/>
          </p:nvPr>
        </p:nvSpPr>
        <p:spPr>
          <a:xfrm>
            <a:off x="5739963" y="2025652"/>
            <a:ext cx="4383084" cy="3802066"/>
          </a:xfrm>
        </p:spPr>
        <p:txBody>
          <a:bodyPr/>
          <a:lstStyle>
            <a:lvl1pPr>
              <a:defRPr/>
            </a:lvl1pPr>
          </a:lstStyle>
          <a:p>
            <a:pPr lvl="0"/>
            <a:r>
              <a:rPr lang="en-US"/>
              <a:t>Click icon to add table</a:t>
            </a:r>
            <a:endParaRPr lang="en-GB"/>
          </a:p>
        </p:txBody>
      </p:sp>
    </p:spTree>
    <p:extLst>
      <p:ext uri="{BB962C8B-B14F-4D97-AF65-F5344CB8AC3E}">
        <p14:creationId xmlns:p14="http://schemas.microsoft.com/office/powerpoint/2010/main" val="3661885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1D82-A28A-9CE7-1726-BA0DE9DE2C1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Picture Placeholder 3">
            <a:extLst>
              <a:ext uri="{FF2B5EF4-FFF2-40B4-BE49-F238E27FC236}">
                <a16:creationId xmlns:a16="http://schemas.microsoft.com/office/drawing/2014/main" id="{39565677-468B-E5A3-F584-F37BCBCB4AC0}"/>
              </a:ext>
            </a:extLst>
          </p:cNvPr>
          <p:cNvSpPr txBox="1">
            <a:spLocks noGrp="1"/>
          </p:cNvSpPr>
          <p:nvPr>
            <p:ph type="pic" idx="4294967295"/>
          </p:nvPr>
        </p:nvSpPr>
        <p:spPr>
          <a:xfrm>
            <a:off x="581110" y="1444623"/>
            <a:ext cx="9542376" cy="4451354"/>
          </a:xfrm>
        </p:spPr>
        <p:txBody>
          <a:bodyPr/>
          <a:lstStyle>
            <a:lvl1pPr>
              <a:defRPr/>
            </a:lvl1pPr>
          </a:lstStyle>
          <a:p>
            <a:pPr lvl="0"/>
            <a:r>
              <a:rPr lang="en-US"/>
              <a:t>Click icon to add picture</a:t>
            </a:r>
            <a:endParaRPr lang="en-GB"/>
          </a:p>
        </p:txBody>
      </p:sp>
      <p:sp>
        <p:nvSpPr>
          <p:cNvPr id="4" name="Text Placeholder 5">
            <a:extLst>
              <a:ext uri="{FF2B5EF4-FFF2-40B4-BE49-F238E27FC236}">
                <a16:creationId xmlns:a16="http://schemas.microsoft.com/office/drawing/2014/main" id="{98F619CB-E094-F440-0A64-0EA4A13CC582}"/>
              </a:ext>
            </a:extLst>
          </p:cNvPr>
          <p:cNvSpPr txBox="1">
            <a:spLocks noGrp="1"/>
          </p:cNvSpPr>
          <p:nvPr>
            <p:ph type="body" idx="4294967295"/>
          </p:nvPr>
        </p:nvSpPr>
        <p:spPr>
          <a:xfrm>
            <a:off x="581028" y="6110285"/>
            <a:ext cx="9542458" cy="444498"/>
          </a:xfrm>
        </p:spPr>
        <p:txBody>
          <a:bodyPr anchor="ctr">
            <a:noAutofit/>
          </a:bodyPr>
          <a:lstStyle>
            <a:lvl1pPr marL="0" indent="0">
              <a:buNone/>
              <a:defRPr sz="1400"/>
            </a:lvl1pPr>
          </a:lstStyle>
          <a:p>
            <a:pPr lvl="0"/>
            <a:r>
              <a:rPr lang="en-US"/>
              <a:t>Caption</a:t>
            </a:r>
          </a:p>
        </p:txBody>
      </p:sp>
    </p:spTree>
    <p:extLst>
      <p:ext uri="{BB962C8B-B14F-4D97-AF65-F5344CB8AC3E}">
        <p14:creationId xmlns:p14="http://schemas.microsoft.com/office/powerpoint/2010/main" val="15365328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78FC3-CF53-E528-239F-EFD16B769D98}"/>
              </a:ext>
            </a:extLst>
          </p:cNvPr>
          <p:cNvSpPr txBox="1">
            <a:spLocks noGrp="1"/>
          </p:cNvSpPr>
          <p:nvPr>
            <p:ph type="ctrTitle"/>
          </p:nvPr>
        </p:nvSpPr>
        <p:spPr>
          <a:xfrm>
            <a:off x="5225960" y="2622343"/>
            <a:ext cx="6059061" cy="1939634"/>
          </a:xfrm>
        </p:spPr>
        <p:txBody>
          <a:bodyPr anchor="b"/>
          <a:lstStyle>
            <a:lvl1pPr>
              <a:defRPr sz="3200">
                <a:solidFill>
                  <a:srgbClr val="4D8934"/>
                </a:solidFill>
              </a:defRPr>
            </a:lvl1pPr>
          </a:lstStyle>
          <a:p>
            <a:pPr lvl="0"/>
            <a:r>
              <a:rPr lang="en-US"/>
              <a:t>Thanks for attending</a:t>
            </a:r>
            <a:endParaRPr lang="en-GB"/>
          </a:p>
        </p:txBody>
      </p:sp>
      <p:sp>
        <p:nvSpPr>
          <p:cNvPr id="3" name="Subtitle 2">
            <a:extLst>
              <a:ext uri="{FF2B5EF4-FFF2-40B4-BE49-F238E27FC236}">
                <a16:creationId xmlns:a16="http://schemas.microsoft.com/office/drawing/2014/main" id="{597E4367-741C-9897-C356-EB7E49C2F998}"/>
              </a:ext>
            </a:extLst>
          </p:cNvPr>
          <p:cNvSpPr txBox="1">
            <a:spLocks noGrp="1"/>
          </p:cNvSpPr>
          <p:nvPr>
            <p:ph type="subTitle" idx="1"/>
          </p:nvPr>
        </p:nvSpPr>
        <p:spPr>
          <a:xfrm>
            <a:off x="5225960" y="4561978"/>
            <a:ext cx="6059061" cy="1009076"/>
          </a:xfrm>
        </p:spPr>
        <p:txBody>
          <a:bodyPr anchor="b"/>
          <a:lstStyle>
            <a:lvl1pPr marL="0" indent="0">
              <a:buNone/>
              <a:defRPr lang="en-GB" sz="2000" cap="all">
                <a:solidFill>
                  <a:srgbClr val="4D8934"/>
                </a:solidFill>
              </a:defRPr>
            </a:lvl1pPr>
          </a:lstStyle>
          <a:p>
            <a:pPr lvl="0"/>
            <a:r>
              <a:rPr lang="en-GB"/>
              <a:t>Contact us: Enquiries@recmanager.co.uk</a:t>
            </a:r>
          </a:p>
        </p:txBody>
      </p:sp>
      <p:pic>
        <p:nvPicPr>
          <p:cNvPr id="4" name="Picture 7" descr="A picture containing text, outdoor&#10;&#10;Description automatically generated">
            <a:extLst>
              <a:ext uri="{FF2B5EF4-FFF2-40B4-BE49-F238E27FC236}">
                <a16:creationId xmlns:a16="http://schemas.microsoft.com/office/drawing/2014/main" id="{2C2C6861-6B53-C9C0-D673-5770E5FCA89E}"/>
              </a:ext>
            </a:extLst>
          </p:cNvPr>
          <p:cNvPicPr>
            <a:picLocks noChangeAspect="1"/>
          </p:cNvPicPr>
          <p:nvPr/>
        </p:nvPicPr>
        <p:blipFill>
          <a:blip r:embed="rId2"/>
          <a:stretch>
            <a:fillRect/>
          </a:stretch>
        </p:blipFill>
        <p:spPr>
          <a:xfrm>
            <a:off x="584457" y="339663"/>
            <a:ext cx="3790754" cy="2615970"/>
          </a:xfrm>
          <a:prstGeom prst="rect">
            <a:avLst/>
          </a:prstGeom>
          <a:noFill/>
          <a:ln cap="flat">
            <a:noFill/>
          </a:ln>
        </p:spPr>
      </p:pic>
      <p:pic>
        <p:nvPicPr>
          <p:cNvPr id="5" name="Picture 5" descr="A green and white logo&#10;&#10;Description automatically generated with low confidence">
            <a:extLst>
              <a:ext uri="{FF2B5EF4-FFF2-40B4-BE49-F238E27FC236}">
                <a16:creationId xmlns:a16="http://schemas.microsoft.com/office/drawing/2014/main" id="{987865FE-7448-D169-DEE8-EA2A1E42B019}"/>
              </a:ext>
            </a:extLst>
          </p:cNvPr>
          <p:cNvPicPr>
            <a:picLocks noChangeAspect="1"/>
          </p:cNvPicPr>
          <p:nvPr/>
        </p:nvPicPr>
        <p:blipFill>
          <a:blip r:embed="rId3"/>
          <a:srcRect l="6356" t="12217" r="45066" b="29972"/>
          <a:stretch>
            <a:fillRect/>
          </a:stretch>
        </p:blipFill>
        <p:spPr>
          <a:xfrm rot="5400013">
            <a:off x="583044" y="3476342"/>
            <a:ext cx="2798621" cy="3964710"/>
          </a:xfrm>
          <a:prstGeom prst="rect">
            <a:avLst/>
          </a:prstGeom>
          <a:noFill/>
          <a:ln cap="flat">
            <a:noFill/>
          </a:ln>
        </p:spPr>
      </p:pic>
    </p:spTree>
    <p:extLst>
      <p:ext uri="{BB962C8B-B14F-4D97-AF65-F5344CB8AC3E}">
        <p14:creationId xmlns:p14="http://schemas.microsoft.com/office/powerpoint/2010/main" val="274513913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EEBC-0709-2185-5258-A2907FFF659E}"/>
              </a:ext>
            </a:extLst>
          </p:cNvPr>
          <p:cNvSpPr txBox="1">
            <a:spLocks noGrp="1"/>
          </p:cNvSpPr>
          <p:nvPr>
            <p:ph type="title"/>
          </p:nvPr>
        </p:nvSpPr>
        <p:spPr/>
        <p:txBody>
          <a:bodyPr/>
          <a:lstStyle>
            <a:lvl1pPr>
              <a:defRPr/>
            </a:lvl1pPr>
          </a:lstStyle>
          <a:p>
            <a:pPr lvl="0"/>
            <a:r>
              <a:rPr lang="en-US"/>
              <a:t>Introducing your presenters</a:t>
            </a:r>
            <a:endParaRPr lang="en-GB"/>
          </a:p>
        </p:txBody>
      </p:sp>
      <p:sp>
        <p:nvSpPr>
          <p:cNvPr id="3" name="Picture Placeholder 3">
            <a:extLst>
              <a:ext uri="{FF2B5EF4-FFF2-40B4-BE49-F238E27FC236}">
                <a16:creationId xmlns:a16="http://schemas.microsoft.com/office/drawing/2014/main" id="{11221E58-9C5C-4F2B-3C42-863DB8BFAD86}"/>
              </a:ext>
            </a:extLst>
          </p:cNvPr>
          <p:cNvSpPr txBox="1">
            <a:spLocks noGrp="1"/>
          </p:cNvSpPr>
          <p:nvPr>
            <p:ph type="pic" idx="4294967295"/>
          </p:nvPr>
        </p:nvSpPr>
        <p:spPr>
          <a:xfrm>
            <a:off x="838203" y="1606545"/>
            <a:ext cx="3521070" cy="3384551"/>
          </a:xfrm>
          <a:ln w="9528">
            <a:solidFill>
              <a:srgbClr val="70ADA3"/>
            </a:solidFill>
            <a:prstDash val="solid"/>
          </a:ln>
        </p:spPr>
        <p:txBody>
          <a:bodyPr/>
          <a:lstStyle>
            <a:lvl1pPr>
              <a:defRPr/>
            </a:lvl1pPr>
          </a:lstStyle>
          <a:p>
            <a:pPr lvl="0"/>
            <a:r>
              <a:rPr lang="en-US"/>
              <a:t>Click icon to add picture</a:t>
            </a:r>
            <a:endParaRPr lang="en-GB"/>
          </a:p>
        </p:txBody>
      </p:sp>
      <p:sp>
        <p:nvSpPr>
          <p:cNvPr id="4" name="Picture Placeholder 3">
            <a:extLst>
              <a:ext uri="{FF2B5EF4-FFF2-40B4-BE49-F238E27FC236}">
                <a16:creationId xmlns:a16="http://schemas.microsoft.com/office/drawing/2014/main" id="{1B91A64F-5C5F-CEA2-04EE-856B28786BA6}"/>
              </a:ext>
            </a:extLst>
          </p:cNvPr>
          <p:cNvSpPr txBox="1">
            <a:spLocks noGrp="1"/>
          </p:cNvSpPr>
          <p:nvPr>
            <p:ph type="pic" idx="4294967295"/>
          </p:nvPr>
        </p:nvSpPr>
        <p:spPr>
          <a:xfrm>
            <a:off x="4929411" y="1606545"/>
            <a:ext cx="3521070" cy="3384551"/>
          </a:xfrm>
          <a:ln w="9528">
            <a:solidFill>
              <a:srgbClr val="70ADA3"/>
            </a:solidFill>
            <a:prstDash val="solid"/>
          </a:ln>
        </p:spPr>
        <p:txBody>
          <a:bodyPr/>
          <a:lstStyle>
            <a:lvl1pPr>
              <a:defRPr/>
            </a:lvl1pPr>
          </a:lstStyle>
          <a:p>
            <a:pPr lvl="0"/>
            <a:r>
              <a:rPr lang="en-US"/>
              <a:t>Click icon to add picture</a:t>
            </a:r>
            <a:endParaRPr lang="en-GB"/>
          </a:p>
        </p:txBody>
      </p:sp>
      <p:sp>
        <p:nvSpPr>
          <p:cNvPr id="5" name="Text Placeholder 6">
            <a:extLst>
              <a:ext uri="{FF2B5EF4-FFF2-40B4-BE49-F238E27FC236}">
                <a16:creationId xmlns:a16="http://schemas.microsoft.com/office/drawing/2014/main" id="{9EC09010-2100-EBC8-58B5-8AC1200C6B10}"/>
              </a:ext>
            </a:extLst>
          </p:cNvPr>
          <p:cNvSpPr txBox="1">
            <a:spLocks noGrp="1"/>
          </p:cNvSpPr>
          <p:nvPr>
            <p:ph type="body" idx="4294967295"/>
          </p:nvPr>
        </p:nvSpPr>
        <p:spPr>
          <a:xfrm>
            <a:off x="1376364" y="4606920"/>
            <a:ext cx="3552828" cy="1358039"/>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
        <p:nvSpPr>
          <p:cNvPr id="6" name="Text Placeholder 6">
            <a:extLst>
              <a:ext uri="{FF2B5EF4-FFF2-40B4-BE49-F238E27FC236}">
                <a16:creationId xmlns:a16="http://schemas.microsoft.com/office/drawing/2014/main" id="{F85E6A27-2E20-DDE4-024F-08BD87D0E259}"/>
              </a:ext>
            </a:extLst>
          </p:cNvPr>
          <p:cNvSpPr txBox="1">
            <a:spLocks noGrp="1"/>
          </p:cNvSpPr>
          <p:nvPr>
            <p:ph type="body" idx="4294967295"/>
          </p:nvPr>
        </p:nvSpPr>
        <p:spPr>
          <a:xfrm>
            <a:off x="5467791" y="4607670"/>
            <a:ext cx="3552828" cy="1358039"/>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Tree>
    <p:extLst>
      <p:ext uri="{BB962C8B-B14F-4D97-AF65-F5344CB8AC3E}">
        <p14:creationId xmlns:p14="http://schemas.microsoft.com/office/powerpoint/2010/main" val="3951347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0A04-2B7F-946C-E2DE-DC4E5E41DB2F}"/>
              </a:ext>
            </a:extLst>
          </p:cNvPr>
          <p:cNvSpPr txBox="1">
            <a:spLocks noGrp="1"/>
          </p:cNvSpPr>
          <p:nvPr>
            <p:ph type="title"/>
          </p:nvPr>
        </p:nvSpPr>
        <p:spPr>
          <a:xfrm>
            <a:off x="4031671" y="2766215"/>
            <a:ext cx="6966530" cy="1325559"/>
          </a:xfrm>
        </p:spPr>
        <p:txBody>
          <a:bodyPr anchor="b"/>
          <a:lstStyle>
            <a:lvl1pPr>
              <a:defRPr/>
            </a:lvl1pPr>
          </a:lstStyle>
          <a:p>
            <a:pPr lvl="0"/>
            <a:r>
              <a:rPr lang="en-US"/>
              <a:t>Section title</a:t>
            </a:r>
            <a:endParaRPr lang="en-GB"/>
          </a:p>
        </p:txBody>
      </p:sp>
      <p:sp>
        <p:nvSpPr>
          <p:cNvPr id="3" name="Text Placeholder 5">
            <a:extLst>
              <a:ext uri="{FF2B5EF4-FFF2-40B4-BE49-F238E27FC236}">
                <a16:creationId xmlns:a16="http://schemas.microsoft.com/office/drawing/2014/main" id="{6214F3D7-3447-745E-492C-313A5FEEB76D}"/>
              </a:ext>
            </a:extLst>
          </p:cNvPr>
          <p:cNvSpPr txBox="1">
            <a:spLocks noGrp="1"/>
          </p:cNvSpPr>
          <p:nvPr>
            <p:ph type="body" idx="4294967295"/>
          </p:nvPr>
        </p:nvSpPr>
        <p:spPr>
          <a:xfrm>
            <a:off x="4032247" y="4316416"/>
            <a:ext cx="6965954" cy="1084258"/>
          </a:xfrm>
        </p:spPr>
        <p:txBody>
          <a:bodyPr anchor="ctr"/>
          <a:lstStyle>
            <a:lvl1pPr marL="0" indent="0">
              <a:buNone/>
              <a:defRPr cap="all" spc="300"/>
            </a:lvl1pPr>
          </a:lstStyle>
          <a:p>
            <a:pPr lvl="0"/>
            <a:r>
              <a:rPr lang="en-US"/>
              <a:t>Presenter Name</a:t>
            </a:r>
            <a:endParaRPr lang="en-GB"/>
          </a:p>
        </p:txBody>
      </p:sp>
    </p:spTree>
    <p:extLst>
      <p:ext uri="{BB962C8B-B14F-4D97-AF65-F5344CB8AC3E}">
        <p14:creationId xmlns:p14="http://schemas.microsoft.com/office/powerpoint/2010/main" val="488311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361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7DAF-4D48-9E29-E806-D230121EC601}"/>
              </a:ext>
            </a:extLst>
          </p:cNvPr>
          <p:cNvSpPr txBox="1">
            <a:spLocks noGrp="1"/>
          </p:cNvSpPr>
          <p:nvPr>
            <p:ph type="title"/>
          </p:nvPr>
        </p:nvSpPr>
        <p:spPr>
          <a:xfrm>
            <a:off x="4031671" y="2766215"/>
            <a:ext cx="6966530" cy="1325559"/>
          </a:xfrm>
        </p:spPr>
        <p:txBody>
          <a:bodyPr anchor="b"/>
          <a:lstStyle>
            <a:lvl1pPr>
              <a:defRPr/>
            </a:lvl1pPr>
          </a:lstStyle>
          <a:p>
            <a:pPr lvl="0"/>
            <a:r>
              <a:rPr lang="en-US"/>
              <a:t>Section title</a:t>
            </a:r>
            <a:endParaRPr lang="en-GB"/>
          </a:p>
        </p:txBody>
      </p:sp>
      <p:sp>
        <p:nvSpPr>
          <p:cNvPr id="3" name="Text Placeholder 5">
            <a:extLst>
              <a:ext uri="{FF2B5EF4-FFF2-40B4-BE49-F238E27FC236}">
                <a16:creationId xmlns:a16="http://schemas.microsoft.com/office/drawing/2014/main" id="{7DAE7819-DAFD-78E3-FDED-ED4A78F61AB5}"/>
              </a:ext>
            </a:extLst>
          </p:cNvPr>
          <p:cNvSpPr txBox="1">
            <a:spLocks noGrp="1"/>
          </p:cNvSpPr>
          <p:nvPr>
            <p:ph type="body" idx="4294967295"/>
          </p:nvPr>
        </p:nvSpPr>
        <p:spPr>
          <a:xfrm>
            <a:off x="4032247" y="4316416"/>
            <a:ext cx="6965954" cy="1084258"/>
          </a:xfrm>
        </p:spPr>
        <p:txBody>
          <a:bodyPr anchor="ctr"/>
          <a:lstStyle>
            <a:lvl1pPr marL="0" indent="0">
              <a:buNone/>
              <a:defRPr cap="all" spc="300"/>
            </a:lvl1pPr>
          </a:lstStyle>
          <a:p>
            <a:pPr lvl="0"/>
            <a:r>
              <a:rPr lang="en-US"/>
              <a:t>Presenter Name</a:t>
            </a:r>
            <a:endParaRPr lang="en-GB"/>
          </a:p>
        </p:txBody>
      </p:sp>
    </p:spTree>
    <p:extLst>
      <p:ext uri="{BB962C8B-B14F-4D97-AF65-F5344CB8AC3E}">
        <p14:creationId xmlns:p14="http://schemas.microsoft.com/office/powerpoint/2010/main" val="207768461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234E-24B1-D72E-306F-DA552241F075}"/>
              </a:ext>
            </a:extLst>
          </p:cNvPr>
          <p:cNvSpPr txBox="1">
            <a:spLocks noGrp="1"/>
          </p:cNvSpPr>
          <p:nvPr>
            <p:ph type="title"/>
          </p:nvPr>
        </p:nvSpPr>
        <p:spPr/>
        <p:txBody>
          <a:bodyPr/>
          <a:lstStyle>
            <a:lvl1pPr>
              <a:defRPr/>
            </a:lvl1pPr>
          </a:lstStyle>
          <a:p>
            <a:pPr lvl="0"/>
            <a:r>
              <a:rPr lang="en-US"/>
              <a:t>Introducing your presenters</a:t>
            </a:r>
            <a:endParaRPr lang="en-GB"/>
          </a:p>
        </p:txBody>
      </p:sp>
      <p:sp>
        <p:nvSpPr>
          <p:cNvPr id="3" name="Picture Placeholder 3">
            <a:extLst>
              <a:ext uri="{FF2B5EF4-FFF2-40B4-BE49-F238E27FC236}">
                <a16:creationId xmlns:a16="http://schemas.microsoft.com/office/drawing/2014/main" id="{97A7C39E-AAEE-378A-9106-1197A950B014}"/>
              </a:ext>
            </a:extLst>
          </p:cNvPr>
          <p:cNvSpPr txBox="1">
            <a:spLocks noGrp="1"/>
          </p:cNvSpPr>
          <p:nvPr>
            <p:ph type="pic" idx="4294967295"/>
          </p:nvPr>
        </p:nvSpPr>
        <p:spPr>
          <a:xfrm>
            <a:off x="838203" y="1606545"/>
            <a:ext cx="2631396" cy="3153454"/>
          </a:xfrm>
          <a:ln w="9528">
            <a:solidFill>
              <a:srgbClr val="70ADA3"/>
            </a:solidFill>
            <a:prstDash val="solid"/>
          </a:ln>
        </p:spPr>
        <p:txBody>
          <a:bodyPr/>
          <a:lstStyle>
            <a:lvl1pPr>
              <a:defRPr/>
            </a:lvl1pPr>
          </a:lstStyle>
          <a:p>
            <a:pPr lvl="0"/>
            <a:r>
              <a:rPr lang="en-US"/>
              <a:t>Click icon to add picture</a:t>
            </a:r>
            <a:endParaRPr lang="en-GB"/>
          </a:p>
        </p:txBody>
      </p:sp>
      <p:sp>
        <p:nvSpPr>
          <p:cNvPr id="4" name="Picture Placeholder 3">
            <a:extLst>
              <a:ext uri="{FF2B5EF4-FFF2-40B4-BE49-F238E27FC236}">
                <a16:creationId xmlns:a16="http://schemas.microsoft.com/office/drawing/2014/main" id="{7E497808-4169-18ED-3E6D-053B1CEA9DF7}"/>
              </a:ext>
            </a:extLst>
          </p:cNvPr>
          <p:cNvSpPr txBox="1">
            <a:spLocks noGrp="1"/>
          </p:cNvSpPr>
          <p:nvPr>
            <p:ph type="pic" idx="4294967295"/>
          </p:nvPr>
        </p:nvSpPr>
        <p:spPr>
          <a:xfrm>
            <a:off x="4117561" y="1606545"/>
            <a:ext cx="2631396" cy="3401284"/>
          </a:xfrm>
          <a:ln w="9528">
            <a:solidFill>
              <a:srgbClr val="70ADA3"/>
            </a:solidFill>
            <a:prstDash val="solid"/>
          </a:ln>
        </p:spPr>
        <p:txBody>
          <a:bodyPr/>
          <a:lstStyle>
            <a:lvl1pPr>
              <a:defRPr/>
            </a:lvl1pPr>
          </a:lstStyle>
          <a:p>
            <a:pPr lvl="0"/>
            <a:r>
              <a:rPr lang="en-US"/>
              <a:t>Click icon to add picture</a:t>
            </a:r>
            <a:endParaRPr lang="en-GB"/>
          </a:p>
        </p:txBody>
      </p:sp>
      <p:sp>
        <p:nvSpPr>
          <p:cNvPr id="5" name="Text Placeholder 6">
            <a:extLst>
              <a:ext uri="{FF2B5EF4-FFF2-40B4-BE49-F238E27FC236}">
                <a16:creationId xmlns:a16="http://schemas.microsoft.com/office/drawing/2014/main" id="{88E04F34-2D5C-58B8-D163-7E8A7F36AFE8}"/>
              </a:ext>
            </a:extLst>
          </p:cNvPr>
          <p:cNvSpPr txBox="1">
            <a:spLocks noGrp="1"/>
          </p:cNvSpPr>
          <p:nvPr>
            <p:ph type="body" idx="4294967295"/>
          </p:nvPr>
        </p:nvSpPr>
        <p:spPr>
          <a:xfrm>
            <a:off x="1134651" y="4427661"/>
            <a:ext cx="2982909" cy="1135849"/>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
        <p:nvSpPr>
          <p:cNvPr id="6" name="Text Placeholder 6">
            <a:extLst>
              <a:ext uri="{FF2B5EF4-FFF2-40B4-BE49-F238E27FC236}">
                <a16:creationId xmlns:a16="http://schemas.microsoft.com/office/drawing/2014/main" id="{5C0404FB-729B-5E73-7CF3-9444897E7A8B}"/>
              </a:ext>
            </a:extLst>
          </p:cNvPr>
          <p:cNvSpPr txBox="1">
            <a:spLocks noGrp="1"/>
          </p:cNvSpPr>
          <p:nvPr>
            <p:ph type="body" idx="4294967295"/>
          </p:nvPr>
        </p:nvSpPr>
        <p:spPr>
          <a:xfrm>
            <a:off x="4414009" y="4440280"/>
            <a:ext cx="2982909" cy="1135108"/>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
        <p:nvSpPr>
          <p:cNvPr id="7" name="Picture Placeholder 3">
            <a:extLst>
              <a:ext uri="{FF2B5EF4-FFF2-40B4-BE49-F238E27FC236}">
                <a16:creationId xmlns:a16="http://schemas.microsoft.com/office/drawing/2014/main" id="{36E2BF5D-1200-CFAB-CF88-1A60373E62E1}"/>
              </a:ext>
            </a:extLst>
          </p:cNvPr>
          <p:cNvSpPr txBox="1">
            <a:spLocks noGrp="1"/>
          </p:cNvSpPr>
          <p:nvPr>
            <p:ph type="pic" idx="4294967295"/>
          </p:nvPr>
        </p:nvSpPr>
        <p:spPr>
          <a:xfrm>
            <a:off x="7491660" y="1606545"/>
            <a:ext cx="2631396" cy="3401284"/>
          </a:xfrm>
          <a:ln w="9528">
            <a:solidFill>
              <a:srgbClr val="70ADA3"/>
            </a:solidFill>
            <a:prstDash val="solid"/>
          </a:ln>
        </p:spPr>
        <p:txBody>
          <a:bodyPr/>
          <a:lstStyle>
            <a:lvl1pPr>
              <a:defRPr/>
            </a:lvl1pPr>
          </a:lstStyle>
          <a:p>
            <a:pPr lvl="0"/>
            <a:r>
              <a:rPr lang="en-US"/>
              <a:t>Click icon to add picture</a:t>
            </a:r>
            <a:endParaRPr lang="en-GB"/>
          </a:p>
        </p:txBody>
      </p:sp>
      <p:sp>
        <p:nvSpPr>
          <p:cNvPr id="8" name="Text Placeholder 6">
            <a:extLst>
              <a:ext uri="{FF2B5EF4-FFF2-40B4-BE49-F238E27FC236}">
                <a16:creationId xmlns:a16="http://schemas.microsoft.com/office/drawing/2014/main" id="{F7B6F224-D3B7-CEEC-3EC2-0B6BAB02ABB7}"/>
              </a:ext>
            </a:extLst>
          </p:cNvPr>
          <p:cNvSpPr txBox="1">
            <a:spLocks noGrp="1"/>
          </p:cNvSpPr>
          <p:nvPr>
            <p:ph type="body" idx="4294967295"/>
          </p:nvPr>
        </p:nvSpPr>
        <p:spPr>
          <a:xfrm>
            <a:off x="7787368" y="4440280"/>
            <a:ext cx="2982909" cy="1135108"/>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Tree>
    <p:extLst>
      <p:ext uri="{BB962C8B-B14F-4D97-AF65-F5344CB8AC3E}">
        <p14:creationId xmlns:p14="http://schemas.microsoft.com/office/powerpoint/2010/main" val="225352649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1388-B6D0-72C0-E91D-887F3B9110F6}"/>
              </a:ext>
            </a:extLst>
          </p:cNvPr>
          <p:cNvSpPr txBox="1">
            <a:spLocks noGrp="1"/>
          </p:cNvSpPr>
          <p:nvPr>
            <p:ph type="title"/>
          </p:nvPr>
        </p:nvSpPr>
        <p:spPr/>
        <p:txBody>
          <a:bodyPr/>
          <a:lstStyle>
            <a:lvl1pPr>
              <a:defRPr/>
            </a:lvl1pPr>
          </a:lstStyle>
          <a:p>
            <a:pPr lvl="0"/>
            <a:r>
              <a:rPr lang="en-US"/>
              <a:t>Introducing your presenters</a:t>
            </a:r>
            <a:endParaRPr lang="en-GB"/>
          </a:p>
        </p:txBody>
      </p:sp>
      <p:sp>
        <p:nvSpPr>
          <p:cNvPr id="3" name="Picture Placeholder 3">
            <a:extLst>
              <a:ext uri="{FF2B5EF4-FFF2-40B4-BE49-F238E27FC236}">
                <a16:creationId xmlns:a16="http://schemas.microsoft.com/office/drawing/2014/main" id="{B95C6187-4B8E-44AF-3842-D1D2675F1535}"/>
              </a:ext>
            </a:extLst>
          </p:cNvPr>
          <p:cNvSpPr txBox="1">
            <a:spLocks noGrp="1"/>
          </p:cNvSpPr>
          <p:nvPr>
            <p:ph type="pic" idx="4294967295"/>
          </p:nvPr>
        </p:nvSpPr>
        <p:spPr>
          <a:xfrm>
            <a:off x="838203" y="1922800"/>
            <a:ext cx="1964817" cy="2324487"/>
          </a:xfrm>
          <a:ln w="9528">
            <a:solidFill>
              <a:srgbClr val="70ADA3"/>
            </a:solidFill>
            <a:prstDash val="solid"/>
          </a:ln>
        </p:spPr>
        <p:txBody>
          <a:bodyPr/>
          <a:lstStyle>
            <a:lvl1pPr>
              <a:defRPr/>
            </a:lvl1pPr>
          </a:lstStyle>
          <a:p>
            <a:pPr lvl="0"/>
            <a:r>
              <a:rPr lang="en-US"/>
              <a:t>Click icon to add picture</a:t>
            </a:r>
            <a:endParaRPr lang="en-GB"/>
          </a:p>
        </p:txBody>
      </p:sp>
      <p:sp>
        <p:nvSpPr>
          <p:cNvPr id="4" name="Text Placeholder 6">
            <a:extLst>
              <a:ext uri="{FF2B5EF4-FFF2-40B4-BE49-F238E27FC236}">
                <a16:creationId xmlns:a16="http://schemas.microsoft.com/office/drawing/2014/main" id="{D4D42FE1-FDA8-E84B-03D5-EEDD8501EB61}"/>
              </a:ext>
            </a:extLst>
          </p:cNvPr>
          <p:cNvSpPr txBox="1">
            <a:spLocks noGrp="1"/>
          </p:cNvSpPr>
          <p:nvPr>
            <p:ph type="body" idx="4294967295"/>
          </p:nvPr>
        </p:nvSpPr>
        <p:spPr>
          <a:xfrm>
            <a:off x="838203" y="4247287"/>
            <a:ext cx="1964817" cy="1374928"/>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
        <p:nvSpPr>
          <p:cNvPr id="5" name="Picture Placeholder 3">
            <a:extLst>
              <a:ext uri="{FF2B5EF4-FFF2-40B4-BE49-F238E27FC236}">
                <a16:creationId xmlns:a16="http://schemas.microsoft.com/office/drawing/2014/main" id="{CA969F40-F6D3-A9DA-1EC1-FCE18E79AA78}"/>
              </a:ext>
            </a:extLst>
          </p:cNvPr>
          <p:cNvSpPr txBox="1">
            <a:spLocks noGrp="1"/>
          </p:cNvSpPr>
          <p:nvPr>
            <p:ph type="pic" idx="4294967295"/>
          </p:nvPr>
        </p:nvSpPr>
        <p:spPr>
          <a:xfrm>
            <a:off x="3238146" y="1922800"/>
            <a:ext cx="1964817" cy="2324487"/>
          </a:xfrm>
          <a:ln w="9528">
            <a:solidFill>
              <a:srgbClr val="70ADA3"/>
            </a:solidFill>
            <a:prstDash val="solid"/>
          </a:ln>
        </p:spPr>
        <p:txBody>
          <a:bodyPr/>
          <a:lstStyle>
            <a:lvl1pPr>
              <a:defRPr/>
            </a:lvl1pPr>
          </a:lstStyle>
          <a:p>
            <a:pPr lvl="0"/>
            <a:r>
              <a:rPr lang="en-US"/>
              <a:t>Click icon to add picture</a:t>
            </a:r>
            <a:endParaRPr lang="en-GB"/>
          </a:p>
        </p:txBody>
      </p:sp>
      <p:sp>
        <p:nvSpPr>
          <p:cNvPr id="6" name="Text Placeholder 6">
            <a:extLst>
              <a:ext uri="{FF2B5EF4-FFF2-40B4-BE49-F238E27FC236}">
                <a16:creationId xmlns:a16="http://schemas.microsoft.com/office/drawing/2014/main" id="{D3EF8D76-DD34-D9B6-892F-8289BF9D939A}"/>
              </a:ext>
            </a:extLst>
          </p:cNvPr>
          <p:cNvSpPr txBox="1">
            <a:spLocks noGrp="1"/>
          </p:cNvSpPr>
          <p:nvPr>
            <p:ph type="body" idx="4294967295"/>
          </p:nvPr>
        </p:nvSpPr>
        <p:spPr>
          <a:xfrm>
            <a:off x="3238146" y="4247287"/>
            <a:ext cx="1964817" cy="1374928"/>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
        <p:nvSpPr>
          <p:cNvPr id="7" name="Picture Placeholder 3">
            <a:extLst>
              <a:ext uri="{FF2B5EF4-FFF2-40B4-BE49-F238E27FC236}">
                <a16:creationId xmlns:a16="http://schemas.microsoft.com/office/drawing/2014/main" id="{10DE9033-96A5-553E-CDAD-5E9EB2867919}"/>
              </a:ext>
            </a:extLst>
          </p:cNvPr>
          <p:cNvSpPr txBox="1">
            <a:spLocks noGrp="1"/>
          </p:cNvSpPr>
          <p:nvPr>
            <p:ph type="pic" idx="4294967295"/>
          </p:nvPr>
        </p:nvSpPr>
        <p:spPr>
          <a:xfrm>
            <a:off x="5638089" y="1922800"/>
            <a:ext cx="1964817" cy="2324487"/>
          </a:xfrm>
          <a:ln w="9528">
            <a:solidFill>
              <a:srgbClr val="70ADA3"/>
            </a:solidFill>
            <a:prstDash val="solid"/>
          </a:ln>
        </p:spPr>
        <p:txBody>
          <a:bodyPr/>
          <a:lstStyle>
            <a:lvl1pPr>
              <a:defRPr/>
            </a:lvl1pPr>
          </a:lstStyle>
          <a:p>
            <a:pPr lvl="0"/>
            <a:r>
              <a:rPr lang="en-US"/>
              <a:t>Click icon to add picture</a:t>
            </a:r>
            <a:endParaRPr lang="en-GB"/>
          </a:p>
        </p:txBody>
      </p:sp>
      <p:sp>
        <p:nvSpPr>
          <p:cNvPr id="8" name="Text Placeholder 6">
            <a:extLst>
              <a:ext uri="{FF2B5EF4-FFF2-40B4-BE49-F238E27FC236}">
                <a16:creationId xmlns:a16="http://schemas.microsoft.com/office/drawing/2014/main" id="{D3F9684A-4108-D96A-DB2A-F35659CC410A}"/>
              </a:ext>
            </a:extLst>
          </p:cNvPr>
          <p:cNvSpPr txBox="1">
            <a:spLocks noGrp="1"/>
          </p:cNvSpPr>
          <p:nvPr>
            <p:ph type="body" idx="4294967295"/>
          </p:nvPr>
        </p:nvSpPr>
        <p:spPr>
          <a:xfrm>
            <a:off x="5638089" y="4247287"/>
            <a:ext cx="1964817" cy="1374928"/>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
        <p:nvSpPr>
          <p:cNvPr id="9" name="Picture Placeholder 3">
            <a:extLst>
              <a:ext uri="{FF2B5EF4-FFF2-40B4-BE49-F238E27FC236}">
                <a16:creationId xmlns:a16="http://schemas.microsoft.com/office/drawing/2014/main" id="{66E40F8F-3B57-AC21-A324-B70BC9785D71}"/>
              </a:ext>
            </a:extLst>
          </p:cNvPr>
          <p:cNvSpPr txBox="1">
            <a:spLocks noGrp="1"/>
          </p:cNvSpPr>
          <p:nvPr>
            <p:ph type="pic" idx="4294967295"/>
          </p:nvPr>
        </p:nvSpPr>
        <p:spPr>
          <a:xfrm>
            <a:off x="8038033" y="1922800"/>
            <a:ext cx="1964817" cy="2324487"/>
          </a:xfrm>
          <a:ln w="9528">
            <a:solidFill>
              <a:srgbClr val="70ADA3"/>
            </a:solidFill>
            <a:prstDash val="solid"/>
          </a:ln>
        </p:spPr>
        <p:txBody>
          <a:bodyPr/>
          <a:lstStyle>
            <a:lvl1pPr>
              <a:defRPr/>
            </a:lvl1pPr>
          </a:lstStyle>
          <a:p>
            <a:pPr lvl="0"/>
            <a:r>
              <a:rPr lang="en-US"/>
              <a:t>Click icon to add picture</a:t>
            </a:r>
            <a:endParaRPr lang="en-GB"/>
          </a:p>
        </p:txBody>
      </p:sp>
      <p:sp>
        <p:nvSpPr>
          <p:cNvPr id="10" name="Text Placeholder 6">
            <a:extLst>
              <a:ext uri="{FF2B5EF4-FFF2-40B4-BE49-F238E27FC236}">
                <a16:creationId xmlns:a16="http://schemas.microsoft.com/office/drawing/2014/main" id="{B9DA46B0-609C-E570-1E53-7A39E80F3C74}"/>
              </a:ext>
            </a:extLst>
          </p:cNvPr>
          <p:cNvSpPr txBox="1">
            <a:spLocks noGrp="1"/>
          </p:cNvSpPr>
          <p:nvPr>
            <p:ph type="body" idx="4294967295"/>
          </p:nvPr>
        </p:nvSpPr>
        <p:spPr>
          <a:xfrm>
            <a:off x="8038033" y="4247287"/>
            <a:ext cx="1964817" cy="1374928"/>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Tree>
    <p:extLst>
      <p:ext uri="{BB962C8B-B14F-4D97-AF65-F5344CB8AC3E}">
        <p14:creationId xmlns:p14="http://schemas.microsoft.com/office/powerpoint/2010/main" val="307768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1EA3-95A2-9946-CDE8-C752DAA6FF16}"/>
              </a:ext>
            </a:extLst>
          </p:cNvPr>
          <p:cNvSpPr txBox="1">
            <a:spLocks noGrp="1"/>
          </p:cNvSpPr>
          <p:nvPr>
            <p:ph type="title"/>
          </p:nvPr>
        </p:nvSpPr>
        <p:spPr/>
        <p:txBody>
          <a:bodyPr/>
          <a:lstStyle>
            <a:lvl1pPr>
              <a:defRPr/>
            </a:lvl1pPr>
          </a:lstStyle>
          <a:p>
            <a:pPr lvl="0"/>
            <a:r>
              <a:rPr lang="en-US"/>
              <a:t>Introducing your presenters</a:t>
            </a:r>
            <a:endParaRPr lang="en-GB"/>
          </a:p>
        </p:txBody>
      </p:sp>
      <p:sp>
        <p:nvSpPr>
          <p:cNvPr id="3" name="Picture Placeholder 3">
            <a:extLst>
              <a:ext uri="{FF2B5EF4-FFF2-40B4-BE49-F238E27FC236}">
                <a16:creationId xmlns:a16="http://schemas.microsoft.com/office/drawing/2014/main" id="{94228490-6F0F-5372-4DE0-8600DD508E8F}"/>
              </a:ext>
            </a:extLst>
          </p:cNvPr>
          <p:cNvSpPr txBox="1">
            <a:spLocks noGrp="1"/>
          </p:cNvSpPr>
          <p:nvPr>
            <p:ph type="pic" idx="4294967295"/>
          </p:nvPr>
        </p:nvSpPr>
        <p:spPr>
          <a:xfrm>
            <a:off x="838203" y="1922800"/>
            <a:ext cx="1964817" cy="2324487"/>
          </a:xfrm>
          <a:ln w="9528">
            <a:solidFill>
              <a:srgbClr val="70ADA3"/>
            </a:solidFill>
            <a:prstDash val="solid"/>
          </a:ln>
        </p:spPr>
        <p:txBody>
          <a:bodyPr/>
          <a:lstStyle>
            <a:lvl1pPr>
              <a:defRPr/>
            </a:lvl1pPr>
          </a:lstStyle>
          <a:p>
            <a:pPr lvl="0"/>
            <a:r>
              <a:rPr lang="en-US"/>
              <a:t>Click icon to add picture</a:t>
            </a:r>
            <a:endParaRPr lang="en-GB"/>
          </a:p>
        </p:txBody>
      </p:sp>
      <p:sp>
        <p:nvSpPr>
          <p:cNvPr id="4" name="Text Placeholder 6">
            <a:extLst>
              <a:ext uri="{FF2B5EF4-FFF2-40B4-BE49-F238E27FC236}">
                <a16:creationId xmlns:a16="http://schemas.microsoft.com/office/drawing/2014/main" id="{94D45426-FEE2-EF01-7BFC-C42D721CD7E3}"/>
              </a:ext>
            </a:extLst>
          </p:cNvPr>
          <p:cNvSpPr txBox="1">
            <a:spLocks noGrp="1"/>
          </p:cNvSpPr>
          <p:nvPr>
            <p:ph type="body" idx="4294967295"/>
          </p:nvPr>
        </p:nvSpPr>
        <p:spPr>
          <a:xfrm>
            <a:off x="838203" y="4247287"/>
            <a:ext cx="1964817" cy="1374928"/>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
        <p:nvSpPr>
          <p:cNvPr id="5" name="Picture Placeholder 3">
            <a:extLst>
              <a:ext uri="{FF2B5EF4-FFF2-40B4-BE49-F238E27FC236}">
                <a16:creationId xmlns:a16="http://schemas.microsoft.com/office/drawing/2014/main" id="{E6C8D2B9-C581-6337-9B98-6041F46A21AE}"/>
              </a:ext>
            </a:extLst>
          </p:cNvPr>
          <p:cNvSpPr txBox="1">
            <a:spLocks noGrp="1"/>
          </p:cNvSpPr>
          <p:nvPr>
            <p:ph type="pic" idx="4294967295"/>
          </p:nvPr>
        </p:nvSpPr>
        <p:spPr>
          <a:xfrm>
            <a:off x="3041596" y="1922800"/>
            <a:ext cx="1964817" cy="2324487"/>
          </a:xfrm>
          <a:ln w="9528">
            <a:solidFill>
              <a:srgbClr val="70ADA3"/>
            </a:solidFill>
            <a:prstDash val="solid"/>
          </a:ln>
        </p:spPr>
        <p:txBody>
          <a:bodyPr/>
          <a:lstStyle>
            <a:lvl1pPr>
              <a:defRPr/>
            </a:lvl1pPr>
          </a:lstStyle>
          <a:p>
            <a:pPr lvl="0"/>
            <a:r>
              <a:rPr lang="en-US"/>
              <a:t>Click icon to add picture</a:t>
            </a:r>
            <a:endParaRPr lang="en-GB"/>
          </a:p>
        </p:txBody>
      </p:sp>
      <p:sp>
        <p:nvSpPr>
          <p:cNvPr id="6" name="Text Placeholder 6">
            <a:extLst>
              <a:ext uri="{FF2B5EF4-FFF2-40B4-BE49-F238E27FC236}">
                <a16:creationId xmlns:a16="http://schemas.microsoft.com/office/drawing/2014/main" id="{185C186C-E422-05A9-9BDB-7F3FB383E30F}"/>
              </a:ext>
            </a:extLst>
          </p:cNvPr>
          <p:cNvSpPr txBox="1">
            <a:spLocks noGrp="1"/>
          </p:cNvSpPr>
          <p:nvPr>
            <p:ph type="body" idx="4294967295"/>
          </p:nvPr>
        </p:nvSpPr>
        <p:spPr>
          <a:xfrm>
            <a:off x="3041596" y="4247287"/>
            <a:ext cx="1964817" cy="1374928"/>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
        <p:nvSpPr>
          <p:cNvPr id="7" name="Picture Placeholder 3">
            <a:extLst>
              <a:ext uri="{FF2B5EF4-FFF2-40B4-BE49-F238E27FC236}">
                <a16:creationId xmlns:a16="http://schemas.microsoft.com/office/drawing/2014/main" id="{1D9EADEB-9A81-84CF-419B-66D96507C97A}"/>
              </a:ext>
            </a:extLst>
          </p:cNvPr>
          <p:cNvSpPr txBox="1">
            <a:spLocks noGrp="1"/>
          </p:cNvSpPr>
          <p:nvPr>
            <p:ph type="pic" idx="4294967295"/>
          </p:nvPr>
        </p:nvSpPr>
        <p:spPr>
          <a:xfrm>
            <a:off x="5244989" y="1922800"/>
            <a:ext cx="1964817" cy="2324487"/>
          </a:xfrm>
          <a:ln w="9528">
            <a:solidFill>
              <a:srgbClr val="70ADA3"/>
            </a:solidFill>
            <a:prstDash val="solid"/>
          </a:ln>
        </p:spPr>
        <p:txBody>
          <a:bodyPr/>
          <a:lstStyle>
            <a:lvl1pPr>
              <a:defRPr/>
            </a:lvl1pPr>
          </a:lstStyle>
          <a:p>
            <a:pPr lvl="0"/>
            <a:r>
              <a:rPr lang="en-US"/>
              <a:t>Click icon to add picture</a:t>
            </a:r>
            <a:endParaRPr lang="en-GB"/>
          </a:p>
        </p:txBody>
      </p:sp>
      <p:sp>
        <p:nvSpPr>
          <p:cNvPr id="8" name="Text Placeholder 6">
            <a:extLst>
              <a:ext uri="{FF2B5EF4-FFF2-40B4-BE49-F238E27FC236}">
                <a16:creationId xmlns:a16="http://schemas.microsoft.com/office/drawing/2014/main" id="{5EB840E7-6BA2-7ED4-7BD1-8881F2E7AC33}"/>
              </a:ext>
            </a:extLst>
          </p:cNvPr>
          <p:cNvSpPr txBox="1">
            <a:spLocks noGrp="1"/>
          </p:cNvSpPr>
          <p:nvPr>
            <p:ph type="body" idx="4294967295"/>
          </p:nvPr>
        </p:nvSpPr>
        <p:spPr>
          <a:xfrm>
            <a:off x="5244989" y="4247287"/>
            <a:ext cx="1964817" cy="1374928"/>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
        <p:nvSpPr>
          <p:cNvPr id="9" name="Picture Placeholder 3">
            <a:extLst>
              <a:ext uri="{FF2B5EF4-FFF2-40B4-BE49-F238E27FC236}">
                <a16:creationId xmlns:a16="http://schemas.microsoft.com/office/drawing/2014/main" id="{0C0F8975-D4B6-D704-8CD6-7825FE2C4E0A}"/>
              </a:ext>
            </a:extLst>
          </p:cNvPr>
          <p:cNvSpPr txBox="1">
            <a:spLocks noGrp="1"/>
          </p:cNvSpPr>
          <p:nvPr>
            <p:ph type="pic" idx="4294967295"/>
          </p:nvPr>
        </p:nvSpPr>
        <p:spPr>
          <a:xfrm>
            <a:off x="7448382" y="1922800"/>
            <a:ext cx="1964817" cy="2324487"/>
          </a:xfrm>
          <a:ln w="9528">
            <a:solidFill>
              <a:srgbClr val="70ADA3"/>
            </a:solidFill>
            <a:prstDash val="solid"/>
          </a:ln>
        </p:spPr>
        <p:txBody>
          <a:bodyPr/>
          <a:lstStyle>
            <a:lvl1pPr>
              <a:defRPr/>
            </a:lvl1pPr>
          </a:lstStyle>
          <a:p>
            <a:pPr lvl="0"/>
            <a:r>
              <a:rPr lang="en-US"/>
              <a:t>Click icon to add picture</a:t>
            </a:r>
            <a:endParaRPr lang="en-GB"/>
          </a:p>
        </p:txBody>
      </p:sp>
      <p:sp>
        <p:nvSpPr>
          <p:cNvPr id="10" name="Text Placeholder 6">
            <a:extLst>
              <a:ext uri="{FF2B5EF4-FFF2-40B4-BE49-F238E27FC236}">
                <a16:creationId xmlns:a16="http://schemas.microsoft.com/office/drawing/2014/main" id="{FE1293F1-3142-EB08-F2D9-CC5F5D602066}"/>
              </a:ext>
            </a:extLst>
          </p:cNvPr>
          <p:cNvSpPr txBox="1">
            <a:spLocks noGrp="1"/>
          </p:cNvSpPr>
          <p:nvPr>
            <p:ph type="body" idx="4294967295"/>
          </p:nvPr>
        </p:nvSpPr>
        <p:spPr>
          <a:xfrm>
            <a:off x="7448382" y="4247287"/>
            <a:ext cx="1964817" cy="1374928"/>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DE1697DF-76E6-3B7F-D910-16FE0B66CE2F}"/>
              </a:ext>
            </a:extLst>
          </p:cNvPr>
          <p:cNvSpPr txBox="1">
            <a:spLocks noGrp="1"/>
          </p:cNvSpPr>
          <p:nvPr>
            <p:ph type="pic" idx="4294967295"/>
          </p:nvPr>
        </p:nvSpPr>
        <p:spPr>
          <a:xfrm>
            <a:off x="9651775" y="1922800"/>
            <a:ext cx="1964817" cy="2324487"/>
          </a:xfrm>
          <a:ln w="9528">
            <a:solidFill>
              <a:srgbClr val="70ADA3"/>
            </a:solidFill>
            <a:prstDash val="solid"/>
          </a:ln>
        </p:spPr>
        <p:txBody>
          <a:bodyPr/>
          <a:lstStyle>
            <a:lvl1pPr>
              <a:defRPr/>
            </a:lvl1pPr>
          </a:lstStyle>
          <a:p>
            <a:pPr lvl="0"/>
            <a:r>
              <a:rPr lang="en-US"/>
              <a:t>Click icon to add picture</a:t>
            </a:r>
            <a:endParaRPr lang="en-GB"/>
          </a:p>
        </p:txBody>
      </p:sp>
      <p:sp>
        <p:nvSpPr>
          <p:cNvPr id="12" name="Text Placeholder 6">
            <a:extLst>
              <a:ext uri="{FF2B5EF4-FFF2-40B4-BE49-F238E27FC236}">
                <a16:creationId xmlns:a16="http://schemas.microsoft.com/office/drawing/2014/main" id="{AF866285-D839-E9C2-1DF9-3B31C0371638}"/>
              </a:ext>
            </a:extLst>
          </p:cNvPr>
          <p:cNvSpPr txBox="1">
            <a:spLocks noGrp="1"/>
          </p:cNvSpPr>
          <p:nvPr>
            <p:ph type="body" idx="4294967295"/>
          </p:nvPr>
        </p:nvSpPr>
        <p:spPr>
          <a:xfrm>
            <a:off x="9651775" y="4247287"/>
            <a:ext cx="1964817" cy="1374928"/>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Tree>
    <p:extLst>
      <p:ext uri="{BB962C8B-B14F-4D97-AF65-F5344CB8AC3E}">
        <p14:creationId xmlns:p14="http://schemas.microsoft.com/office/powerpoint/2010/main" val="269452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troducing Presenters (6)">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2B01492A-5C85-E6E7-7C74-7C4987B2FDAC}"/>
              </a:ext>
            </a:extLst>
          </p:cNvPr>
          <p:cNvSpPr txBox="1">
            <a:spLocks noGrp="1"/>
          </p:cNvSpPr>
          <p:nvPr>
            <p:ph type="pic" idx="4294967295"/>
          </p:nvPr>
        </p:nvSpPr>
        <p:spPr>
          <a:xfrm>
            <a:off x="1316763" y="1555101"/>
            <a:ext cx="1212787" cy="1076770"/>
          </a:xfrm>
          <a:ln w="9528">
            <a:solidFill>
              <a:srgbClr val="70ADA3"/>
            </a:solidFill>
            <a:prstDash val="solid"/>
          </a:ln>
        </p:spPr>
        <p:txBody>
          <a:bodyPr/>
          <a:lstStyle>
            <a:lvl1pPr>
              <a:defRPr/>
            </a:lvl1pPr>
          </a:lstStyle>
          <a:p>
            <a:pPr lvl="0"/>
            <a:r>
              <a:rPr lang="en-US"/>
              <a:t>Click icon to add picture</a:t>
            </a:r>
            <a:endParaRPr lang="en-GB"/>
          </a:p>
        </p:txBody>
      </p:sp>
      <p:sp>
        <p:nvSpPr>
          <p:cNvPr id="3" name="Text Placeholder 6">
            <a:extLst>
              <a:ext uri="{FF2B5EF4-FFF2-40B4-BE49-F238E27FC236}">
                <a16:creationId xmlns:a16="http://schemas.microsoft.com/office/drawing/2014/main" id="{661CB3FE-C40D-CF3E-C00F-BF6572455C65}"/>
              </a:ext>
            </a:extLst>
          </p:cNvPr>
          <p:cNvSpPr txBox="1">
            <a:spLocks noGrp="1"/>
          </p:cNvSpPr>
          <p:nvPr>
            <p:ph type="body" idx="4294967295"/>
          </p:nvPr>
        </p:nvSpPr>
        <p:spPr>
          <a:xfrm>
            <a:off x="2538100" y="1559490"/>
            <a:ext cx="2546649" cy="1076770"/>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
        <p:nvSpPr>
          <p:cNvPr id="4" name="Title 2">
            <a:extLst>
              <a:ext uri="{FF2B5EF4-FFF2-40B4-BE49-F238E27FC236}">
                <a16:creationId xmlns:a16="http://schemas.microsoft.com/office/drawing/2014/main" id="{A4B0664C-388C-00B6-F520-96650CBC5F09}"/>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5" name="Picture Placeholder 3">
            <a:extLst>
              <a:ext uri="{FF2B5EF4-FFF2-40B4-BE49-F238E27FC236}">
                <a16:creationId xmlns:a16="http://schemas.microsoft.com/office/drawing/2014/main" id="{C266B03F-4EFD-16FF-6FE8-8DDAAE0374F5}"/>
              </a:ext>
            </a:extLst>
          </p:cNvPr>
          <p:cNvSpPr txBox="1">
            <a:spLocks noGrp="1"/>
          </p:cNvSpPr>
          <p:nvPr>
            <p:ph type="pic" idx="4294967295"/>
          </p:nvPr>
        </p:nvSpPr>
        <p:spPr>
          <a:xfrm>
            <a:off x="1308222" y="2886230"/>
            <a:ext cx="1212787" cy="1076770"/>
          </a:xfrm>
          <a:ln w="9528">
            <a:solidFill>
              <a:srgbClr val="70ADA3"/>
            </a:solidFill>
            <a:prstDash val="solid"/>
          </a:ln>
        </p:spPr>
        <p:txBody>
          <a:bodyPr/>
          <a:lstStyle>
            <a:lvl1pPr>
              <a:defRPr/>
            </a:lvl1pPr>
          </a:lstStyle>
          <a:p>
            <a:pPr lvl="0"/>
            <a:r>
              <a:rPr lang="en-US"/>
              <a:t>Click icon to add picture</a:t>
            </a:r>
            <a:endParaRPr lang="en-GB"/>
          </a:p>
        </p:txBody>
      </p:sp>
      <p:sp>
        <p:nvSpPr>
          <p:cNvPr id="6" name="Text Placeholder 6">
            <a:extLst>
              <a:ext uri="{FF2B5EF4-FFF2-40B4-BE49-F238E27FC236}">
                <a16:creationId xmlns:a16="http://schemas.microsoft.com/office/drawing/2014/main" id="{9FACB81D-3B1F-1C6C-7BE4-0C14A4D8159F}"/>
              </a:ext>
            </a:extLst>
          </p:cNvPr>
          <p:cNvSpPr txBox="1">
            <a:spLocks noGrp="1"/>
          </p:cNvSpPr>
          <p:nvPr>
            <p:ph type="body" idx="4294967295"/>
          </p:nvPr>
        </p:nvSpPr>
        <p:spPr>
          <a:xfrm>
            <a:off x="2529559" y="2890619"/>
            <a:ext cx="2546649" cy="1076770"/>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
        <p:nvSpPr>
          <p:cNvPr id="7" name="Picture Placeholder 3">
            <a:extLst>
              <a:ext uri="{FF2B5EF4-FFF2-40B4-BE49-F238E27FC236}">
                <a16:creationId xmlns:a16="http://schemas.microsoft.com/office/drawing/2014/main" id="{DCB7BADA-79C7-F9A8-29A2-49EEEDDD7B4C}"/>
              </a:ext>
            </a:extLst>
          </p:cNvPr>
          <p:cNvSpPr txBox="1">
            <a:spLocks noGrp="1"/>
          </p:cNvSpPr>
          <p:nvPr>
            <p:ph type="pic" idx="4294967295"/>
          </p:nvPr>
        </p:nvSpPr>
        <p:spPr>
          <a:xfrm>
            <a:off x="1316763" y="4226128"/>
            <a:ext cx="1212787" cy="1076770"/>
          </a:xfrm>
          <a:ln w="9528">
            <a:solidFill>
              <a:srgbClr val="70ADA3"/>
            </a:solidFill>
            <a:prstDash val="solid"/>
          </a:ln>
        </p:spPr>
        <p:txBody>
          <a:bodyPr/>
          <a:lstStyle>
            <a:lvl1pPr>
              <a:defRPr/>
            </a:lvl1pPr>
          </a:lstStyle>
          <a:p>
            <a:pPr lvl="0"/>
            <a:r>
              <a:rPr lang="en-US"/>
              <a:t>Click icon to add picture</a:t>
            </a:r>
            <a:endParaRPr lang="en-GB"/>
          </a:p>
        </p:txBody>
      </p:sp>
      <p:sp>
        <p:nvSpPr>
          <p:cNvPr id="8" name="Text Placeholder 6">
            <a:extLst>
              <a:ext uri="{FF2B5EF4-FFF2-40B4-BE49-F238E27FC236}">
                <a16:creationId xmlns:a16="http://schemas.microsoft.com/office/drawing/2014/main" id="{336C5291-F8E7-719D-8E66-7BB247828E04}"/>
              </a:ext>
            </a:extLst>
          </p:cNvPr>
          <p:cNvSpPr txBox="1">
            <a:spLocks noGrp="1"/>
          </p:cNvSpPr>
          <p:nvPr>
            <p:ph type="body" idx="4294967295"/>
          </p:nvPr>
        </p:nvSpPr>
        <p:spPr>
          <a:xfrm>
            <a:off x="2538100" y="4230517"/>
            <a:ext cx="2546649" cy="1076770"/>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
        <p:nvSpPr>
          <p:cNvPr id="9" name="Picture Placeholder 3">
            <a:extLst>
              <a:ext uri="{FF2B5EF4-FFF2-40B4-BE49-F238E27FC236}">
                <a16:creationId xmlns:a16="http://schemas.microsoft.com/office/drawing/2014/main" id="{9D731467-1F78-C325-BCD7-3A33E5C30EB1}"/>
              </a:ext>
            </a:extLst>
          </p:cNvPr>
          <p:cNvSpPr txBox="1">
            <a:spLocks noGrp="1"/>
          </p:cNvSpPr>
          <p:nvPr>
            <p:ph type="pic" idx="4294967295"/>
          </p:nvPr>
        </p:nvSpPr>
        <p:spPr>
          <a:xfrm>
            <a:off x="6096003" y="2082911"/>
            <a:ext cx="1212787" cy="1076770"/>
          </a:xfrm>
          <a:ln w="9528">
            <a:solidFill>
              <a:srgbClr val="70ADA3"/>
            </a:solidFill>
            <a:prstDash val="solid"/>
          </a:ln>
        </p:spPr>
        <p:txBody>
          <a:bodyPr/>
          <a:lstStyle>
            <a:lvl1pPr>
              <a:defRPr/>
            </a:lvl1pPr>
          </a:lstStyle>
          <a:p>
            <a:pPr lvl="0"/>
            <a:r>
              <a:rPr lang="en-US"/>
              <a:t>Click icon to add picture</a:t>
            </a:r>
            <a:endParaRPr lang="en-GB"/>
          </a:p>
        </p:txBody>
      </p:sp>
      <p:sp>
        <p:nvSpPr>
          <p:cNvPr id="10" name="Text Placeholder 6">
            <a:extLst>
              <a:ext uri="{FF2B5EF4-FFF2-40B4-BE49-F238E27FC236}">
                <a16:creationId xmlns:a16="http://schemas.microsoft.com/office/drawing/2014/main" id="{F599AA40-4817-C409-32DD-5D80230E06F3}"/>
              </a:ext>
            </a:extLst>
          </p:cNvPr>
          <p:cNvSpPr txBox="1">
            <a:spLocks noGrp="1"/>
          </p:cNvSpPr>
          <p:nvPr>
            <p:ph type="body" idx="4294967295"/>
          </p:nvPr>
        </p:nvSpPr>
        <p:spPr>
          <a:xfrm>
            <a:off x="7317339" y="2087291"/>
            <a:ext cx="2546649" cy="1076770"/>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3D8D8417-620F-D21C-D4C2-CC19899D3046}"/>
              </a:ext>
            </a:extLst>
          </p:cNvPr>
          <p:cNvSpPr txBox="1">
            <a:spLocks noGrp="1"/>
          </p:cNvSpPr>
          <p:nvPr>
            <p:ph type="pic" idx="4294967295"/>
          </p:nvPr>
        </p:nvSpPr>
        <p:spPr>
          <a:xfrm>
            <a:off x="6096003" y="3420221"/>
            <a:ext cx="1212787" cy="1076770"/>
          </a:xfrm>
          <a:ln w="9528">
            <a:solidFill>
              <a:srgbClr val="70ADA3"/>
            </a:solidFill>
            <a:prstDash val="solid"/>
          </a:ln>
        </p:spPr>
        <p:txBody>
          <a:bodyPr/>
          <a:lstStyle>
            <a:lvl1pPr>
              <a:defRPr/>
            </a:lvl1pPr>
          </a:lstStyle>
          <a:p>
            <a:pPr lvl="0"/>
            <a:r>
              <a:rPr lang="en-US"/>
              <a:t>Click icon to add picture</a:t>
            </a:r>
            <a:endParaRPr lang="en-GB"/>
          </a:p>
        </p:txBody>
      </p:sp>
      <p:sp>
        <p:nvSpPr>
          <p:cNvPr id="12" name="Text Placeholder 6">
            <a:extLst>
              <a:ext uri="{FF2B5EF4-FFF2-40B4-BE49-F238E27FC236}">
                <a16:creationId xmlns:a16="http://schemas.microsoft.com/office/drawing/2014/main" id="{BE0EED61-F067-804A-537B-77BF41337EC9}"/>
              </a:ext>
            </a:extLst>
          </p:cNvPr>
          <p:cNvSpPr txBox="1">
            <a:spLocks noGrp="1"/>
          </p:cNvSpPr>
          <p:nvPr>
            <p:ph type="body" idx="4294967295"/>
          </p:nvPr>
        </p:nvSpPr>
        <p:spPr>
          <a:xfrm>
            <a:off x="7317339" y="3424610"/>
            <a:ext cx="2546649" cy="1076770"/>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F5AE7472-DF08-C91A-C91A-9F89F63F8E7F}"/>
              </a:ext>
            </a:extLst>
          </p:cNvPr>
          <p:cNvSpPr txBox="1">
            <a:spLocks noGrp="1"/>
          </p:cNvSpPr>
          <p:nvPr>
            <p:ph type="pic" idx="4294967295"/>
          </p:nvPr>
        </p:nvSpPr>
        <p:spPr>
          <a:xfrm>
            <a:off x="6096003" y="4760119"/>
            <a:ext cx="1212787" cy="1076770"/>
          </a:xfrm>
          <a:ln w="9528">
            <a:solidFill>
              <a:srgbClr val="70ADA3"/>
            </a:solidFill>
            <a:prstDash val="solid"/>
          </a:ln>
        </p:spPr>
        <p:txBody>
          <a:bodyPr/>
          <a:lstStyle>
            <a:lvl1pPr>
              <a:defRPr/>
            </a:lvl1pPr>
          </a:lstStyle>
          <a:p>
            <a:pPr lvl="0"/>
            <a:r>
              <a:rPr lang="en-US"/>
              <a:t>Click icon to add picture</a:t>
            </a:r>
            <a:endParaRPr lang="en-GB"/>
          </a:p>
        </p:txBody>
      </p:sp>
      <p:sp>
        <p:nvSpPr>
          <p:cNvPr id="14" name="Text Placeholder 6">
            <a:extLst>
              <a:ext uri="{FF2B5EF4-FFF2-40B4-BE49-F238E27FC236}">
                <a16:creationId xmlns:a16="http://schemas.microsoft.com/office/drawing/2014/main" id="{DD4F1748-1E3E-A861-3984-441A1042A2FD}"/>
              </a:ext>
            </a:extLst>
          </p:cNvPr>
          <p:cNvSpPr txBox="1">
            <a:spLocks noGrp="1"/>
          </p:cNvSpPr>
          <p:nvPr>
            <p:ph type="body" idx="4294967295"/>
          </p:nvPr>
        </p:nvSpPr>
        <p:spPr>
          <a:xfrm>
            <a:off x="7317339" y="4764508"/>
            <a:ext cx="2546649" cy="1076770"/>
          </a:xfrm>
          <a:solidFill>
            <a:srgbClr val="FFFFFF"/>
          </a:solidFill>
          <a:ln w="38103" cap="flat">
            <a:solidFill>
              <a:srgbClr val="70ADA3"/>
            </a:solidFill>
            <a:prstDash val="solid"/>
            <a:miter/>
          </a:ln>
        </p:spPr>
        <p:txBody>
          <a:bodyPr anchor="ctr"/>
          <a:lstStyle>
            <a:lvl1pPr marL="0" indent="0">
              <a:buNone/>
              <a:defRPr sz="1200"/>
            </a:lvl1pPr>
          </a:lstStyle>
          <a:p>
            <a:pPr lvl="0"/>
            <a:r>
              <a:rPr lang="en-US"/>
              <a:t>Name, Organisation, and Role</a:t>
            </a:r>
            <a:endParaRPr lang="en-GB"/>
          </a:p>
        </p:txBody>
      </p:sp>
    </p:spTree>
    <p:extLst>
      <p:ext uri="{BB962C8B-B14F-4D97-AF65-F5344CB8AC3E}">
        <p14:creationId xmlns:p14="http://schemas.microsoft.com/office/powerpoint/2010/main" val="261524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5119-C442-FE06-084C-E25C70DCF3B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3">
            <a:extLst>
              <a:ext uri="{FF2B5EF4-FFF2-40B4-BE49-F238E27FC236}">
                <a16:creationId xmlns:a16="http://schemas.microsoft.com/office/drawing/2014/main" id="{07A2F4A8-529B-C05B-BC6C-FC581D3AE884}"/>
              </a:ext>
            </a:extLst>
          </p:cNvPr>
          <p:cNvSpPr txBox="1">
            <a:spLocks noGrp="1"/>
          </p:cNvSpPr>
          <p:nvPr>
            <p:ph idx="4294967295"/>
          </p:nvPr>
        </p:nvSpPr>
        <p:spPr>
          <a:xfrm>
            <a:off x="906463" y="1939890"/>
            <a:ext cx="9217023" cy="417833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399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EA69-EFE2-EF6F-319F-8AFA4F60F83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Table Placeholder 5">
            <a:extLst>
              <a:ext uri="{FF2B5EF4-FFF2-40B4-BE49-F238E27FC236}">
                <a16:creationId xmlns:a16="http://schemas.microsoft.com/office/drawing/2014/main" id="{8C7C0925-E6E8-0141-EAF8-5431F27756F9}"/>
              </a:ext>
            </a:extLst>
          </p:cNvPr>
          <p:cNvSpPr txBox="1">
            <a:spLocks noGrp="1"/>
          </p:cNvSpPr>
          <p:nvPr>
            <p:ph type="tbl" idx="4294967295"/>
          </p:nvPr>
        </p:nvSpPr>
        <p:spPr>
          <a:xfrm>
            <a:off x="838203" y="2084383"/>
            <a:ext cx="9285283" cy="3957632"/>
          </a:xfrm>
        </p:spPr>
        <p:txBody>
          <a:bodyPr/>
          <a:lstStyle>
            <a:lvl1pPr>
              <a:defRPr/>
            </a:lvl1pPr>
          </a:lstStyle>
          <a:p>
            <a:pPr lvl="0"/>
            <a:r>
              <a:rPr lang="en-US"/>
              <a:t>Click icon to add table</a:t>
            </a:r>
            <a:endParaRPr lang="en-GB"/>
          </a:p>
        </p:txBody>
      </p:sp>
    </p:spTree>
    <p:extLst>
      <p:ext uri="{BB962C8B-B14F-4D97-AF65-F5344CB8AC3E}">
        <p14:creationId xmlns:p14="http://schemas.microsoft.com/office/powerpoint/2010/main" val="209236094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65DB-EA4A-C264-8183-521EDE9F6E7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3">
            <a:extLst>
              <a:ext uri="{FF2B5EF4-FFF2-40B4-BE49-F238E27FC236}">
                <a16:creationId xmlns:a16="http://schemas.microsoft.com/office/drawing/2014/main" id="{FFAF53F6-57C9-DEF5-AE8F-345B630DD89C}"/>
              </a:ext>
            </a:extLst>
          </p:cNvPr>
          <p:cNvSpPr txBox="1">
            <a:spLocks noGrp="1"/>
          </p:cNvSpPr>
          <p:nvPr>
            <p:ph type="body" idx="4294967295"/>
          </p:nvPr>
        </p:nvSpPr>
        <p:spPr>
          <a:xfrm>
            <a:off x="838203" y="1836736"/>
            <a:ext cx="9285283" cy="931865"/>
          </a:xfrm>
        </p:spPr>
        <p:txBody>
          <a:bodyPr anchor="ctr"/>
          <a:lstStyle>
            <a:lvl1pPr marL="0" indent="0">
              <a:buNone/>
              <a:defRPr/>
            </a:lvl1pPr>
          </a:lstStyle>
          <a:p>
            <a:pPr lvl="0"/>
            <a:r>
              <a:rPr lang="en-US"/>
              <a:t>Click to edit Master text styles</a:t>
            </a:r>
          </a:p>
        </p:txBody>
      </p:sp>
      <p:sp>
        <p:nvSpPr>
          <p:cNvPr id="4" name="Table Placeholder 7">
            <a:extLst>
              <a:ext uri="{FF2B5EF4-FFF2-40B4-BE49-F238E27FC236}">
                <a16:creationId xmlns:a16="http://schemas.microsoft.com/office/drawing/2014/main" id="{A95FAFA7-DF9C-5185-2DC9-EF070977B4F3}"/>
              </a:ext>
            </a:extLst>
          </p:cNvPr>
          <p:cNvSpPr txBox="1">
            <a:spLocks noGrp="1"/>
          </p:cNvSpPr>
          <p:nvPr>
            <p:ph type="tbl" idx="4294967295"/>
          </p:nvPr>
        </p:nvSpPr>
        <p:spPr>
          <a:xfrm>
            <a:off x="838203" y="3230566"/>
            <a:ext cx="9285283" cy="2733671"/>
          </a:xfrm>
        </p:spPr>
        <p:txBody>
          <a:bodyPr/>
          <a:lstStyle>
            <a:lvl1pPr>
              <a:defRPr/>
            </a:lvl1pPr>
          </a:lstStyle>
          <a:p>
            <a:pPr lvl="0"/>
            <a:r>
              <a:rPr lang="en-US"/>
              <a:t>Click icon to add table</a:t>
            </a:r>
            <a:endParaRPr lang="en-GB"/>
          </a:p>
        </p:txBody>
      </p:sp>
    </p:spTree>
    <p:extLst>
      <p:ext uri="{BB962C8B-B14F-4D97-AF65-F5344CB8AC3E}">
        <p14:creationId xmlns:p14="http://schemas.microsoft.com/office/powerpoint/2010/main" val="86812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28F37C-B73F-BC89-B168-F8912620586E}"/>
              </a:ext>
            </a:extLst>
          </p:cNvPr>
          <p:cNvSpPr txBox="1">
            <a:spLocks noGrp="1"/>
          </p:cNvSpPr>
          <p:nvPr>
            <p:ph type="title"/>
          </p:nvPr>
        </p:nvSpPr>
        <p:spPr>
          <a:xfrm>
            <a:off x="838203" y="365129"/>
            <a:ext cx="9284854" cy="660114"/>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E8389FF-53E1-106F-7718-6EB412AF602A}"/>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6" descr="A picture containing text, outdoor&#10;&#10;Description automatically generated">
            <a:extLst>
              <a:ext uri="{FF2B5EF4-FFF2-40B4-BE49-F238E27FC236}">
                <a16:creationId xmlns:a16="http://schemas.microsoft.com/office/drawing/2014/main" id="{F819F57E-BE41-038B-8C60-0BA5713DFCFD}"/>
              </a:ext>
            </a:extLst>
          </p:cNvPr>
          <p:cNvPicPr>
            <a:picLocks noChangeAspect="1"/>
          </p:cNvPicPr>
          <p:nvPr/>
        </p:nvPicPr>
        <p:blipFill>
          <a:blip r:embed="rId23"/>
          <a:stretch>
            <a:fillRect/>
          </a:stretch>
        </p:blipFill>
        <p:spPr>
          <a:xfrm>
            <a:off x="10274902" y="169932"/>
            <a:ext cx="1522247" cy="1050490"/>
          </a:xfrm>
          <a:prstGeom prst="rect">
            <a:avLst/>
          </a:prstGeom>
          <a:noFill/>
          <a:ln cap="flat">
            <a:noFill/>
          </a:ln>
        </p:spPr>
      </p:pic>
      <p:sp>
        <p:nvSpPr>
          <p:cNvPr id="5" name="Rectangle 7">
            <a:extLst>
              <a:ext uri="{FF2B5EF4-FFF2-40B4-BE49-F238E27FC236}">
                <a16:creationId xmlns:a16="http://schemas.microsoft.com/office/drawing/2014/main" id="{E131D389-48D7-6CD5-E027-ADD7B44F705D}"/>
              </a:ext>
            </a:extLst>
          </p:cNvPr>
          <p:cNvSpPr/>
          <p:nvPr/>
        </p:nvSpPr>
        <p:spPr>
          <a:xfrm>
            <a:off x="535710" y="312816"/>
            <a:ext cx="281982" cy="746260"/>
          </a:xfrm>
          <a:prstGeom prst="rect">
            <a:avLst/>
          </a:prstGeom>
          <a:solidFill>
            <a:srgbClr val="68A49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8" descr="A green and white logo&#10;&#10;Description automatically generated with low confidence">
            <a:extLst>
              <a:ext uri="{FF2B5EF4-FFF2-40B4-BE49-F238E27FC236}">
                <a16:creationId xmlns:a16="http://schemas.microsoft.com/office/drawing/2014/main" id="{FA72BE57-F5B5-9C79-7946-5AA04168E8BD}"/>
              </a:ext>
            </a:extLst>
          </p:cNvPr>
          <p:cNvPicPr>
            <a:picLocks noChangeAspect="1"/>
          </p:cNvPicPr>
          <p:nvPr/>
        </p:nvPicPr>
        <p:blipFill>
          <a:blip r:embed="rId24"/>
          <a:srcRect l="6356" t="12219" r="45066" b="44983"/>
          <a:stretch>
            <a:fillRect/>
          </a:stretch>
        </p:blipFill>
        <p:spPr>
          <a:xfrm>
            <a:off x="10867909" y="5469309"/>
            <a:ext cx="1324096" cy="1388690"/>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71" r:id="rId21"/>
  </p:sldLayoutIdLst>
  <p:txStyles>
    <p:titleStyle>
      <a:lvl1pPr marL="0" marR="0" lvl="0" indent="0" algn="l" defTabSz="914400" rtl="0" fontAlgn="auto" hangingPunct="1">
        <a:lnSpc>
          <a:spcPct val="90000"/>
        </a:lnSpc>
        <a:spcBef>
          <a:spcPts val="0"/>
        </a:spcBef>
        <a:spcAft>
          <a:spcPts val="0"/>
        </a:spcAft>
        <a:buNone/>
        <a:tabLst/>
        <a:defRPr lang="en-US" sz="2800" b="1" i="0" u="none" strike="noStrike" kern="1200" cap="all" spc="300" baseline="0">
          <a:solidFill>
            <a:srgbClr val="70ADA3"/>
          </a:solidFill>
          <a:uFillTx/>
          <a:latin typeface="Roboto" pitchFamily="2"/>
          <a:ea typeface="Roboto" pitchFamily="2"/>
        </a:defRPr>
      </a:lvl1pPr>
    </p:titleStyle>
    <p:bodyStyle>
      <a:lvl1pPr marL="228600" marR="0" lvl="0" indent="-228600" algn="l" defTabSz="914400" rtl="0" fontAlgn="auto" hangingPunct="1">
        <a:lnSpc>
          <a:spcPct val="90000"/>
        </a:lnSpc>
        <a:spcBef>
          <a:spcPts val="1000"/>
        </a:spcBef>
        <a:spcAft>
          <a:spcPts val="0"/>
        </a:spcAft>
        <a:buClr>
          <a:srgbClr val="70ADA3"/>
        </a:buClr>
        <a:buSzPct val="100000"/>
        <a:buFont typeface="Arial" pitchFamily="34"/>
        <a:buChar char="•"/>
        <a:tabLst/>
        <a:defRPr lang="en-US" sz="1800" b="0" i="0" u="none" strike="noStrike" kern="1200" cap="none" spc="0" baseline="0">
          <a:solidFill>
            <a:srgbClr val="000000"/>
          </a:solidFill>
          <a:uFillTx/>
          <a:latin typeface="Roboto" pitchFamily="2"/>
          <a:ea typeface="Roboto" pitchFamily="2"/>
        </a:defRPr>
      </a:lvl1pPr>
      <a:lvl2pPr marL="685800" marR="0" lvl="1" indent="-228600" algn="l" defTabSz="914400" rtl="0" fontAlgn="auto" hangingPunct="1">
        <a:lnSpc>
          <a:spcPct val="90000"/>
        </a:lnSpc>
        <a:spcBef>
          <a:spcPts val="500"/>
        </a:spcBef>
        <a:spcAft>
          <a:spcPts val="0"/>
        </a:spcAft>
        <a:buClr>
          <a:srgbClr val="70ADA3"/>
        </a:buClr>
        <a:buSzPct val="100000"/>
        <a:buFont typeface="Arial" pitchFamily="34"/>
        <a:buChar char="•"/>
        <a:tabLst/>
        <a:defRPr lang="en-US" sz="1600" b="0" i="0" u="none" strike="noStrike" kern="1200" cap="none" spc="0" baseline="0">
          <a:solidFill>
            <a:srgbClr val="000000"/>
          </a:solidFill>
          <a:uFillTx/>
          <a:latin typeface="Roboto" pitchFamily="2"/>
          <a:ea typeface="Roboto" pitchFamily="2"/>
        </a:defRPr>
      </a:lvl2pPr>
      <a:lvl3pPr marL="1143000" marR="0" lvl="2" indent="-228600" algn="l" defTabSz="914400" rtl="0" fontAlgn="auto" hangingPunct="1">
        <a:lnSpc>
          <a:spcPct val="90000"/>
        </a:lnSpc>
        <a:spcBef>
          <a:spcPts val="500"/>
        </a:spcBef>
        <a:spcAft>
          <a:spcPts val="0"/>
        </a:spcAft>
        <a:buClr>
          <a:srgbClr val="70ADA3"/>
        </a:buClr>
        <a:buSzPct val="100000"/>
        <a:buFont typeface="Arial" pitchFamily="34"/>
        <a:buChar char="•"/>
        <a:tabLst/>
        <a:defRPr lang="en-US" sz="1400" b="0" i="0" u="none" strike="noStrike" kern="1200" cap="none" spc="0" baseline="0">
          <a:solidFill>
            <a:srgbClr val="000000"/>
          </a:solidFill>
          <a:uFillTx/>
          <a:latin typeface="Roboto" pitchFamily="2"/>
          <a:ea typeface="Roboto" pitchFamily="2"/>
        </a:defRPr>
      </a:lvl3pPr>
      <a:lvl4pPr marL="1600200" marR="0" lvl="3" indent="-228600" algn="l" defTabSz="914400" rtl="0" fontAlgn="auto" hangingPunct="1">
        <a:lnSpc>
          <a:spcPct val="90000"/>
        </a:lnSpc>
        <a:spcBef>
          <a:spcPts val="500"/>
        </a:spcBef>
        <a:spcAft>
          <a:spcPts val="0"/>
        </a:spcAft>
        <a:buClr>
          <a:srgbClr val="70ADA3"/>
        </a:buClr>
        <a:buSzPct val="100000"/>
        <a:buFont typeface="Arial" pitchFamily="34"/>
        <a:buChar char="•"/>
        <a:tabLst/>
        <a:defRPr lang="en-US" sz="1200" b="0" i="0" u="none" strike="noStrike" kern="1200" cap="none" spc="0" baseline="0">
          <a:solidFill>
            <a:srgbClr val="000000"/>
          </a:solidFill>
          <a:uFillTx/>
          <a:latin typeface="Roboto" pitchFamily="2"/>
          <a:ea typeface="Roboto" pitchFamily="2"/>
        </a:defRPr>
      </a:lvl4pPr>
      <a:lvl5pPr marL="2057400" marR="0" lvl="4" indent="-228600" algn="l" defTabSz="914400" rtl="0" fontAlgn="auto" hangingPunct="1">
        <a:lnSpc>
          <a:spcPct val="90000"/>
        </a:lnSpc>
        <a:spcBef>
          <a:spcPts val="500"/>
        </a:spcBef>
        <a:spcAft>
          <a:spcPts val="0"/>
        </a:spcAft>
        <a:buClr>
          <a:srgbClr val="70ADA3"/>
        </a:buClr>
        <a:buSzPct val="100000"/>
        <a:buFont typeface="Arial" pitchFamily="34"/>
        <a:buChar char="•"/>
        <a:tabLst/>
        <a:defRPr lang="en-US" sz="1100" b="0" i="0" u="none" strike="noStrike" kern="1200" cap="none" spc="0" baseline="0">
          <a:solidFill>
            <a:srgbClr val="000000"/>
          </a:solidFill>
          <a:uFillTx/>
          <a:latin typeface="Roboto" pitchFamily="2"/>
          <a:ea typeface="Roboto"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0ADA3"/>
        </a:solidFill>
        <a:effectLst/>
      </p:bgPr>
    </p:bg>
    <p:spTree>
      <p:nvGrpSpPr>
        <p:cNvPr id="1" name=""/>
        <p:cNvGrpSpPr/>
        <p:nvPr/>
      </p:nvGrpSpPr>
      <p:grpSpPr>
        <a:xfrm>
          <a:off x="0" y="0"/>
          <a:ext cx="0" cy="0"/>
          <a:chOff x="0" y="0"/>
          <a:chExt cx="0" cy="0"/>
        </a:xfrm>
      </p:grpSpPr>
      <p:pic>
        <p:nvPicPr>
          <p:cNvPr id="2" name="Picture 4" descr="Text&#10;&#10;Description automatically generated with medium confidence">
            <a:extLst>
              <a:ext uri="{FF2B5EF4-FFF2-40B4-BE49-F238E27FC236}">
                <a16:creationId xmlns:a16="http://schemas.microsoft.com/office/drawing/2014/main" id="{A3AA781B-E083-6E33-5D79-5B0C4FEB9DEB}"/>
              </a:ext>
            </a:extLst>
          </p:cNvPr>
          <p:cNvPicPr>
            <a:picLocks noChangeAspect="1"/>
          </p:cNvPicPr>
          <p:nvPr/>
        </p:nvPicPr>
        <p:blipFill>
          <a:blip r:embed="rId3"/>
          <a:stretch>
            <a:fillRect/>
          </a:stretch>
        </p:blipFill>
        <p:spPr>
          <a:xfrm>
            <a:off x="500003" y="483937"/>
            <a:ext cx="3599691" cy="2398782"/>
          </a:xfrm>
          <a:prstGeom prst="rect">
            <a:avLst/>
          </a:prstGeom>
          <a:noFill/>
          <a:ln cap="flat">
            <a:noFill/>
          </a:ln>
        </p:spPr>
      </p:pic>
      <p:sp>
        <p:nvSpPr>
          <p:cNvPr id="3" name="Title Placeholder 5">
            <a:extLst>
              <a:ext uri="{FF2B5EF4-FFF2-40B4-BE49-F238E27FC236}">
                <a16:creationId xmlns:a16="http://schemas.microsoft.com/office/drawing/2014/main" id="{D8DC21A0-CA3A-E09B-AA9F-835BF4FAC02E}"/>
              </a:ext>
            </a:extLst>
          </p:cNvPr>
          <p:cNvSpPr txBox="1">
            <a:spLocks noGrp="1"/>
          </p:cNvSpPr>
          <p:nvPr>
            <p:ph type="title"/>
          </p:nvPr>
        </p:nvSpPr>
        <p:spPr>
          <a:xfrm>
            <a:off x="4387272" y="365129"/>
            <a:ext cx="696653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4" name="Text Placeholder 9">
            <a:extLst>
              <a:ext uri="{FF2B5EF4-FFF2-40B4-BE49-F238E27FC236}">
                <a16:creationId xmlns:a16="http://schemas.microsoft.com/office/drawing/2014/main" id="{A966EC89-7EAF-28A0-D5F8-361DF15E8092}"/>
              </a:ext>
            </a:extLst>
          </p:cNvPr>
          <p:cNvSpPr txBox="1">
            <a:spLocks noGrp="1"/>
          </p:cNvSpPr>
          <p:nvPr>
            <p:ph type="body" idx="1"/>
          </p:nvPr>
        </p:nvSpPr>
        <p:spPr>
          <a:xfrm>
            <a:off x="838203" y="3315852"/>
            <a:ext cx="10515600" cy="2861111"/>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11">
            <a:extLst>
              <a:ext uri="{FF2B5EF4-FFF2-40B4-BE49-F238E27FC236}">
                <a16:creationId xmlns:a16="http://schemas.microsoft.com/office/drawing/2014/main" id="{BA3FA3FF-1E56-A069-BA32-FA5EEFA31258}"/>
              </a:ext>
            </a:extLst>
          </p:cNvPr>
          <p:cNvPicPr>
            <a:picLocks noChangeAspect="1"/>
          </p:cNvPicPr>
          <p:nvPr/>
        </p:nvPicPr>
        <p:blipFill>
          <a:blip r:embed="rId4"/>
          <a:srcRect r="44153" b="40965"/>
          <a:stretch>
            <a:fillRect/>
          </a:stretch>
        </p:blipFill>
        <p:spPr>
          <a:xfrm>
            <a:off x="10978999" y="5238304"/>
            <a:ext cx="1213006" cy="1619695"/>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70" r:id="rId1"/>
  </p:sldLayoutIdLst>
  <p:txStyles>
    <p:titleStyle>
      <a:lvl1pPr marL="0" marR="0" lvl="0" indent="0" algn="l" defTabSz="914400" rtl="0" fontAlgn="auto" hangingPunct="1">
        <a:lnSpc>
          <a:spcPct val="90000"/>
        </a:lnSpc>
        <a:spcBef>
          <a:spcPts val="0"/>
        </a:spcBef>
        <a:spcAft>
          <a:spcPts val="0"/>
        </a:spcAft>
        <a:buNone/>
        <a:tabLst/>
        <a:defRPr lang="en-US" sz="2800" b="1" i="0" u="none" strike="noStrike" kern="1200" cap="all" spc="300" baseline="0">
          <a:solidFill>
            <a:srgbClr val="FFFFFF"/>
          </a:solidFill>
          <a:uFillTx/>
          <a:latin typeface="Roboto" pitchFamily="2"/>
          <a:ea typeface="Roboto" pitchFamily="2"/>
        </a:defRPr>
      </a:lvl1pPr>
    </p:titleStyle>
    <p:bodyStyle>
      <a:lvl1pPr marL="228600" marR="0" lvl="0" indent="-228600" algn="l" defTabSz="914400" rtl="0" fontAlgn="auto" hangingPunct="1">
        <a:lnSpc>
          <a:spcPct val="90000"/>
        </a:lnSpc>
        <a:spcBef>
          <a:spcPts val="1000"/>
        </a:spcBef>
        <a:spcAft>
          <a:spcPts val="0"/>
        </a:spcAft>
        <a:buClr>
          <a:srgbClr val="70ADA3"/>
        </a:buClr>
        <a:buSzPct val="100000"/>
        <a:buFont typeface="Arial" pitchFamily="34"/>
        <a:buChar char="•"/>
        <a:tabLst/>
        <a:defRPr lang="en-US" sz="1800" b="0" i="0" u="none" strike="noStrike" kern="1200" cap="none" spc="0" baseline="0">
          <a:solidFill>
            <a:srgbClr val="FFFFFF"/>
          </a:solidFill>
          <a:uFillTx/>
          <a:latin typeface="Roboto" pitchFamily="2"/>
          <a:ea typeface="Roboto" pitchFamily="2"/>
        </a:defRPr>
      </a:lvl1pPr>
      <a:lvl2pPr marL="685800" marR="0" lvl="1" indent="-228600" algn="l" defTabSz="914400" rtl="0" fontAlgn="auto" hangingPunct="1">
        <a:lnSpc>
          <a:spcPct val="90000"/>
        </a:lnSpc>
        <a:spcBef>
          <a:spcPts val="500"/>
        </a:spcBef>
        <a:spcAft>
          <a:spcPts val="0"/>
        </a:spcAft>
        <a:buClr>
          <a:srgbClr val="70ADA3"/>
        </a:buClr>
        <a:buSzPct val="100000"/>
        <a:buFont typeface="Arial" pitchFamily="34"/>
        <a:buChar char="•"/>
        <a:tabLst/>
        <a:defRPr lang="en-US" sz="1600" b="0" i="0" u="none" strike="noStrike" kern="1200" cap="none" spc="0" baseline="0">
          <a:solidFill>
            <a:srgbClr val="FFFFFF"/>
          </a:solidFill>
          <a:uFillTx/>
          <a:latin typeface="Roboto" pitchFamily="2"/>
          <a:ea typeface="Roboto" pitchFamily="2"/>
        </a:defRPr>
      </a:lvl2pPr>
      <a:lvl3pPr marL="1143000" marR="0" lvl="2" indent="-228600" algn="l" defTabSz="914400" rtl="0" fontAlgn="auto" hangingPunct="1">
        <a:lnSpc>
          <a:spcPct val="90000"/>
        </a:lnSpc>
        <a:spcBef>
          <a:spcPts val="500"/>
        </a:spcBef>
        <a:spcAft>
          <a:spcPts val="0"/>
        </a:spcAft>
        <a:buClr>
          <a:srgbClr val="70ADA3"/>
        </a:buClr>
        <a:buSzPct val="100000"/>
        <a:buFont typeface="Arial" pitchFamily="34"/>
        <a:buChar char="•"/>
        <a:tabLst/>
        <a:defRPr lang="en-US" sz="1400" b="0" i="0" u="none" strike="noStrike" kern="1200" cap="none" spc="0" baseline="0">
          <a:solidFill>
            <a:srgbClr val="FFFFFF"/>
          </a:solidFill>
          <a:uFillTx/>
          <a:latin typeface="Roboto" pitchFamily="2"/>
          <a:ea typeface="Roboto" pitchFamily="2"/>
        </a:defRPr>
      </a:lvl3pPr>
      <a:lvl4pPr marL="1600200" marR="0" lvl="3" indent="-228600" algn="l" defTabSz="914400" rtl="0" fontAlgn="auto" hangingPunct="1">
        <a:lnSpc>
          <a:spcPct val="90000"/>
        </a:lnSpc>
        <a:spcBef>
          <a:spcPts val="500"/>
        </a:spcBef>
        <a:spcAft>
          <a:spcPts val="0"/>
        </a:spcAft>
        <a:buClr>
          <a:srgbClr val="70ADA3"/>
        </a:buClr>
        <a:buSzPct val="100000"/>
        <a:buFont typeface="Arial" pitchFamily="34"/>
        <a:buChar char="•"/>
        <a:tabLst/>
        <a:defRPr lang="en-US" sz="1200" b="0" i="0" u="none" strike="noStrike" kern="1200" cap="none" spc="0" baseline="0">
          <a:solidFill>
            <a:srgbClr val="FFFFFF"/>
          </a:solidFill>
          <a:uFillTx/>
          <a:latin typeface="Roboto" pitchFamily="2"/>
          <a:ea typeface="Roboto" pitchFamily="2"/>
        </a:defRPr>
      </a:lvl4pPr>
      <a:lvl5pPr marL="2057400" marR="0" lvl="4" indent="-228600" algn="l" defTabSz="914400" rtl="0" fontAlgn="auto" hangingPunct="1">
        <a:lnSpc>
          <a:spcPct val="90000"/>
        </a:lnSpc>
        <a:spcBef>
          <a:spcPts val="500"/>
        </a:spcBef>
        <a:spcAft>
          <a:spcPts val="0"/>
        </a:spcAft>
        <a:buClr>
          <a:srgbClr val="70ADA3"/>
        </a:buClr>
        <a:buSzPct val="100000"/>
        <a:buFont typeface="Arial" pitchFamily="34"/>
        <a:buChar char="•"/>
        <a:tabLst/>
        <a:defRPr lang="en-US" sz="1100" b="0" i="0" u="none" strike="noStrike" kern="1200" cap="none" spc="0" baseline="0">
          <a:solidFill>
            <a:srgbClr val="FFFFFF"/>
          </a:solidFill>
          <a:uFillTx/>
          <a:latin typeface="Roboto" pitchFamily="2"/>
          <a:ea typeface="Roboto"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1.xml"/><Relationship Id="rId5" Type="http://schemas.openxmlformats.org/officeDocument/2006/relationships/tags" Target="../tags/tag11.xml"/><Relationship Id="rId4" Type="http://schemas.openxmlformats.org/officeDocument/2006/relationships/tags" Target="../tags/tag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www.dcusa.co.uk/change/dcp-394-allow-any-rec-accredited-meter-operator-to-de-energise-any-metering-point/"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4.xml"/><Relationship Id="rId7"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1.xml"/><Relationship Id="rId5" Type="http://schemas.openxmlformats.org/officeDocument/2006/relationships/tags" Target="../tags/tag16.xml"/><Relationship Id="rId4" Type="http://schemas.openxmlformats.org/officeDocument/2006/relationships/tags" Target="../tags/tag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9.xml"/><Relationship Id="rId7" Type="http://schemas.openxmlformats.org/officeDocument/2006/relationships/image" Target="../media/image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1.xml"/><Relationship Id="rId5" Type="http://schemas.openxmlformats.org/officeDocument/2006/relationships/tags" Target="../tags/tag21.xml"/><Relationship Id="rId4"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1.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FEF3-97D7-294F-98A4-556FE2813B38}"/>
              </a:ext>
            </a:extLst>
          </p:cNvPr>
          <p:cNvSpPr txBox="1">
            <a:spLocks noGrp="1"/>
          </p:cNvSpPr>
          <p:nvPr>
            <p:ph type="ctrTitle"/>
          </p:nvPr>
        </p:nvSpPr>
        <p:spPr>
          <a:xfrm>
            <a:off x="949915" y="3338008"/>
            <a:ext cx="7421727" cy="1557259"/>
          </a:xfrm>
        </p:spPr>
        <p:txBody>
          <a:bodyPr/>
          <a:lstStyle/>
          <a:p>
            <a:pPr lvl="0"/>
            <a:r>
              <a:rPr lang="en-GB"/>
              <a:t>R0021 –safe isolation provider services for premise owners</a:t>
            </a:r>
          </a:p>
        </p:txBody>
      </p:sp>
      <p:sp>
        <p:nvSpPr>
          <p:cNvPr id="3" name="Subtitle 2">
            <a:extLst>
              <a:ext uri="{FF2B5EF4-FFF2-40B4-BE49-F238E27FC236}">
                <a16:creationId xmlns:a16="http://schemas.microsoft.com/office/drawing/2014/main" id="{2B7E18EC-BA52-C7CB-9F15-699F0D5F0A0E}"/>
              </a:ext>
            </a:extLst>
          </p:cNvPr>
          <p:cNvSpPr txBox="1">
            <a:spLocks noGrp="1"/>
          </p:cNvSpPr>
          <p:nvPr>
            <p:ph type="subTitle" idx="1"/>
          </p:nvPr>
        </p:nvSpPr>
        <p:spPr/>
        <p:txBody>
          <a:bodyPr/>
          <a:lstStyle/>
          <a:p>
            <a:pPr lvl="0"/>
            <a:r>
              <a:rPr lang="en-GB"/>
              <a:t>05 July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C0DE77-5D41-6443-3023-680D596BE396}"/>
              </a:ext>
            </a:extLst>
          </p:cNvPr>
          <p:cNvSpPr>
            <a:spLocks noGrp="1"/>
          </p:cNvSpPr>
          <p:nvPr>
            <p:ph type="title"/>
          </p:nvPr>
        </p:nvSpPr>
        <p:spPr/>
        <p:txBody>
          <a:bodyPr/>
          <a:lstStyle/>
          <a:p>
            <a:r>
              <a:rPr lang="en-GB" dirty="0"/>
              <a:t> Process – Becoming a SIP</a:t>
            </a:r>
          </a:p>
        </p:txBody>
      </p:sp>
      <p:pic>
        <p:nvPicPr>
          <p:cNvPr id="9" name="Picture 8">
            <a:extLst>
              <a:ext uri="{FF2B5EF4-FFF2-40B4-BE49-F238E27FC236}">
                <a16:creationId xmlns:a16="http://schemas.microsoft.com/office/drawing/2014/main" id="{FF98DCF3-0951-0654-D426-2F07BB267EEC}"/>
              </a:ext>
            </a:extLst>
          </p:cNvPr>
          <p:cNvPicPr>
            <a:picLocks noChangeAspect="1"/>
          </p:cNvPicPr>
          <p:nvPr/>
        </p:nvPicPr>
        <p:blipFill>
          <a:blip r:embed="rId2"/>
          <a:stretch>
            <a:fillRect/>
          </a:stretch>
        </p:blipFill>
        <p:spPr>
          <a:xfrm>
            <a:off x="838202" y="1407887"/>
            <a:ext cx="9327099" cy="4713876"/>
          </a:xfrm>
          <a:prstGeom prst="rect">
            <a:avLst/>
          </a:prstGeom>
        </p:spPr>
      </p:pic>
    </p:spTree>
    <p:extLst>
      <p:ext uri="{BB962C8B-B14F-4D97-AF65-F5344CB8AC3E}">
        <p14:creationId xmlns:p14="http://schemas.microsoft.com/office/powerpoint/2010/main" val="3175336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7B33-6FCC-80AF-821D-06A505A4786E}"/>
              </a:ext>
            </a:extLst>
          </p:cNvPr>
          <p:cNvSpPr>
            <a:spLocks noGrp="1"/>
          </p:cNvSpPr>
          <p:nvPr>
            <p:ph type="title"/>
          </p:nvPr>
        </p:nvSpPr>
        <p:spPr/>
        <p:txBody>
          <a:bodyPr>
            <a:normAutofit/>
          </a:bodyPr>
          <a:lstStyle/>
          <a:p>
            <a:r>
              <a:rPr lang="en-GB" dirty="0"/>
              <a:t>Process – Contractual  requirements</a:t>
            </a:r>
          </a:p>
        </p:txBody>
      </p:sp>
      <p:pic>
        <p:nvPicPr>
          <p:cNvPr id="4" name="Picture 3">
            <a:extLst>
              <a:ext uri="{FF2B5EF4-FFF2-40B4-BE49-F238E27FC236}">
                <a16:creationId xmlns:a16="http://schemas.microsoft.com/office/drawing/2014/main" id="{D26CCFD9-ED5B-4303-4A98-A32226F3673B}"/>
              </a:ext>
            </a:extLst>
          </p:cNvPr>
          <p:cNvPicPr>
            <a:picLocks noChangeAspect="1"/>
          </p:cNvPicPr>
          <p:nvPr/>
        </p:nvPicPr>
        <p:blipFill>
          <a:blip r:embed="rId2"/>
          <a:stretch>
            <a:fillRect/>
          </a:stretch>
        </p:blipFill>
        <p:spPr>
          <a:xfrm>
            <a:off x="838203" y="1379179"/>
            <a:ext cx="8857340" cy="4843096"/>
          </a:xfrm>
          <a:prstGeom prst="rect">
            <a:avLst/>
          </a:prstGeom>
        </p:spPr>
      </p:pic>
    </p:spTree>
    <p:extLst>
      <p:ext uri="{BB962C8B-B14F-4D97-AF65-F5344CB8AC3E}">
        <p14:creationId xmlns:p14="http://schemas.microsoft.com/office/powerpoint/2010/main" val="78312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BFEB-E048-7E8A-E5D0-745FCCF6F154}"/>
              </a:ext>
            </a:extLst>
          </p:cNvPr>
          <p:cNvSpPr>
            <a:spLocks noGrp="1"/>
          </p:cNvSpPr>
          <p:nvPr>
            <p:ph type="title"/>
          </p:nvPr>
        </p:nvSpPr>
        <p:spPr/>
        <p:txBody>
          <a:bodyPr/>
          <a:lstStyle/>
          <a:p>
            <a:r>
              <a:rPr lang="en-GB" dirty="0"/>
              <a:t> process – on-site activities</a:t>
            </a:r>
          </a:p>
        </p:txBody>
      </p:sp>
      <p:pic>
        <p:nvPicPr>
          <p:cNvPr id="3" name="Picture 2">
            <a:extLst>
              <a:ext uri="{FF2B5EF4-FFF2-40B4-BE49-F238E27FC236}">
                <a16:creationId xmlns:a16="http://schemas.microsoft.com/office/drawing/2014/main" id="{79B49CC6-943B-2E39-8A19-62D119ECCADD}"/>
              </a:ext>
            </a:extLst>
          </p:cNvPr>
          <p:cNvPicPr>
            <a:picLocks noChangeAspect="1"/>
          </p:cNvPicPr>
          <p:nvPr/>
        </p:nvPicPr>
        <p:blipFill>
          <a:blip r:embed="rId2"/>
          <a:stretch>
            <a:fillRect/>
          </a:stretch>
        </p:blipFill>
        <p:spPr>
          <a:xfrm>
            <a:off x="666569" y="1334889"/>
            <a:ext cx="9812745" cy="5157981"/>
          </a:xfrm>
          <a:prstGeom prst="rect">
            <a:avLst/>
          </a:prstGeom>
        </p:spPr>
      </p:pic>
    </p:spTree>
    <p:extLst>
      <p:ext uri="{BB962C8B-B14F-4D97-AF65-F5344CB8AC3E}">
        <p14:creationId xmlns:p14="http://schemas.microsoft.com/office/powerpoint/2010/main" val="699928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1C19-856E-C543-95A7-06559136D993}"/>
              </a:ext>
            </a:extLst>
          </p:cNvPr>
          <p:cNvSpPr>
            <a:spLocks noGrp="1"/>
          </p:cNvSpPr>
          <p:nvPr>
            <p:ph type="title"/>
          </p:nvPr>
        </p:nvSpPr>
        <p:spPr/>
        <p:txBody>
          <a:bodyPr/>
          <a:lstStyle/>
          <a:p>
            <a:r>
              <a:rPr lang="en-GB" dirty="0"/>
              <a:t>Process – work completion</a:t>
            </a:r>
          </a:p>
        </p:txBody>
      </p:sp>
      <p:pic>
        <p:nvPicPr>
          <p:cNvPr id="6" name="Picture 5">
            <a:extLst>
              <a:ext uri="{FF2B5EF4-FFF2-40B4-BE49-F238E27FC236}">
                <a16:creationId xmlns:a16="http://schemas.microsoft.com/office/drawing/2014/main" id="{586A2B46-3709-D85D-76E6-F40658003CF2}"/>
              </a:ext>
            </a:extLst>
          </p:cNvPr>
          <p:cNvPicPr>
            <a:picLocks noChangeAspect="1"/>
          </p:cNvPicPr>
          <p:nvPr/>
        </p:nvPicPr>
        <p:blipFill>
          <a:blip r:embed="rId2"/>
          <a:stretch>
            <a:fillRect/>
          </a:stretch>
        </p:blipFill>
        <p:spPr>
          <a:xfrm>
            <a:off x="758260" y="1216929"/>
            <a:ext cx="9364797" cy="5275942"/>
          </a:xfrm>
          <a:prstGeom prst="rect">
            <a:avLst/>
          </a:prstGeom>
        </p:spPr>
      </p:pic>
    </p:spTree>
    <p:extLst>
      <p:ext uri="{BB962C8B-B14F-4D97-AF65-F5344CB8AC3E}">
        <p14:creationId xmlns:p14="http://schemas.microsoft.com/office/powerpoint/2010/main" val="3556954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138E-2088-9150-7C11-59361219D76C}"/>
              </a:ext>
            </a:extLst>
          </p:cNvPr>
          <p:cNvSpPr txBox="1">
            <a:spLocks noGrp="1"/>
          </p:cNvSpPr>
          <p:nvPr>
            <p:ph type="title"/>
          </p:nvPr>
        </p:nvSpPr>
        <p:spPr/>
        <p:txBody>
          <a:bodyPr/>
          <a:lstStyle/>
          <a:p>
            <a:pPr lvl="0"/>
            <a:r>
              <a:rPr lang="en-GB" dirty="0"/>
              <a:t>Overview of dcp394</a:t>
            </a:r>
          </a:p>
        </p:txBody>
      </p:sp>
      <p:sp>
        <p:nvSpPr>
          <p:cNvPr id="3" name="Text Placeholder 2">
            <a:extLst>
              <a:ext uri="{FF2B5EF4-FFF2-40B4-BE49-F238E27FC236}">
                <a16:creationId xmlns:a16="http://schemas.microsoft.com/office/drawing/2014/main" id="{717B72C6-D460-63F4-DB2E-A0E3C461A290}"/>
              </a:ext>
            </a:extLst>
          </p:cNvPr>
          <p:cNvSpPr txBox="1">
            <a:spLocks noGrp="1"/>
          </p:cNvSpPr>
          <p:nvPr>
            <p:ph type="body" idx="4294967295"/>
          </p:nvPr>
        </p:nvSpPr>
        <p:spPr>
          <a:xfrm>
            <a:off x="4032247" y="4316416"/>
            <a:ext cx="6965954" cy="1084258"/>
          </a:xfrm>
        </p:spPr>
        <p:txBody>
          <a:bodyPr anchor="ctr"/>
          <a:lstStyle/>
          <a:p>
            <a:pPr marL="0" lvl="0" indent="0">
              <a:buNone/>
            </a:pPr>
            <a:r>
              <a:rPr lang="en-GB" cap="all" spc="300" dirty="0"/>
              <a:t>Richard Colwill - ElectraLink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CAE9-9350-2A45-9D9E-0BF8B09B5673}"/>
              </a:ext>
            </a:extLst>
          </p:cNvPr>
          <p:cNvSpPr txBox="1">
            <a:spLocks noGrp="1"/>
          </p:cNvSpPr>
          <p:nvPr>
            <p:ph type="title"/>
          </p:nvPr>
        </p:nvSpPr>
        <p:spPr/>
        <p:txBody>
          <a:bodyPr>
            <a:normAutofit fontScale="90000"/>
          </a:bodyPr>
          <a:lstStyle/>
          <a:p>
            <a:r>
              <a:rPr lang="en-GB" dirty="0"/>
              <a:t>Overview of DCUSA change proposal dcp394</a:t>
            </a:r>
          </a:p>
        </p:txBody>
      </p:sp>
      <p:sp>
        <p:nvSpPr>
          <p:cNvPr id="3" name="Text Placeholder 3">
            <a:extLst>
              <a:ext uri="{FF2B5EF4-FFF2-40B4-BE49-F238E27FC236}">
                <a16:creationId xmlns:a16="http://schemas.microsoft.com/office/drawing/2014/main" id="{D638C891-7A28-B9F9-BDDB-F2922883DC95}"/>
              </a:ext>
            </a:extLst>
          </p:cNvPr>
          <p:cNvSpPr txBox="1">
            <a:spLocks noGrp="1"/>
          </p:cNvSpPr>
          <p:nvPr>
            <p:ph type="body" idx="4294967295"/>
          </p:nvPr>
        </p:nvSpPr>
        <p:spPr>
          <a:xfrm>
            <a:off x="838203" y="1836736"/>
            <a:ext cx="9285283" cy="4460872"/>
          </a:xfrm>
        </p:spPr>
        <p:txBody>
          <a:bodyPr/>
          <a:lstStyle/>
          <a:p>
            <a:pPr lvl="0"/>
            <a:r>
              <a:rPr lang="en-GB" dirty="0"/>
              <a:t>DCP 394 has been raised to establish the necessary legal arrangements, which would allow a REC accredited MEM, to accede to DCUSA in order to act as a SIP to undertake Safe Isolations Work.</a:t>
            </a:r>
          </a:p>
          <a:p>
            <a:pPr lvl="0"/>
            <a:r>
              <a:rPr lang="en-GB" dirty="0"/>
              <a:t>If DCP 394 is approved, the legal text will contain the following: </a:t>
            </a:r>
          </a:p>
          <a:p>
            <a:pPr lvl="1">
              <a:buChar char="-"/>
            </a:pPr>
            <a:r>
              <a:rPr lang="en-GB" dirty="0"/>
              <a:t>Condition that only a REC accredited MEM can apply to become a SIP</a:t>
            </a:r>
          </a:p>
          <a:p>
            <a:pPr lvl="1">
              <a:buChar char="-"/>
            </a:pPr>
            <a:r>
              <a:rPr lang="en-GB" dirty="0"/>
              <a:t>Definition of Safe Isolation Works</a:t>
            </a:r>
          </a:p>
          <a:p>
            <a:pPr lvl="1">
              <a:buChar char="-"/>
            </a:pPr>
            <a:r>
              <a:rPr lang="en-GB" dirty="0"/>
              <a:t>Obligation that works will only be undertaken by someone working on behalf of the SIP and with the permission of the customer</a:t>
            </a:r>
          </a:p>
          <a:p>
            <a:pPr lvl="1">
              <a:buChar char="-"/>
            </a:pPr>
            <a:r>
              <a:rPr lang="en-GB" dirty="0"/>
              <a:t>Obligations that the SIP will act in accordance with Good Industry Practice and comply with the REC Meter Operation Code of Practice</a:t>
            </a:r>
          </a:p>
          <a:p>
            <a:pPr lvl="1">
              <a:buChar char="-"/>
            </a:pPr>
            <a:r>
              <a:rPr lang="en-GB" dirty="0"/>
              <a:t>Clauses in relation to the provision of information to the Supplier and Distributor</a:t>
            </a:r>
          </a:p>
          <a:p>
            <a:pPr lvl="1">
              <a:buChar char="-"/>
            </a:pPr>
            <a:r>
              <a:rPr lang="en-GB" dirty="0"/>
              <a:t>Clauses in relation to liability in relation to any actions, proceedings, costs, demands, claims, expenses, liability, loss or damage</a:t>
            </a:r>
          </a:p>
          <a:p>
            <a:pPr lvl="1">
              <a:buChar char="-"/>
            </a:pPr>
            <a:r>
              <a:rPr lang="en-GB" dirty="0"/>
              <a:t>Confirmation that the SIP can raise changes and vote on changes specific to the legal text introduced by DCP 394</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286141D3-F702-E4CF-1281-EF789707A572}"/>
              </a:ext>
            </a:extLst>
          </p:cNvPr>
          <p:cNvSpPr txBox="1">
            <a:spLocks noGrp="1"/>
          </p:cNvSpPr>
          <p:nvPr>
            <p:ph type="title"/>
          </p:nvPr>
        </p:nvSpPr>
        <p:spPr/>
        <p:txBody>
          <a:bodyPr/>
          <a:lstStyle/>
          <a:p>
            <a:pPr lvl="0"/>
            <a:r>
              <a:rPr lang="en-GB"/>
              <a:t>Feedback on impact assessment</a:t>
            </a:r>
          </a:p>
        </p:txBody>
      </p:sp>
      <p:sp>
        <p:nvSpPr>
          <p:cNvPr id="3" name="Text Placeholder 5">
            <a:extLst>
              <a:ext uri="{FF2B5EF4-FFF2-40B4-BE49-F238E27FC236}">
                <a16:creationId xmlns:a16="http://schemas.microsoft.com/office/drawing/2014/main" id="{A71F099D-CDEB-F9D4-F9F8-250A5A01EF7F}"/>
              </a:ext>
            </a:extLst>
          </p:cNvPr>
          <p:cNvSpPr txBox="1">
            <a:spLocks noGrp="1"/>
          </p:cNvSpPr>
          <p:nvPr>
            <p:ph type="body" idx="4294967295"/>
          </p:nvPr>
        </p:nvSpPr>
        <p:spPr>
          <a:xfrm>
            <a:off x="4032247" y="4316416"/>
            <a:ext cx="6965954" cy="1084258"/>
          </a:xfrm>
        </p:spPr>
        <p:txBody>
          <a:bodyPr anchor="ctr"/>
          <a:lstStyle/>
          <a:p>
            <a:pPr marL="0" lvl="0" indent="0">
              <a:buNone/>
            </a:pPr>
            <a:r>
              <a:rPr lang="en-GB" cap="all" spc="300"/>
              <a:t>Colette baldwin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B53E2-508D-AEC1-D7A8-AB48430DDFF6}"/>
              </a:ext>
            </a:extLst>
          </p:cNvPr>
          <p:cNvSpPr txBox="1">
            <a:spLocks noGrp="1"/>
          </p:cNvSpPr>
          <p:nvPr>
            <p:ph type="title"/>
          </p:nvPr>
        </p:nvSpPr>
        <p:spPr/>
        <p:txBody>
          <a:bodyPr/>
          <a:lstStyle/>
          <a:p>
            <a:pPr lvl="0"/>
            <a:r>
              <a:rPr lang="en-GB"/>
              <a:t>Impact assessment feedback</a:t>
            </a:r>
          </a:p>
        </p:txBody>
      </p:sp>
      <p:sp>
        <p:nvSpPr>
          <p:cNvPr id="3" name="Text Placeholder 3">
            <a:extLst>
              <a:ext uri="{FF2B5EF4-FFF2-40B4-BE49-F238E27FC236}">
                <a16:creationId xmlns:a16="http://schemas.microsoft.com/office/drawing/2014/main" id="{207D1E6C-472D-3A10-73A3-59D7765F93F5}"/>
              </a:ext>
            </a:extLst>
          </p:cNvPr>
          <p:cNvSpPr txBox="1">
            <a:spLocks noGrp="1"/>
          </p:cNvSpPr>
          <p:nvPr>
            <p:ph type="body" idx="4294967295"/>
          </p:nvPr>
        </p:nvSpPr>
        <p:spPr>
          <a:xfrm>
            <a:off x="838203" y="1827583"/>
            <a:ext cx="8536618" cy="4460872"/>
          </a:xfrm>
        </p:spPr>
        <p:txBody>
          <a:bodyPr/>
          <a:lstStyle/>
          <a:p>
            <a:pPr lvl="0"/>
            <a:r>
              <a:rPr lang="en-GB"/>
              <a:t>We issued our Impact Assessment to the industry for their feedback and were heartened to receive 13 response from across the spectrum of parties…Thank you.</a:t>
            </a:r>
          </a:p>
          <a:p>
            <a:pPr lvl="0"/>
            <a:r>
              <a:rPr lang="en-GB"/>
              <a:t>Many of the responses raised additional questions that either hadn’t been covered in the initial assessment, or were clarifications on the proposed solution.</a:t>
            </a:r>
          </a:p>
          <a:p>
            <a:pPr lvl="0"/>
            <a:r>
              <a:rPr lang="en-GB"/>
              <a:t>We have created and shared an FAQ document with you in advance of today’s session, which we hope you found helpful and addresses your areas of concern, however, please feel free to raise any additional questions – using Slido or the Chat.</a:t>
            </a:r>
          </a:p>
          <a:p>
            <a:pPr lvl="0"/>
            <a:r>
              <a:rPr lang="en-GB"/>
              <a:t>A copy of the FAQ document can be found on the Change Proposal page on the REC Portal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22543E4A-D562-1451-FCC8-6D39D0C8C54D}"/>
              </a:ext>
            </a:extLst>
          </p:cNvPr>
          <p:cNvSpPr txBox="1">
            <a:spLocks noGrp="1"/>
          </p:cNvSpPr>
          <p:nvPr>
            <p:ph type="title"/>
          </p:nvPr>
        </p:nvSpPr>
        <p:spPr/>
        <p:txBody>
          <a:bodyPr/>
          <a:lstStyle/>
          <a:p>
            <a:pPr lvl="0"/>
            <a:r>
              <a:rPr lang="en-GB" dirty="0"/>
              <a:t> Summary of feedback received</a:t>
            </a:r>
          </a:p>
        </p:txBody>
      </p:sp>
      <p:grpSp>
        <p:nvGrpSpPr>
          <p:cNvPr id="3" name="Diagram 14">
            <a:extLst>
              <a:ext uri="{FF2B5EF4-FFF2-40B4-BE49-F238E27FC236}">
                <a16:creationId xmlns:a16="http://schemas.microsoft.com/office/drawing/2014/main" id="{7408CEBF-37F4-5D46-6136-CA4B98D4E3B1}"/>
              </a:ext>
            </a:extLst>
          </p:cNvPr>
          <p:cNvGrpSpPr/>
          <p:nvPr/>
        </p:nvGrpSpPr>
        <p:grpSpPr>
          <a:xfrm>
            <a:off x="605689" y="1482114"/>
            <a:ext cx="9992471" cy="5009997"/>
            <a:chOff x="605689" y="1482114"/>
            <a:chExt cx="9992471" cy="5009997"/>
          </a:xfrm>
        </p:grpSpPr>
        <p:sp>
          <p:nvSpPr>
            <p:cNvPr id="4" name="Freeform: Shape 3">
              <a:extLst>
                <a:ext uri="{FF2B5EF4-FFF2-40B4-BE49-F238E27FC236}">
                  <a16:creationId xmlns:a16="http://schemas.microsoft.com/office/drawing/2014/main" id="{9984201E-13C6-4FE5-2F2E-6BF69D0D40BA}"/>
                </a:ext>
              </a:extLst>
            </p:cNvPr>
            <p:cNvSpPr/>
            <p:nvPr/>
          </p:nvSpPr>
          <p:spPr>
            <a:xfrm>
              <a:off x="3041074" y="1656472"/>
              <a:ext cx="7526929" cy="1264743"/>
            </a:xfrm>
            <a:custGeom>
              <a:avLst/>
              <a:gdLst>
                <a:gd name="f0" fmla="val 10800000"/>
                <a:gd name="f1" fmla="val 5400000"/>
                <a:gd name="f2" fmla="val 180"/>
                <a:gd name="f3" fmla="val w"/>
                <a:gd name="f4" fmla="val h"/>
                <a:gd name="f5" fmla="val 0"/>
                <a:gd name="f6" fmla="val 1264740"/>
                <a:gd name="f7" fmla="val 7526932"/>
                <a:gd name="f8" fmla="val 1254512"/>
                <a:gd name="f9" fmla="val 6272420"/>
                <a:gd name="f10" fmla="val 6965266"/>
                <a:gd name="f11" fmla="val 1248882"/>
                <a:gd name="f12" fmla="val 1229321"/>
                <a:gd name="f13" fmla="val 561666"/>
                <a:gd name="f14" fmla="+- 0 0 -90"/>
                <a:gd name="f15" fmla="*/ f3 1 1264740"/>
                <a:gd name="f16" fmla="*/ f4 1 7526932"/>
                <a:gd name="f17" fmla="+- f7 0 f5"/>
                <a:gd name="f18" fmla="+- f6 0 f5"/>
                <a:gd name="f19" fmla="*/ f14 f0 1"/>
                <a:gd name="f20" fmla="*/ f18 1 1264740"/>
                <a:gd name="f21" fmla="*/ f17 1 7526932"/>
                <a:gd name="f22" fmla="*/ 210794 f18 1"/>
                <a:gd name="f23" fmla="*/ 0 f17 1"/>
                <a:gd name="f24" fmla="*/ 1053946 f18 1"/>
                <a:gd name="f25" fmla="*/ 1264740 f18 1"/>
                <a:gd name="f26" fmla="*/ 210794 f17 1"/>
                <a:gd name="f27" fmla="*/ 7526932 f17 1"/>
                <a:gd name="f28" fmla="*/ 0 f18 1"/>
                <a:gd name="f29" fmla="*/ f19 1 f2"/>
                <a:gd name="f30" fmla="*/ f22 1 1264740"/>
                <a:gd name="f31" fmla="*/ f23 1 7526932"/>
                <a:gd name="f32" fmla="*/ f24 1 1264740"/>
                <a:gd name="f33" fmla="*/ f25 1 1264740"/>
                <a:gd name="f34" fmla="*/ f26 1 7526932"/>
                <a:gd name="f35" fmla="*/ f27 1 7526932"/>
                <a:gd name="f36" fmla="*/ f28 1 1264740"/>
                <a:gd name="f37" fmla="*/ f5 1 f20"/>
                <a:gd name="f38" fmla="*/ f6 1 f20"/>
                <a:gd name="f39" fmla="*/ f5 1 f21"/>
                <a:gd name="f40" fmla="*/ f7 1 f21"/>
                <a:gd name="f41" fmla="+- f29 0 f1"/>
                <a:gd name="f42" fmla="*/ f30 1 f20"/>
                <a:gd name="f43" fmla="*/ f31 1 f21"/>
                <a:gd name="f44" fmla="*/ f32 1 f20"/>
                <a:gd name="f45" fmla="*/ f33 1 f20"/>
                <a:gd name="f46" fmla="*/ f34 1 f21"/>
                <a:gd name="f47" fmla="*/ f35 1 f21"/>
                <a:gd name="f48" fmla="*/ f36 1 f20"/>
                <a:gd name="f49" fmla="*/ f37 f15 1"/>
                <a:gd name="f50" fmla="*/ f38 f15 1"/>
                <a:gd name="f51" fmla="*/ f40 f16 1"/>
                <a:gd name="f52" fmla="*/ f39 f16 1"/>
                <a:gd name="f53" fmla="*/ f42 f15 1"/>
                <a:gd name="f54" fmla="*/ f43 f16 1"/>
                <a:gd name="f55" fmla="*/ f44 f15 1"/>
                <a:gd name="f56" fmla="*/ f45 f15 1"/>
                <a:gd name="f57" fmla="*/ f46 f16 1"/>
                <a:gd name="f58" fmla="*/ f47 f16 1"/>
                <a:gd name="f59" fmla="*/ f48 f15 1"/>
              </a:gdLst>
              <a:ahLst/>
              <a:cxnLst>
                <a:cxn ang="3cd4">
                  <a:pos x="hc" y="t"/>
                </a:cxn>
                <a:cxn ang="0">
                  <a:pos x="r" y="vc"/>
                </a:cxn>
                <a:cxn ang="cd4">
                  <a:pos x="hc" y="b"/>
                </a:cxn>
                <a:cxn ang="cd2">
                  <a:pos x="l" y="vc"/>
                </a:cxn>
                <a:cxn ang="f41">
                  <a:pos x="f53" y="f54"/>
                </a:cxn>
                <a:cxn ang="f41">
                  <a:pos x="f55" y="f54"/>
                </a:cxn>
                <a:cxn ang="f41">
                  <a:pos x="f56" y="f57"/>
                </a:cxn>
                <a:cxn ang="f41">
                  <a:pos x="f56" y="f58"/>
                </a:cxn>
                <a:cxn ang="f41">
                  <a:pos x="f56" y="f58"/>
                </a:cxn>
                <a:cxn ang="f41">
                  <a:pos x="f59" y="f58"/>
                </a:cxn>
                <a:cxn ang="f41">
                  <a:pos x="f59" y="f58"/>
                </a:cxn>
                <a:cxn ang="f41">
                  <a:pos x="f59" y="f57"/>
                </a:cxn>
                <a:cxn ang="f41">
                  <a:pos x="f53" y="f54"/>
                </a:cxn>
              </a:cxnLst>
              <a:rect l="f49" t="f52" r="f50" b="f51"/>
              <a:pathLst>
                <a:path w="1264740" h="7526932">
                  <a:moveTo>
                    <a:pt x="f6" y="f8"/>
                  </a:moveTo>
                  <a:lnTo>
                    <a:pt x="f6" y="f9"/>
                  </a:lnTo>
                  <a:cubicBezTo>
                    <a:pt x="f6" y="f10"/>
                    <a:pt x="f11" y="f7"/>
                    <a:pt x="f12" y="f7"/>
                  </a:cubicBezTo>
                  <a:lnTo>
                    <a:pt x="f5" y="f7"/>
                  </a:lnTo>
                  <a:lnTo>
                    <a:pt x="f5" y="f7"/>
                  </a:lnTo>
                  <a:lnTo>
                    <a:pt x="f5" y="f5"/>
                  </a:lnTo>
                  <a:lnTo>
                    <a:pt x="f5" y="f5"/>
                  </a:lnTo>
                  <a:lnTo>
                    <a:pt x="f12" y="f5"/>
                  </a:lnTo>
                  <a:cubicBezTo>
                    <a:pt x="f11" y="f5"/>
                    <a:pt x="f6" y="f13"/>
                    <a:pt x="f6" y="f8"/>
                  </a:cubicBezTo>
                  <a:close/>
                </a:path>
              </a:pathLst>
            </a:custGeom>
            <a:solidFill>
              <a:srgbClr val="E7AB00">
                <a:alpha val="60000"/>
              </a:srgbClr>
            </a:solidFill>
            <a:ln w="12701" cap="flat">
              <a:solidFill>
                <a:srgbClr val="D7CDCD">
                  <a:alpha val="90000"/>
                </a:srgbClr>
              </a:solidFill>
              <a:prstDash val="solid"/>
              <a:miter/>
            </a:ln>
          </p:spPr>
          <p:txBody>
            <a:bodyPr vert="horz" wrap="square" lIns="129543" tIns="126507" rIns="191283" bIns="126507" anchor="ctr" anchorCtr="0" compatLnSpc="1">
              <a:noAutofit/>
            </a:bodyPr>
            <a:lstStyle/>
            <a:p>
              <a:pPr marL="171450" marR="0" lvl="1" indent="-171450" algn="l" defTabSz="800100"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Roboto" panose="02000000000000000000" pitchFamily="2" charset="0"/>
                  <a:ea typeface="Roboto" panose="02000000000000000000" pitchFamily="2" charset="0"/>
                </a:rPr>
                <a:t>Broadly supportive, but needed clarity on roles, responsibilities, liabilities, and costs.</a:t>
              </a:r>
            </a:p>
            <a:p>
              <a:pPr marL="171450" marR="0" lvl="1" indent="-171450" algn="l" defTabSz="800100"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Roboto" panose="02000000000000000000" pitchFamily="2" charset="0"/>
                  <a:ea typeface="Roboto" panose="02000000000000000000" pitchFamily="2" charset="0"/>
                </a:rPr>
                <a:t>Preference for the use of Market Messages over SDEP.</a:t>
              </a:r>
            </a:p>
            <a:p>
              <a:pPr marL="171450" marR="0" lvl="1" indent="-171450" algn="l" defTabSz="800100"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Roboto" panose="02000000000000000000" pitchFamily="2" charset="0"/>
                  <a:ea typeface="Roboto" panose="02000000000000000000" pitchFamily="2" charset="0"/>
                </a:rPr>
                <a:t>Implementation timescales between 8 weeks – 18 months</a:t>
              </a:r>
            </a:p>
          </p:txBody>
        </p:sp>
        <p:sp>
          <p:nvSpPr>
            <p:cNvPr id="5" name="Freeform: Shape 4">
              <a:extLst>
                <a:ext uri="{FF2B5EF4-FFF2-40B4-BE49-F238E27FC236}">
                  <a16:creationId xmlns:a16="http://schemas.microsoft.com/office/drawing/2014/main" id="{E92FEE44-BE75-E4B0-84ED-7025DCC0E657}"/>
                </a:ext>
              </a:extLst>
            </p:cNvPr>
            <p:cNvSpPr/>
            <p:nvPr/>
          </p:nvSpPr>
          <p:spPr>
            <a:xfrm>
              <a:off x="605689" y="1482114"/>
              <a:ext cx="2506754" cy="1580924"/>
            </a:xfrm>
            <a:custGeom>
              <a:avLst/>
              <a:gdLst>
                <a:gd name="f0" fmla="val 10800000"/>
                <a:gd name="f1" fmla="val 5400000"/>
                <a:gd name="f2" fmla="val 180"/>
                <a:gd name="f3" fmla="val w"/>
                <a:gd name="f4" fmla="val h"/>
                <a:gd name="f5" fmla="val 0"/>
                <a:gd name="f6" fmla="val 2506759"/>
                <a:gd name="f7" fmla="val 1580925"/>
                <a:gd name="f8" fmla="val 263493"/>
                <a:gd name="f9" fmla="val 117970"/>
                <a:gd name="f10" fmla="val 2243266"/>
                <a:gd name="f11" fmla="val 2388789"/>
                <a:gd name="f12" fmla="val 1317432"/>
                <a:gd name="f13" fmla="val 1462955"/>
                <a:gd name="f14" fmla="+- 0 0 -90"/>
                <a:gd name="f15" fmla="*/ f3 1 2506759"/>
                <a:gd name="f16" fmla="*/ f4 1 1580925"/>
                <a:gd name="f17" fmla="+- f7 0 f5"/>
                <a:gd name="f18" fmla="+- f6 0 f5"/>
                <a:gd name="f19" fmla="*/ f14 f0 1"/>
                <a:gd name="f20" fmla="*/ f18 1 2506759"/>
                <a:gd name="f21" fmla="*/ f17 1 1580925"/>
                <a:gd name="f22" fmla="*/ 0 f18 1"/>
                <a:gd name="f23" fmla="*/ 263493 f17 1"/>
                <a:gd name="f24" fmla="*/ 263493 f18 1"/>
                <a:gd name="f25" fmla="*/ 0 f17 1"/>
                <a:gd name="f26" fmla="*/ 2243266 f18 1"/>
                <a:gd name="f27" fmla="*/ 2506759 f18 1"/>
                <a:gd name="f28" fmla="*/ 1317432 f17 1"/>
                <a:gd name="f29" fmla="*/ 1580925 f17 1"/>
                <a:gd name="f30" fmla="*/ f19 1 f2"/>
                <a:gd name="f31" fmla="*/ f22 1 2506759"/>
                <a:gd name="f32" fmla="*/ f23 1 1580925"/>
                <a:gd name="f33" fmla="*/ f24 1 2506759"/>
                <a:gd name="f34" fmla="*/ f25 1 1580925"/>
                <a:gd name="f35" fmla="*/ f26 1 2506759"/>
                <a:gd name="f36" fmla="*/ f27 1 2506759"/>
                <a:gd name="f37" fmla="*/ f28 1 1580925"/>
                <a:gd name="f38" fmla="*/ f29 1 1580925"/>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506759" h="1580925">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E7AB00"/>
            </a:solidFill>
            <a:ln w="12701" cap="flat">
              <a:solidFill>
                <a:srgbClr val="FFFFFF"/>
              </a:solidFill>
              <a:prstDash val="solid"/>
              <a:miter/>
            </a:ln>
          </p:spPr>
          <p:txBody>
            <a:bodyPr vert="horz" wrap="square" lIns="229578" tIns="153372" rIns="229578" bIns="153372" anchor="ctr" anchorCtr="1" compatLnSpc="1">
              <a:noAutofit/>
            </a:bodyPr>
            <a:lstStyle/>
            <a:p>
              <a:pPr marL="0" marR="0" lvl="0" indent="0" algn="ctr" defTabSz="1777995" rtl="0" fontAlgn="auto" hangingPunct="1">
                <a:lnSpc>
                  <a:spcPct val="90000"/>
                </a:lnSpc>
                <a:spcBef>
                  <a:spcPts val="0"/>
                </a:spcBef>
                <a:spcAft>
                  <a:spcPts val="1700"/>
                </a:spcAft>
                <a:buNone/>
                <a:tabLst/>
                <a:defRPr sz="1800" b="0" i="0" u="none" strike="noStrike" kern="0" cap="none" spc="0" baseline="0">
                  <a:solidFill>
                    <a:srgbClr val="000000"/>
                  </a:solidFill>
                  <a:uFillTx/>
                </a:defRPr>
              </a:pPr>
              <a:r>
                <a:rPr lang="en-GB" sz="3200" b="0" i="0" u="none" strike="noStrike" kern="1200" cap="none" spc="0" baseline="0" dirty="0">
                  <a:solidFill>
                    <a:srgbClr val="000000"/>
                  </a:solidFill>
                  <a:uFillTx/>
                  <a:latin typeface="Roboto" panose="02000000000000000000" pitchFamily="2" charset="0"/>
                  <a:ea typeface="Roboto" panose="02000000000000000000" pitchFamily="2" charset="0"/>
                </a:rPr>
                <a:t>Supplier</a:t>
              </a:r>
            </a:p>
          </p:txBody>
        </p:sp>
        <p:sp>
          <p:nvSpPr>
            <p:cNvPr id="6" name="Freeform: Shape 5">
              <a:extLst>
                <a:ext uri="{FF2B5EF4-FFF2-40B4-BE49-F238E27FC236}">
                  <a16:creationId xmlns:a16="http://schemas.microsoft.com/office/drawing/2014/main" id="{47E47180-32B4-8050-299D-BCF1046B9AD5}"/>
                </a:ext>
              </a:extLst>
            </p:cNvPr>
            <p:cNvSpPr/>
            <p:nvPr/>
          </p:nvSpPr>
          <p:spPr>
            <a:xfrm>
              <a:off x="3087508" y="3249000"/>
              <a:ext cx="7486714" cy="1484455"/>
            </a:xfrm>
            <a:custGeom>
              <a:avLst/>
              <a:gdLst>
                <a:gd name="f0" fmla="val 10800000"/>
                <a:gd name="f1" fmla="val 5400000"/>
                <a:gd name="f2" fmla="val 180"/>
                <a:gd name="f3" fmla="val w"/>
                <a:gd name="f4" fmla="val h"/>
                <a:gd name="f5" fmla="val 0"/>
                <a:gd name="f6" fmla="val 1484451"/>
                <a:gd name="f7" fmla="val 7486711"/>
                <a:gd name="f8" fmla="val 1247808"/>
                <a:gd name="f9" fmla="val 6238903"/>
                <a:gd name="f10" fmla="val 6928046"/>
                <a:gd name="f11" fmla="val 1462488"/>
                <a:gd name="f12" fmla="val 1435394"/>
                <a:gd name="f13" fmla="val 558665"/>
                <a:gd name="f14" fmla="+- 0 0 -90"/>
                <a:gd name="f15" fmla="*/ f3 1 1484451"/>
                <a:gd name="f16" fmla="*/ f4 1 7486711"/>
                <a:gd name="f17" fmla="+- f7 0 f5"/>
                <a:gd name="f18" fmla="+- f6 0 f5"/>
                <a:gd name="f19" fmla="*/ f14 f0 1"/>
                <a:gd name="f20" fmla="*/ f18 1 1484451"/>
                <a:gd name="f21" fmla="*/ f17 1 7486711"/>
                <a:gd name="f22" fmla="*/ 247413 f18 1"/>
                <a:gd name="f23" fmla="*/ 0 f17 1"/>
                <a:gd name="f24" fmla="*/ 1237038 f18 1"/>
                <a:gd name="f25" fmla="*/ 1484451 f18 1"/>
                <a:gd name="f26" fmla="*/ 247413 f17 1"/>
                <a:gd name="f27" fmla="*/ 7486711 f17 1"/>
                <a:gd name="f28" fmla="*/ 0 f18 1"/>
                <a:gd name="f29" fmla="*/ f19 1 f2"/>
                <a:gd name="f30" fmla="*/ f22 1 1484451"/>
                <a:gd name="f31" fmla="*/ f23 1 7486711"/>
                <a:gd name="f32" fmla="*/ f24 1 1484451"/>
                <a:gd name="f33" fmla="*/ f25 1 1484451"/>
                <a:gd name="f34" fmla="*/ f26 1 7486711"/>
                <a:gd name="f35" fmla="*/ f27 1 7486711"/>
                <a:gd name="f36" fmla="*/ f28 1 1484451"/>
                <a:gd name="f37" fmla="*/ f5 1 f20"/>
                <a:gd name="f38" fmla="*/ f6 1 f20"/>
                <a:gd name="f39" fmla="*/ f5 1 f21"/>
                <a:gd name="f40" fmla="*/ f7 1 f21"/>
                <a:gd name="f41" fmla="+- f29 0 f1"/>
                <a:gd name="f42" fmla="*/ f30 1 f20"/>
                <a:gd name="f43" fmla="*/ f31 1 f21"/>
                <a:gd name="f44" fmla="*/ f32 1 f20"/>
                <a:gd name="f45" fmla="*/ f33 1 f20"/>
                <a:gd name="f46" fmla="*/ f34 1 f21"/>
                <a:gd name="f47" fmla="*/ f35 1 f21"/>
                <a:gd name="f48" fmla="*/ f36 1 f20"/>
                <a:gd name="f49" fmla="*/ f37 f15 1"/>
                <a:gd name="f50" fmla="*/ f38 f15 1"/>
                <a:gd name="f51" fmla="*/ f40 f16 1"/>
                <a:gd name="f52" fmla="*/ f39 f16 1"/>
                <a:gd name="f53" fmla="*/ f42 f15 1"/>
                <a:gd name="f54" fmla="*/ f43 f16 1"/>
                <a:gd name="f55" fmla="*/ f44 f15 1"/>
                <a:gd name="f56" fmla="*/ f45 f15 1"/>
                <a:gd name="f57" fmla="*/ f46 f16 1"/>
                <a:gd name="f58" fmla="*/ f47 f16 1"/>
                <a:gd name="f59" fmla="*/ f48 f15 1"/>
              </a:gdLst>
              <a:ahLst/>
              <a:cxnLst>
                <a:cxn ang="3cd4">
                  <a:pos x="hc" y="t"/>
                </a:cxn>
                <a:cxn ang="0">
                  <a:pos x="r" y="vc"/>
                </a:cxn>
                <a:cxn ang="cd4">
                  <a:pos x="hc" y="b"/>
                </a:cxn>
                <a:cxn ang="cd2">
                  <a:pos x="l" y="vc"/>
                </a:cxn>
                <a:cxn ang="f41">
                  <a:pos x="f53" y="f54"/>
                </a:cxn>
                <a:cxn ang="f41">
                  <a:pos x="f55" y="f54"/>
                </a:cxn>
                <a:cxn ang="f41">
                  <a:pos x="f56" y="f57"/>
                </a:cxn>
                <a:cxn ang="f41">
                  <a:pos x="f56" y="f58"/>
                </a:cxn>
                <a:cxn ang="f41">
                  <a:pos x="f56" y="f58"/>
                </a:cxn>
                <a:cxn ang="f41">
                  <a:pos x="f59" y="f58"/>
                </a:cxn>
                <a:cxn ang="f41">
                  <a:pos x="f59" y="f58"/>
                </a:cxn>
                <a:cxn ang="f41">
                  <a:pos x="f59" y="f57"/>
                </a:cxn>
                <a:cxn ang="f41">
                  <a:pos x="f53" y="f54"/>
                </a:cxn>
              </a:cxnLst>
              <a:rect l="f49" t="f52" r="f50" b="f51"/>
              <a:pathLst>
                <a:path w="1484451" h="7486711">
                  <a:moveTo>
                    <a:pt x="f6" y="f8"/>
                  </a:moveTo>
                  <a:lnTo>
                    <a:pt x="f6" y="f9"/>
                  </a:lnTo>
                  <a:cubicBezTo>
                    <a:pt x="f6" y="f10"/>
                    <a:pt x="f11" y="f7"/>
                    <a:pt x="f12" y="f7"/>
                  </a:cubicBezTo>
                  <a:lnTo>
                    <a:pt x="f5" y="f7"/>
                  </a:lnTo>
                  <a:lnTo>
                    <a:pt x="f5" y="f7"/>
                  </a:lnTo>
                  <a:lnTo>
                    <a:pt x="f5" y="f5"/>
                  </a:lnTo>
                  <a:lnTo>
                    <a:pt x="f5" y="f5"/>
                  </a:lnTo>
                  <a:lnTo>
                    <a:pt x="f12" y="f5"/>
                  </a:lnTo>
                  <a:cubicBezTo>
                    <a:pt x="f11" y="f5"/>
                    <a:pt x="f6" y="f13"/>
                    <a:pt x="f6" y="f8"/>
                  </a:cubicBezTo>
                  <a:close/>
                </a:path>
              </a:pathLst>
            </a:custGeom>
            <a:solidFill>
              <a:srgbClr val="E7AB00">
                <a:alpha val="60000"/>
              </a:srgbClr>
            </a:solidFill>
            <a:ln w="12701" cap="flat">
              <a:solidFill>
                <a:srgbClr val="D7CDCD">
                  <a:alpha val="90000"/>
                </a:srgbClr>
              </a:solidFill>
              <a:prstDash val="solid"/>
              <a:miter/>
            </a:ln>
          </p:spPr>
          <p:txBody>
            <a:bodyPr vert="horz" wrap="square" lIns="129543" tIns="137233" rIns="202000" bIns="137233" anchor="ctr" anchorCtr="0" compatLnSpc="1">
              <a:noAutofit/>
            </a:bodyPr>
            <a:lstStyle/>
            <a:p>
              <a:pPr marL="171450" marR="0" lvl="1" indent="-171450" algn="l" defTabSz="800100"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Roboto" panose="02000000000000000000" pitchFamily="2" charset="0"/>
                  <a:ea typeface="Roboto" panose="02000000000000000000" pitchFamily="2" charset="0"/>
                </a:rPr>
                <a:t>Broadly supportive, concerned about impacts on Smart Metering Installation Alerts and reporting/funding.</a:t>
              </a:r>
            </a:p>
            <a:p>
              <a:pPr marL="171450" marR="0" lvl="1" indent="-171450" algn="l" defTabSz="800100"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Roboto" panose="02000000000000000000" pitchFamily="2" charset="0"/>
                  <a:ea typeface="Roboto" panose="02000000000000000000" pitchFamily="2" charset="0"/>
                </a:rPr>
                <a:t>Recognised additional providers available to Landlords while suppliers are focused on Roll-out activities, and would improve DNO resources to focus on maintaining and improving the network particularly Net Zero targets.</a:t>
              </a:r>
            </a:p>
          </p:txBody>
        </p:sp>
        <p:sp>
          <p:nvSpPr>
            <p:cNvPr id="7" name="Freeform: Shape 6">
              <a:extLst>
                <a:ext uri="{FF2B5EF4-FFF2-40B4-BE49-F238E27FC236}">
                  <a16:creationId xmlns:a16="http://schemas.microsoft.com/office/drawing/2014/main" id="{DFA32C84-C323-1F42-0614-6E3A7512A94C}"/>
                </a:ext>
              </a:extLst>
            </p:cNvPr>
            <p:cNvSpPr/>
            <p:nvPr/>
          </p:nvSpPr>
          <p:spPr>
            <a:xfrm>
              <a:off x="605689" y="3133859"/>
              <a:ext cx="2549914" cy="1698278"/>
            </a:xfrm>
            <a:custGeom>
              <a:avLst/>
              <a:gdLst>
                <a:gd name="f0" fmla="val 10800000"/>
                <a:gd name="f1" fmla="val 5400000"/>
                <a:gd name="f2" fmla="val 180"/>
                <a:gd name="f3" fmla="val w"/>
                <a:gd name="f4" fmla="val h"/>
                <a:gd name="f5" fmla="val 0"/>
                <a:gd name="f6" fmla="val 2549914"/>
                <a:gd name="f7" fmla="val 1698277"/>
                <a:gd name="f8" fmla="val 283052"/>
                <a:gd name="f9" fmla="val 126727"/>
                <a:gd name="f10" fmla="val 2266862"/>
                <a:gd name="f11" fmla="val 2423187"/>
                <a:gd name="f12" fmla="val 1415225"/>
                <a:gd name="f13" fmla="val 1571550"/>
                <a:gd name="f14" fmla="+- 0 0 -90"/>
                <a:gd name="f15" fmla="*/ f3 1 2549914"/>
                <a:gd name="f16" fmla="*/ f4 1 1698277"/>
                <a:gd name="f17" fmla="+- f7 0 f5"/>
                <a:gd name="f18" fmla="+- f6 0 f5"/>
                <a:gd name="f19" fmla="*/ f14 f0 1"/>
                <a:gd name="f20" fmla="*/ f18 1 2549914"/>
                <a:gd name="f21" fmla="*/ f17 1 1698277"/>
                <a:gd name="f22" fmla="*/ 0 f18 1"/>
                <a:gd name="f23" fmla="*/ 283052 f17 1"/>
                <a:gd name="f24" fmla="*/ 283052 f18 1"/>
                <a:gd name="f25" fmla="*/ 0 f17 1"/>
                <a:gd name="f26" fmla="*/ 2266862 f18 1"/>
                <a:gd name="f27" fmla="*/ 2549914 f18 1"/>
                <a:gd name="f28" fmla="*/ 1415225 f17 1"/>
                <a:gd name="f29" fmla="*/ 1698277 f17 1"/>
                <a:gd name="f30" fmla="*/ f19 1 f2"/>
                <a:gd name="f31" fmla="*/ f22 1 2549914"/>
                <a:gd name="f32" fmla="*/ f23 1 1698277"/>
                <a:gd name="f33" fmla="*/ f24 1 2549914"/>
                <a:gd name="f34" fmla="*/ f25 1 1698277"/>
                <a:gd name="f35" fmla="*/ f26 1 2549914"/>
                <a:gd name="f36" fmla="*/ f27 1 2549914"/>
                <a:gd name="f37" fmla="*/ f28 1 1698277"/>
                <a:gd name="f38" fmla="*/ f29 1 1698277"/>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549914" h="169827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E7AB00"/>
            </a:solidFill>
            <a:ln w="12701" cap="flat">
              <a:solidFill>
                <a:srgbClr val="FFFFFF"/>
              </a:solidFill>
              <a:prstDash val="solid"/>
              <a:miter/>
            </a:ln>
          </p:spPr>
          <p:txBody>
            <a:bodyPr vert="horz" wrap="square" lIns="235302" tIns="159105" rIns="235302" bIns="159105" anchor="ctr" anchorCtr="1" compatLnSpc="1">
              <a:noAutofit/>
            </a:bodyPr>
            <a:lstStyle/>
            <a:p>
              <a:pPr marL="0" marR="0" lvl="0" indent="0" algn="ctr" defTabSz="1777995" rtl="0" fontAlgn="auto" hangingPunct="1">
                <a:lnSpc>
                  <a:spcPct val="90000"/>
                </a:lnSpc>
                <a:spcBef>
                  <a:spcPts val="0"/>
                </a:spcBef>
                <a:spcAft>
                  <a:spcPts val="1700"/>
                </a:spcAft>
                <a:buNone/>
                <a:tabLst/>
                <a:defRPr sz="1800" b="0" i="0" u="none" strike="noStrike" kern="0" cap="none" spc="0" baseline="0">
                  <a:solidFill>
                    <a:srgbClr val="000000"/>
                  </a:solidFill>
                  <a:uFillTx/>
                </a:defRPr>
              </a:pPr>
              <a:r>
                <a:rPr lang="en-GB" sz="3200" b="0" i="0" u="none" strike="noStrike" kern="1200" cap="none" spc="0" baseline="0" dirty="0">
                  <a:solidFill>
                    <a:srgbClr val="000000"/>
                  </a:solidFill>
                  <a:uFillTx/>
                  <a:latin typeface="Roboto" panose="02000000000000000000" pitchFamily="2" charset="0"/>
                  <a:ea typeface="Roboto" panose="02000000000000000000" pitchFamily="2" charset="0"/>
                </a:rPr>
                <a:t>DNO</a:t>
              </a:r>
            </a:p>
          </p:txBody>
        </p:sp>
        <p:sp>
          <p:nvSpPr>
            <p:cNvPr id="8" name="Freeform: Shape 7">
              <a:extLst>
                <a:ext uri="{FF2B5EF4-FFF2-40B4-BE49-F238E27FC236}">
                  <a16:creationId xmlns:a16="http://schemas.microsoft.com/office/drawing/2014/main" id="{AAD5FE39-4147-BD88-17CA-9B1215A5D9B2}"/>
                </a:ext>
              </a:extLst>
            </p:cNvPr>
            <p:cNvSpPr/>
            <p:nvPr/>
          </p:nvSpPr>
          <p:spPr>
            <a:xfrm>
              <a:off x="3088312" y="5069278"/>
              <a:ext cx="7509848" cy="1264743"/>
            </a:xfrm>
            <a:custGeom>
              <a:avLst/>
              <a:gdLst>
                <a:gd name="f0" fmla="val 10800000"/>
                <a:gd name="f1" fmla="val 5400000"/>
                <a:gd name="f2" fmla="val 180"/>
                <a:gd name="f3" fmla="val w"/>
                <a:gd name="f4" fmla="val h"/>
                <a:gd name="f5" fmla="val 0"/>
                <a:gd name="f6" fmla="val 1264740"/>
                <a:gd name="f7" fmla="val 7509850"/>
                <a:gd name="f8" fmla="val 1251665"/>
                <a:gd name="f9" fmla="val 6258185"/>
                <a:gd name="f10" fmla="val 6949458"/>
                <a:gd name="f11" fmla="val 1248846"/>
                <a:gd name="f12" fmla="val 1229240"/>
                <a:gd name="f13" fmla="val 560392"/>
                <a:gd name="f14" fmla="+- 0 0 -90"/>
                <a:gd name="f15" fmla="*/ f3 1 1264740"/>
                <a:gd name="f16" fmla="*/ f4 1 7509850"/>
                <a:gd name="f17" fmla="+- f7 0 f5"/>
                <a:gd name="f18" fmla="+- f6 0 f5"/>
                <a:gd name="f19" fmla="*/ f14 f0 1"/>
                <a:gd name="f20" fmla="*/ f18 1 1264740"/>
                <a:gd name="f21" fmla="*/ f17 1 7509850"/>
                <a:gd name="f22" fmla="*/ 210794 f18 1"/>
                <a:gd name="f23" fmla="*/ 0 f17 1"/>
                <a:gd name="f24" fmla="*/ 1053946 f18 1"/>
                <a:gd name="f25" fmla="*/ 1264740 f18 1"/>
                <a:gd name="f26" fmla="*/ 210794 f17 1"/>
                <a:gd name="f27" fmla="*/ 7509850 f17 1"/>
                <a:gd name="f28" fmla="*/ 0 f18 1"/>
                <a:gd name="f29" fmla="*/ f19 1 f2"/>
                <a:gd name="f30" fmla="*/ f22 1 1264740"/>
                <a:gd name="f31" fmla="*/ f23 1 7509850"/>
                <a:gd name="f32" fmla="*/ f24 1 1264740"/>
                <a:gd name="f33" fmla="*/ f25 1 1264740"/>
                <a:gd name="f34" fmla="*/ f26 1 7509850"/>
                <a:gd name="f35" fmla="*/ f27 1 7509850"/>
                <a:gd name="f36" fmla="*/ f28 1 1264740"/>
                <a:gd name="f37" fmla="*/ f5 1 f20"/>
                <a:gd name="f38" fmla="*/ f6 1 f20"/>
                <a:gd name="f39" fmla="*/ f5 1 f21"/>
                <a:gd name="f40" fmla="*/ f7 1 f21"/>
                <a:gd name="f41" fmla="+- f29 0 f1"/>
                <a:gd name="f42" fmla="*/ f30 1 f20"/>
                <a:gd name="f43" fmla="*/ f31 1 f21"/>
                <a:gd name="f44" fmla="*/ f32 1 f20"/>
                <a:gd name="f45" fmla="*/ f33 1 f20"/>
                <a:gd name="f46" fmla="*/ f34 1 f21"/>
                <a:gd name="f47" fmla="*/ f35 1 f21"/>
                <a:gd name="f48" fmla="*/ f36 1 f20"/>
                <a:gd name="f49" fmla="*/ f37 f15 1"/>
                <a:gd name="f50" fmla="*/ f38 f15 1"/>
                <a:gd name="f51" fmla="*/ f40 f16 1"/>
                <a:gd name="f52" fmla="*/ f39 f16 1"/>
                <a:gd name="f53" fmla="*/ f42 f15 1"/>
                <a:gd name="f54" fmla="*/ f43 f16 1"/>
                <a:gd name="f55" fmla="*/ f44 f15 1"/>
                <a:gd name="f56" fmla="*/ f45 f15 1"/>
                <a:gd name="f57" fmla="*/ f46 f16 1"/>
                <a:gd name="f58" fmla="*/ f47 f16 1"/>
                <a:gd name="f59" fmla="*/ f48 f15 1"/>
              </a:gdLst>
              <a:ahLst/>
              <a:cxnLst>
                <a:cxn ang="3cd4">
                  <a:pos x="hc" y="t"/>
                </a:cxn>
                <a:cxn ang="0">
                  <a:pos x="r" y="vc"/>
                </a:cxn>
                <a:cxn ang="cd4">
                  <a:pos x="hc" y="b"/>
                </a:cxn>
                <a:cxn ang="cd2">
                  <a:pos x="l" y="vc"/>
                </a:cxn>
                <a:cxn ang="f41">
                  <a:pos x="f53" y="f54"/>
                </a:cxn>
                <a:cxn ang="f41">
                  <a:pos x="f55" y="f54"/>
                </a:cxn>
                <a:cxn ang="f41">
                  <a:pos x="f56" y="f57"/>
                </a:cxn>
                <a:cxn ang="f41">
                  <a:pos x="f56" y="f58"/>
                </a:cxn>
                <a:cxn ang="f41">
                  <a:pos x="f56" y="f58"/>
                </a:cxn>
                <a:cxn ang="f41">
                  <a:pos x="f59" y="f58"/>
                </a:cxn>
                <a:cxn ang="f41">
                  <a:pos x="f59" y="f58"/>
                </a:cxn>
                <a:cxn ang="f41">
                  <a:pos x="f59" y="f57"/>
                </a:cxn>
                <a:cxn ang="f41">
                  <a:pos x="f53" y="f54"/>
                </a:cxn>
              </a:cxnLst>
              <a:rect l="f49" t="f52" r="f50" b="f51"/>
              <a:pathLst>
                <a:path w="1264740" h="7509850">
                  <a:moveTo>
                    <a:pt x="f6" y="f8"/>
                  </a:moveTo>
                  <a:lnTo>
                    <a:pt x="f6" y="f9"/>
                  </a:lnTo>
                  <a:cubicBezTo>
                    <a:pt x="f6" y="f10"/>
                    <a:pt x="f11" y="f7"/>
                    <a:pt x="f12" y="f7"/>
                  </a:cubicBezTo>
                  <a:lnTo>
                    <a:pt x="f5" y="f7"/>
                  </a:lnTo>
                  <a:lnTo>
                    <a:pt x="f5" y="f7"/>
                  </a:lnTo>
                  <a:lnTo>
                    <a:pt x="f5" y="f5"/>
                  </a:lnTo>
                  <a:lnTo>
                    <a:pt x="f5" y="f5"/>
                  </a:lnTo>
                  <a:lnTo>
                    <a:pt x="f12" y="f5"/>
                  </a:lnTo>
                  <a:cubicBezTo>
                    <a:pt x="f11" y="f5"/>
                    <a:pt x="f6" y="f13"/>
                    <a:pt x="f6" y="f8"/>
                  </a:cubicBezTo>
                  <a:close/>
                </a:path>
              </a:pathLst>
            </a:custGeom>
            <a:solidFill>
              <a:srgbClr val="E7AB00">
                <a:alpha val="60000"/>
              </a:srgbClr>
            </a:solidFill>
            <a:ln w="12701" cap="flat">
              <a:solidFill>
                <a:srgbClr val="D7CDCD">
                  <a:alpha val="90000"/>
                </a:srgbClr>
              </a:solidFill>
              <a:prstDash val="solid"/>
              <a:miter/>
            </a:ln>
          </p:spPr>
          <p:txBody>
            <a:bodyPr vert="horz" wrap="square" lIns="64766" tIns="94128" rIns="126507" bIns="94128" anchor="ctr" anchorCtr="0" compatLnSpc="1">
              <a:noAutofit/>
            </a:bodyPr>
            <a:lstStyle/>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Roboto" panose="02000000000000000000" pitchFamily="2" charset="0"/>
                  <a:ea typeface="Roboto" panose="02000000000000000000" pitchFamily="2" charset="0"/>
                </a:rPr>
                <a:t>Again, Broadly supportive, including the use of Market Messages</a:t>
              </a:r>
            </a:p>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Roboto" panose="02000000000000000000" pitchFamily="2" charset="0"/>
                  <a:ea typeface="Roboto" panose="02000000000000000000" pitchFamily="2" charset="0"/>
                </a:rPr>
                <a:t>Believed implementation would be relatively simple and that the lead time should reflect that.</a:t>
              </a:r>
            </a:p>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Roboto" panose="02000000000000000000" pitchFamily="2" charset="0"/>
                  <a:ea typeface="Roboto" panose="02000000000000000000" pitchFamily="2" charset="0"/>
                </a:rPr>
                <a:t>Some MEMs believed the scope of work should have been wider.</a:t>
              </a:r>
            </a:p>
          </p:txBody>
        </p:sp>
        <p:sp>
          <p:nvSpPr>
            <p:cNvPr id="9" name="Freeform: Shape 8">
              <a:extLst>
                <a:ext uri="{FF2B5EF4-FFF2-40B4-BE49-F238E27FC236}">
                  <a16:creationId xmlns:a16="http://schemas.microsoft.com/office/drawing/2014/main" id="{813305D5-A464-FA78-11F9-2754F825B0B6}"/>
                </a:ext>
              </a:extLst>
            </p:cNvPr>
            <p:cNvSpPr/>
            <p:nvPr/>
          </p:nvSpPr>
          <p:spPr>
            <a:xfrm>
              <a:off x="605689" y="4911187"/>
              <a:ext cx="2525042" cy="1580924"/>
            </a:xfrm>
            <a:custGeom>
              <a:avLst/>
              <a:gdLst>
                <a:gd name="f0" fmla="val 10800000"/>
                <a:gd name="f1" fmla="val 5400000"/>
                <a:gd name="f2" fmla="val 180"/>
                <a:gd name="f3" fmla="val w"/>
                <a:gd name="f4" fmla="val h"/>
                <a:gd name="f5" fmla="val 0"/>
                <a:gd name="f6" fmla="val 2525045"/>
                <a:gd name="f7" fmla="val 1580925"/>
                <a:gd name="f8" fmla="val 263493"/>
                <a:gd name="f9" fmla="val 117970"/>
                <a:gd name="f10" fmla="val 2261552"/>
                <a:gd name="f11" fmla="val 2407075"/>
                <a:gd name="f12" fmla="val 1317432"/>
                <a:gd name="f13" fmla="val 1462955"/>
                <a:gd name="f14" fmla="+- 0 0 -90"/>
                <a:gd name="f15" fmla="*/ f3 1 2525045"/>
                <a:gd name="f16" fmla="*/ f4 1 1580925"/>
                <a:gd name="f17" fmla="+- f7 0 f5"/>
                <a:gd name="f18" fmla="+- f6 0 f5"/>
                <a:gd name="f19" fmla="*/ f14 f0 1"/>
                <a:gd name="f20" fmla="*/ f18 1 2525045"/>
                <a:gd name="f21" fmla="*/ f17 1 1580925"/>
                <a:gd name="f22" fmla="*/ 0 f18 1"/>
                <a:gd name="f23" fmla="*/ 263493 f17 1"/>
                <a:gd name="f24" fmla="*/ 263493 f18 1"/>
                <a:gd name="f25" fmla="*/ 0 f17 1"/>
                <a:gd name="f26" fmla="*/ 2261552 f18 1"/>
                <a:gd name="f27" fmla="*/ 2525045 f18 1"/>
                <a:gd name="f28" fmla="*/ 1317432 f17 1"/>
                <a:gd name="f29" fmla="*/ 1580925 f17 1"/>
                <a:gd name="f30" fmla="*/ f19 1 f2"/>
                <a:gd name="f31" fmla="*/ f22 1 2525045"/>
                <a:gd name="f32" fmla="*/ f23 1 1580925"/>
                <a:gd name="f33" fmla="*/ f24 1 2525045"/>
                <a:gd name="f34" fmla="*/ f25 1 1580925"/>
                <a:gd name="f35" fmla="*/ f26 1 2525045"/>
                <a:gd name="f36" fmla="*/ f27 1 2525045"/>
                <a:gd name="f37" fmla="*/ f28 1 1580925"/>
                <a:gd name="f38" fmla="*/ f29 1 1580925"/>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525045" h="1580925">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E7AB00"/>
            </a:solidFill>
            <a:ln w="12701" cap="flat">
              <a:solidFill>
                <a:srgbClr val="FFFFFF"/>
              </a:solidFill>
              <a:prstDash val="solid"/>
              <a:miter/>
            </a:ln>
          </p:spPr>
          <p:txBody>
            <a:bodyPr vert="horz" wrap="square" lIns="229578" tIns="153372" rIns="229578" bIns="153372" anchor="ctr" anchorCtr="1" compatLnSpc="1">
              <a:noAutofit/>
            </a:bodyPr>
            <a:lstStyle/>
            <a:p>
              <a:pPr marL="0" marR="0" lvl="0" indent="0" algn="ctr" defTabSz="1777995" rtl="0" fontAlgn="auto" hangingPunct="1">
                <a:lnSpc>
                  <a:spcPct val="90000"/>
                </a:lnSpc>
                <a:spcBef>
                  <a:spcPts val="0"/>
                </a:spcBef>
                <a:spcAft>
                  <a:spcPts val="1700"/>
                </a:spcAft>
                <a:buNone/>
                <a:tabLst/>
                <a:defRPr sz="1800" b="0" i="0" u="none" strike="noStrike" kern="0" cap="none" spc="0" baseline="0">
                  <a:solidFill>
                    <a:srgbClr val="000000"/>
                  </a:solidFill>
                  <a:uFillTx/>
                </a:defRPr>
              </a:pPr>
              <a:r>
                <a:rPr lang="en-GB" sz="3200" b="0" i="0" u="none" strike="noStrike" kern="1200" cap="none" spc="0" baseline="0" dirty="0">
                  <a:solidFill>
                    <a:srgbClr val="000000"/>
                  </a:solidFill>
                  <a:uFillTx/>
                  <a:latin typeface="Roboto" panose="02000000000000000000" pitchFamily="2" charset="0"/>
                  <a:ea typeface="Roboto" panose="02000000000000000000" pitchFamily="2" charset="0"/>
                </a:rPr>
                <a:t>MEM</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817B43F-E2FC-FA95-76A2-A6AE2D8B7ED1}"/>
              </a:ext>
            </a:extLst>
          </p:cNvPr>
          <p:cNvSpPr txBox="1">
            <a:spLocks noGrp="1"/>
          </p:cNvSpPr>
          <p:nvPr>
            <p:ph type="title"/>
          </p:nvPr>
        </p:nvSpPr>
        <p:spPr/>
        <p:txBody>
          <a:bodyPr/>
          <a:lstStyle/>
          <a:p>
            <a:pPr lvl="0"/>
            <a:r>
              <a:rPr lang="en-GB"/>
              <a:t>Question &amp; answer - Slido</a:t>
            </a:r>
          </a:p>
        </p:txBody>
      </p:sp>
      <p:sp>
        <p:nvSpPr>
          <p:cNvPr id="3" name="Text Placeholder 4">
            <a:extLst>
              <a:ext uri="{FF2B5EF4-FFF2-40B4-BE49-F238E27FC236}">
                <a16:creationId xmlns:a16="http://schemas.microsoft.com/office/drawing/2014/main" id="{04DF3072-BDDC-FF00-3CB3-BA211149DE7A}"/>
              </a:ext>
            </a:extLst>
          </p:cNvPr>
          <p:cNvSpPr txBox="1">
            <a:spLocks noGrp="1"/>
          </p:cNvSpPr>
          <p:nvPr>
            <p:ph type="body" idx="4294967295"/>
          </p:nvPr>
        </p:nvSpPr>
        <p:spPr>
          <a:xfrm>
            <a:off x="4032247" y="4316416"/>
            <a:ext cx="6965954" cy="1084258"/>
          </a:xfrm>
        </p:spPr>
        <p:txBody>
          <a:bodyPr>
            <a:normAutofit/>
          </a:bodyPr>
          <a:lstStyle/>
          <a:p>
            <a:pPr lvl="0"/>
            <a:r>
              <a:rPr lang="en-GB" sz="2800" dirty="0"/>
              <a:t>Colette Baldwin &amp; Richard Colwill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3FEA-FACA-AC76-9F49-032979342CCE}"/>
              </a:ext>
            </a:extLst>
          </p:cNvPr>
          <p:cNvSpPr txBox="1">
            <a:spLocks noGrp="1"/>
          </p:cNvSpPr>
          <p:nvPr>
            <p:ph type="title"/>
          </p:nvPr>
        </p:nvSpPr>
        <p:spPr/>
        <p:txBody>
          <a:bodyPr/>
          <a:lstStyle/>
          <a:p>
            <a:pPr lvl="0"/>
            <a:r>
              <a:rPr lang="en-GB"/>
              <a:t>Introducing Your presenters</a:t>
            </a:r>
          </a:p>
        </p:txBody>
      </p:sp>
      <p:pic>
        <p:nvPicPr>
          <p:cNvPr id="3" name="Picture Placeholder 13" descr="A picture containing person, wall, indoor, dark&#10;&#10;Description automatically generated">
            <a:extLst>
              <a:ext uri="{FF2B5EF4-FFF2-40B4-BE49-F238E27FC236}">
                <a16:creationId xmlns:a16="http://schemas.microsoft.com/office/drawing/2014/main" id="{83B2728D-783B-EB95-11CA-9B450F7F6EF9}"/>
              </a:ext>
            </a:extLst>
          </p:cNvPr>
          <p:cNvPicPr>
            <a:picLocks noGrp="1" noChangeAspect="1"/>
          </p:cNvPicPr>
          <p:nvPr>
            <p:ph type="pic" idx="4294967295"/>
          </p:nvPr>
        </p:nvPicPr>
        <p:blipFill>
          <a:blip r:embed="rId2"/>
          <a:srcRect l="24209" r="24209"/>
          <a:stretch>
            <a:fillRect/>
          </a:stretch>
        </p:blipFill>
        <p:spPr>
          <a:xfrm>
            <a:off x="4117561" y="1606545"/>
            <a:ext cx="2631396" cy="3401284"/>
          </a:xfrm>
          <a:ln w="9528">
            <a:solidFill>
              <a:srgbClr val="70ADA3"/>
            </a:solidFill>
            <a:prstDash val="solid"/>
          </a:ln>
        </p:spPr>
      </p:pic>
      <p:sp>
        <p:nvSpPr>
          <p:cNvPr id="5" name="Text Placeholder 5">
            <a:extLst>
              <a:ext uri="{FF2B5EF4-FFF2-40B4-BE49-F238E27FC236}">
                <a16:creationId xmlns:a16="http://schemas.microsoft.com/office/drawing/2014/main" id="{A378BD31-A101-F07B-046A-031CEADE3ABE}"/>
              </a:ext>
            </a:extLst>
          </p:cNvPr>
          <p:cNvSpPr txBox="1">
            <a:spLocks noGrp="1"/>
          </p:cNvSpPr>
          <p:nvPr>
            <p:ph type="body" idx="4294967295"/>
          </p:nvPr>
        </p:nvSpPr>
        <p:spPr>
          <a:xfrm>
            <a:off x="4414009" y="4440280"/>
            <a:ext cx="2982909" cy="1135108"/>
          </a:xfrm>
          <a:solidFill>
            <a:srgbClr val="FFFFFF"/>
          </a:solidFill>
          <a:ln w="38103" cap="flat">
            <a:solidFill>
              <a:srgbClr val="70ADA3"/>
            </a:solidFill>
            <a:prstDash val="solid"/>
            <a:miter/>
          </a:ln>
        </p:spPr>
        <p:txBody>
          <a:bodyPr anchor="ctr"/>
          <a:lstStyle/>
          <a:p>
            <a:pPr marL="0" lvl="0" indent="0">
              <a:buNone/>
            </a:pPr>
            <a:r>
              <a:rPr lang="en-GB" dirty="0"/>
              <a:t>Colette Baldwin</a:t>
            </a:r>
            <a:endParaRPr lang="en-GB" sz="1200" dirty="0"/>
          </a:p>
          <a:p>
            <a:pPr marL="0" lvl="0" indent="0">
              <a:buNone/>
            </a:pPr>
            <a:r>
              <a:rPr lang="en-GB" sz="1200" dirty="0"/>
              <a:t>REC Code Manager</a:t>
            </a:r>
          </a:p>
          <a:p>
            <a:pPr marL="0" lvl="0" indent="0">
              <a:buNone/>
            </a:pPr>
            <a:r>
              <a:rPr lang="en-GB" sz="1200" dirty="0"/>
              <a:t>Regulatory Design Manager</a:t>
            </a:r>
          </a:p>
        </p:txBody>
      </p:sp>
      <p:pic>
        <p:nvPicPr>
          <p:cNvPr id="10" name="Picture Placeholder 9" descr="A person wearing glasses&#10;&#10;Description automatically generated with medium confidence">
            <a:extLst>
              <a:ext uri="{FF2B5EF4-FFF2-40B4-BE49-F238E27FC236}">
                <a16:creationId xmlns:a16="http://schemas.microsoft.com/office/drawing/2014/main" id="{D429D7CE-C310-D111-E11F-6FD969080FB8}"/>
              </a:ext>
            </a:extLst>
          </p:cNvPr>
          <p:cNvPicPr>
            <a:picLocks noGrp="1" noChangeAspect="1"/>
          </p:cNvPicPr>
          <p:nvPr>
            <p:ph type="pic" idx="4294967295"/>
          </p:nvPr>
        </p:nvPicPr>
        <p:blipFill>
          <a:blip r:embed="rId3">
            <a:extLst>
              <a:ext uri="{28A0092B-C50C-407E-A947-70E740481C1C}">
                <a14:useLocalDpi xmlns:a14="http://schemas.microsoft.com/office/drawing/2010/main" val="0"/>
              </a:ext>
            </a:extLst>
          </a:blip>
          <a:srcRect l="11316" r="11316"/>
          <a:stretch>
            <a:fillRect/>
          </a:stretch>
        </p:blipFill>
        <p:spPr>
          <a:xfrm>
            <a:off x="7491413" y="1606550"/>
            <a:ext cx="2632075" cy="3402013"/>
          </a:xfrm>
          <a:ln w="9528">
            <a:solidFill>
              <a:srgbClr val="70ADA3"/>
            </a:solidFill>
            <a:prstDash val="solid"/>
          </a:ln>
        </p:spPr>
      </p:pic>
      <p:sp>
        <p:nvSpPr>
          <p:cNvPr id="7" name="Text Placeholder 7">
            <a:extLst>
              <a:ext uri="{FF2B5EF4-FFF2-40B4-BE49-F238E27FC236}">
                <a16:creationId xmlns:a16="http://schemas.microsoft.com/office/drawing/2014/main" id="{DAE29E9F-762E-310E-FBDF-B25058EAA77C}"/>
              </a:ext>
            </a:extLst>
          </p:cNvPr>
          <p:cNvSpPr txBox="1">
            <a:spLocks noGrp="1"/>
          </p:cNvSpPr>
          <p:nvPr>
            <p:ph type="body" idx="4294967295"/>
          </p:nvPr>
        </p:nvSpPr>
        <p:spPr>
          <a:xfrm>
            <a:off x="7787368" y="4440280"/>
            <a:ext cx="2982909" cy="1135108"/>
          </a:xfrm>
          <a:solidFill>
            <a:srgbClr val="FFFFFF"/>
          </a:solidFill>
          <a:ln w="38103" cap="flat">
            <a:solidFill>
              <a:srgbClr val="70ADA3"/>
            </a:solidFill>
            <a:prstDash val="solid"/>
            <a:miter/>
          </a:ln>
        </p:spPr>
        <p:txBody>
          <a:bodyPr anchor="ctr"/>
          <a:lstStyle/>
          <a:p>
            <a:pPr marL="0" lvl="0" indent="0">
              <a:buNone/>
            </a:pPr>
            <a:r>
              <a:rPr lang="en-GB" dirty="0"/>
              <a:t>Richard Colwill</a:t>
            </a:r>
            <a:endParaRPr lang="en-GB" sz="1200" dirty="0"/>
          </a:p>
          <a:p>
            <a:pPr marL="0" lvl="0" indent="0">
              <a:buNone/>
            </a:pPr>
            <a:r>
              <a:rPr lang="en-GB" sz="1200" dirty="0"/>
              <a:t>DCUSA – Code Administrator</a:t>
            </a:r>
          </a:p>
          <a:p>
            <a:pPr marL="0" lvl="0" indent="0">
              <a:buNone/>
            </a:pPr>
            <a:r>
              <a:rPr lang="en-GB" sz="1200" dirty="0"/>
              <a:t>Operational Change Manager</a:t>
            </a:r>
          </a:p>
        </p:txBody>
      </p:sp>
      <p:pic>
        <p:nvPicPr>
          <p:cNvPr id="9" name="Picture Placeholder 8" descr="A person smiling for the camera&#10;&#10;Description automatically generated with medium confidence">
            <a:extLst>
              <a:ext uri="{FF2B5EF4-FFF2-40B4-BE49-F238E27FC236}">
                <a16:creationId xmlns:a16="http://schemas.microsoft.com/office/drawing/2014/main" id="{47E3560E-AD57-17E9-4E0A-E697F49774FE}"/>
              </a:ext>
            </a:extLst>
          </p:cNvPr>
          <p:cNvPicPr>
            <a:picLocks noGrp="1" noChangeAspect="1"/>
          </p:cNvPicPr>
          <p:nvPr>
            <p:ph type="pic" idx="4294967295"/>
          </p:nvPr>
        </p:nvPicPr>
        <p:blipFill rotWithShape="1">
          <a:blip r:embed="rId4">
            <a:extLst>
              <a:ext uri="{28A0092B-C50C-407E-A947-70E740481C1C}">
                <a14:useLocalDpi xmlns:a14="http://schemas.microsoft.com/office/drawing/2010/main" val="0"/>
              </a:ext>
            </a:extLst>
          </a:blip>
          <a:srcRect l="8432" r="8083"/>
          <a:stretch/>
        </p:blipFill>
        <p:spPr>
          <a:xfrm>
            <a:off x="838200" y="1606550"/>
            <a:ext cx="2632075" cy="3152775"/>
          </a:xfrm>
          <a:ln w="9528">
            <a:solidFill>
              <a:srgbClr val="70ADA3"/>
            </a:solidFill>
            <a:prstDash val="solid"/>
          </a:ln>
        </p:spPr>
      </p:pic>
      <p:sp>
        <p:nvSpPr>
          <p:cNvPr id="4" name="Text Placeholder 4">
            <a:extLst>
              <a:ext uri="{FF2B5EF4-FFF2-40B4-BE49-F238E27FC236}">
                <a16:creationId xmlns:a16="http://schemas.microsoft.com/office/drawing/2014/main" id="{CAF42714-1A44-D0BF-E28F-7BFA35F1D085}"/>
              </a:ext>
            </a:extLst>
          </p:cNvPr>
          <p:cNvSpPr txBox="1">
            <a:spLocks noGrp="1"/>
          </p:cNvSpPr>
          <p:nvPr>
            <p:ph type="body" idx="4294967295"/>
          </p:nvPr>
        </p:nvSpPr>
        <p:spPr>
          <a:xfrm>
            <a:off x="1040157" y="4440280"/>
            <a:ext cx="2982909" cy="1135849"/>
          </a:xfrm>
          <a:solidFill>
            <a:srgbClr val="FFFFFF"/>
          </a:solidFill>
          <a:ln w="38103" cap="flat">
            <a:solidFill>
              <a:srgbClr val="70ADA3"/>
            </a:solidFill>
            <a:prstDash val="solid"/>
            <a:miter/>
          </a:ln>
        </p:spPr>
        <p:txBody>
          <a:bodyPr anchor="ctr"/>
          <a:lstStyle/>
          <a:p>
            <a:pPr marL="0" indent="0">
              <a:buNone/>
            </a:pPr>
            <a:r>
              <a:rPr lang="en-GB" dirty="0"/>
              <a:t>Amie Lauper-Bull</a:t>
            </a:r>
          </a:p>
          <a:p>
            <a:pPr marL="0" lvl="0" indent="0">
              <a:buNone/>
            </a:pPr>
            <a:r>
              <a:rPr lang="en-GB" sz="1200" dirty="0"/>
              <a:t>REC Code Manager</a:t>
            </a:r>
          </a:p>
          <a:p>
            <a:pPr marL="0" lvl="0" indent="0">
              <a:buNone/>
            </a:pPr>
            <a:r>
              <a:rPr lang="en-GB" sz="1200" dirty="0"/>
              <a:t>Events and Communications Officer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8136EF-185D-7177-30D1-E59E2AF02CC2}"/>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3EC8BF86-B4B1-FFF8-250D-454ADA4F1E0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D2433BE-738C-0FB7-F568-93B1988EE523}"/>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FEE214D1-4BD0-6B9B-DC7E-7B48C53ADA9A}"/>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78415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4E319A0-4DD8-75CF-57BF-0307522EE14B}"/>
              </a:ext>
            </a:extLst>
          </p:cNvPr>
          <p:cNvSpPr txBox="1">
            <a:spLocks noGrp="1"/>
          </p:cNvSpPr>
          <p:nvPr>
            <p:ph type="title"/>
          </p:nvPr>
        </p:nvSpPr>
        <p:spPr/>
        <p:txBody>
          <a:bodyPr/>
          <a:lstStyle/>
          <a:p>
            <a:pPr lvl="0"/>
            <a:r>
              <a:rPr lang="en-GB"/>
              <a:t>REC change proposal r0021 next steps</a:t>
            </a:r>
          </a:p>
        </p:txBody>
      </p:sp>
      <p:sp>
        <p:nvSpPr>
          <p:cNvPr id="3" name="Text Placeholder 11">
            <a:extLst>
              <a:ext uri="{FF2B5EF4-FFF2-40B4-BE49-F238E27FC236}">
                <a16:creationId xmlns:a16="http://schemas.microsoft.com/office/drawing/2014/main" id="{05FDEACC-C97E-51B5-1D88-ADCB1DA6934A}"/>
              </a:ext>
            </a:extLst>
          </p:cNvPr>
          <p:cNvSpPr txBox="1">
            <a:spLocks noGrp="1"/>
          </p:cNvSpPr>
          <p:nvPr>
            <p:ph type="body" idx="4294967295"/>
          </p:nvPr>
        </p:nvSpPr>
        <p:spPr>
          <a:xfrm>
            <a:off x="838203" y="1827583"/>
            <a:ext cx="8407395" cy="4460872"/>
          </a:xfrm>
        </p:spPr>
        <p:txBody>
          <a:bodyPr/>
          <a:lstStyle/>
          <a:p>
            <a:pPr marL="0" lvl="0" indent="0">
              <a:buNone/>
            </a:pPr>
            <a:r>
              <a:rPr lang="en-GB"/>
              <a:t>Preliminary Change Report (PCR) will be updated following this event, incorporating any new issues raised.</a:t>
            </a:r>
          </a:p>
          <a:p>
            <a:pPr lvl="0"/>
            <a:r>
              <a:rPr lang="en-GB"/>
              <a:t>The PCR will be then be shared with the Metering Expert Panel on the 8 July.</a:t>
            </a:r>
          </a:p>
          <a:p>
            <a:pPr lvl="0"/>
            <a:r>
              <a:rPr lang="en-GB"/>
              <a:t>The PCR will be circulated for consultation on 12</a:t>
            </a:r>
            <a:r>
              <a:rPr lang="en-GB" baseline="30000"/>
              <a:t>th</a:t>
            </a:r>
            <a:r>
              <a:rPr lang="en-GB"/>
              <a:t> July with comments closing on the 2 August 2022.</a:t>
            </a:r>
          </a:p>
          <a:p>
            <a:pPr marL="0" lvl="0" indent="0">
              <a:buNone/>
            </a:pPr>
            <a:r>
              <a:rPr lang="en-GB"/>
              <a:t>Draft legal text will be prepared and added to the Change Proposal Page on the REC Portal.</a:t>
            </a:r>
          </a:p>
          <a:p>
            <a:pPr marL="0" lvl="0" indent="0">
              <a:buNone/>
            </a:pPr>
            <a:r>
              <a:rPr lang="en-GB"/>
              <a:t>Final Change Report will be issued on 26</a:t>
            </a:r>
            <a:r>
              <a:rPr lang="en-GB" baseline="30000"/>
              <a:t> </a:t>
            </a:r>
            <a:r>
              <a:rPr lang="en-GB"/>
              <a:t>August 2022.</a:t>
            </a:r>
          </a:p>
          <a:p>
            <a:pPr marL="0" lvl="0" indent="0">
              <a:buNone/>
            </a:pPr>
            <a:r>
              <a:rPr lang="en-GB"/>
              <a:t>Metering Expert Panel will make a Recommendation to the Authority at their meeting on the 14</a:t>
            </a:r>
            <a:r>
              <a:rPr lang="en-GB" baseline="30000"/>
              <a:t> </a:t>
            </a:r>
            <a:r>
              <a:rPr lang="en-GB"/>
              <a:t>September to either approve or reject this Change Proposal.</a:t>
            </a:r>
          </a:p>
          <a:p>
            <a:pPr marL="0" lvl="0" indent="0">
              <a:buNone/>
            </a:pPr>
            <a:r>
              <a:rPr lang="en-GB"/>
              <a:t>The Appeal Window for the Metering Expert Panel’s recommendation will close on the 29 September.</a:t>
            </a:r>
          </a:p>
          <a:p>
            <a:pPr marL="0" lvl="0" indent="0">
              <a:buNone/>
            </a:pP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C8762A9-3654-865A-AD02-BFC7B83FB22E}"/>
              </a:ext>
            </a:extLst>
          </p:cNvPr>
          <p:cNvSpPr txBox="1">
            <a:spLocks noGrp="1"/>
          </p:cNvSpPr>
          <p:nvPr>
            <p:ph type="title"/>
          </p:nvPr>
        </p:nvSpPr>
        <p:spPr/>
        <p:txBody>
          <a:bodyPr/>
          <a:lstStyle/>
          <a:p>
            <a:pPr lvl="0"/>
            <a:r>
              <a:rPr lang="en-GB" sz="2500"/>
              <a:t>DCUSA change proposal dcp394 next steps</a:t>
            </a:r>
          </a:p>
        </p:txBody>
      </p:sp>
      <p:sp>
        <p:nvSpPr>
          <p:cNvPr id="3" name="Text Placeholder 9">
            <a:extLst>
              <a:ext uri="{FF2B5EF4-FFF2-40B4-BE49-F238E27FC236}">
                <a16:creationId xmlns:a16="http://schemas.microsoft.com/office/drawing/2014/main" id="{BE64D1E4-57FC-FEC4-AC29-03A07F0F6FAC}"/>
              </a:ext>
            </a:extLst>
          </p:cNvPr>
          <p:cNvSpPr txBox="1">
            <a:spLocks noGrp="1"/>
          </p:cNvSpPr>
          <p:nvPr>
            <p:ph type="body" idx="4294967295"/>
          </p:nvPr>
        </p:nvSpPr>
        <p:spPr>
          <a:xfrm>
            <a:off x="838203" y="1827583"/>
            <a:ext cx="8362242" cy="4460872"/>
          </a:xfrm>
        </p:spPr>
        <p:txBody>
          <a:bodyPr/>
          <a:lstStyle/>
          <a:p>
            <a:pPr lvl="0"/>
            <a:r>
              <a:rPr lang="en-GB" dirty="0"/>
              <a:t>There is a DCP 394 consultation out at the moment, with a deadline for responses set at 18 July 2022. Further information in relation to this consultation can be found </a:t>
            </a:r>
            <a:r>
              <a:rPr lang="en-GB" dirty="0">
                <a:hlinkClick r:id="rId2"/>
              </a:rPr>
              <a:t>here</a:t>
            </a:r>
            <a:r>
              <a:rPr lang="en-GB" dirty="0"/>
              <a:t>.</a:t>
            </a:r>
          </a:p>
          <a:p>
            <a:pPr lvl="0"/>
            <a:r>
              <a:rPr lang="en-GB" dirty="0"/>
              <a:t>The Working Group will then review the consultation responses, with the aim of submitting the final Change Report to the DCUSA Panel on 17 August 2022. </a:t>
            </a:r>
          </a:p>
          <a:p>
            <a:pPr lvl="0"/>
            <a:r>
              <a:rPr lang="en-GB" dirty="0"/>
              <a:t>If approved at the DCUSA Panel, the Change Report will be issued to DCUSA Parties (DNOs, IDNOs and Suppliers) for vote. Parties will have until 9 September 2022 to submit their votes.</a:t>
            </a:r>
          </a:p>
          <a:p>
            <a:pPr lvl="0"/>
            <a:r>
              <a:rPr lang="en-GB" dirty="0"/>
              <a:t>A Change Declaration (outcome of the vote) will then be issued to DCUSA Parties and Ofgem on 13 September 2022.</a:t>
            </a:r>
          </a:p>
          <a:p>
            <a:pPr lvl="0"/>
            <a:r>
              <a:rPr lang="en-GB" dirty="0"/>
              <a:t>The outcome of the vote will act as a recommendation to Ofgem but Ofgem will ultimately decide on whether DCP 394 should be accepted or not. </a:t>
            </a: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8DA9-B995-A50A-C72C-27EDAA2A3D7B}"/>
              </a:ext>
            </a:extLst>
          </p:cNvPr>
          <p:cNvSpPr txBox="1">
            <a:spLocks noGrp="1"/>
          </p:cNvSpPr>
          <p:nvPr>
            <p:ph type="title"/>
          </p:nvPr>
        </p:nvSpPr>
        <p:spPr>
          <a:xfrm>
            <a:off x="1499186" y="3645109"/>
            <a:ext cx="8335926" cy="1325559"/>
          </a:xfrm>
        </p:spPr>
        <p:txBody>
          <a:bodyPr/>
          <a:lstStyle/>
          <a:p>
            <a:pPr lvl="0"/>
            <a:r>
              <a:rPr lang="en-GB" sz="3600"/>
              <a:t>Opportunity for final questions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5D4458-11E4-775E-55B4-DAE63B4C0200}"/>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2CC9F1DB-B1FC-1CE0-B458-40AB8FBC218C}"/>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C7F7CF7-02E7-8CEE-4BAA-1F0CD48BD37C}"/>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CF1A44F3-741E-AE77-ED59-5273150FBA29}"/>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382857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06B9-7DAA-6673-66FA-B3C46C62CA6D}"/>
              </a:ext>
            </a:extLst>
          </p:cNvPr>
          <p:cNvSpPr txBox="1">
            <a:spLocks noGrp="1"/>
          </p:cNvSpPr>
          <p:nvPr>
            <p:ph type="ctrTitle"/>
          </p:nvPr>
        </p:nvSpPr>
        <p:spPr/>
        <p:txBody>
          <a:bodyPr/>
          <a:lstStyle/>
          <a:p>
            <a:pPr lvl="0"/>
            <a:r>
              <a:rPr lang="en-GB"/>
              <a:t>Thanks for attending</a:t>
            </a:r>
          </a:p>
        </p:txBody>
      </p:sp>
      <p:sp>
        <p:nvSpPr>
          <p:cNvPr id="3" name="Subtitle 2">
            <a:extLst>
              <a:ext uri="{FF2B5EF4-FFF2-40B4-BE49-F238E27FC236}">
                <a16:creationId xmlns:a16="http://schemas.microsoft.com/office/drawing/2014/main" id="{E21D605C-FA43-363D-E1F0-DBBEE6062B99}"/>
              </a:ext>
            </a:extLst>
          </p:cNvPr>
          <p:cNvSpPr txBox="1">
            <a:spLocks noGrp="1"/>
          </p:cNvSpPr>
          <p:nvPr>
            <p:ph type="subTitle" idx="1"/>
          </p:nvPr>
        </p:nvSpPr>
        <p:spPr/>
        <p:txBody>
          <a:bodyPr/>
          <a:lstStyle/>
          <a:p>
            <a:pPr lvl="0"/>
            <a:r>
              <a:rPr lang="en-GB"/>
              <a:t>Contact us: enquiries@recmanager.co.uk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A238E9-322D-0114-99A2-F5CA735A2E57}"/>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2039DD06-8545-A8BF-C667-E5142FA6697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C52DA3D-F5B2-9F23-017F-27AE63E9C72B}"/>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5B407FF9-3391-48EB-C6BB-1AA4C849C03E}"/>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5199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3AEB-194A-7CE8-48E9-D34207838835}"/>
              </a:ext>
            </a:extLst>
          </p:cNvPr>
          <p:cNvSpPr txBox="1">
            <a:spLocks noGrp="1"/>
          </p:cNvSpPr>
          <p:nvPr>
            <p:ph type="title"/>
          </p:nvPr>
        </p:nvSpPr>
        <p:spPr/>
        <p:txBody>
          <a:bodyPr/>
          <a:lstStyle/>
          <a:p>
            <a:pPr lvl="0"/>
            <a:r>
              <a:rPr lang="en-GB"/>
              <a:t>Housekeeping</a:t>
            </a:r>
          </a:p>
        </p:txBody>
      </p:sp>
      <p:pic>
        <p:nvPicPr>
          <p:cNvPr id="3" name="Picture Placeholder 5">
            <a:extLst>
              <a:ext uri="{FF2B5EF4-FFF2-40B4-BE49-F238E27FC236}">
                <a16:creationId xmlns:a16="http://schemas.microsoft.com/office/drawing/2014/main" id="{D96A46D9-4471-0407-8E76-E1E3907B5484}"/>
              </a:ext>
            </a:extLst>
          </p:cNvPr>
          <p:cNvPicPr>
            <a:picLocks noGrp="1" noChangeAspect="1"/>
          </p:cNvPicPr>
          <p:nvPr>
            <p:ph type="pic" idx="4294967295"/>
          </p:nvPr>
        </p:nvPicPr>
        <p:blipFill>
          <a:blip r:embed="rId2"/>
          <a:srcRect l="33482" r="33482"/>
          <a:stretch>
            <a:fillRect/>
          </a:stretch>
        </p:blipFill>
        <p:spPr>
          <a:xfrm>
            <a:off x="8158130" y="1836736"/>
            <a:ext cx="1964926" cy="4460872"/>
          </a:xfrm>
        </p:spPr>
      </p:pic>
      <p:sp>
        <p:nvSpPr>
          <p:cNvPr id="4" name="Text Placeholder 3">
            <a:extLst>
              <a:ext uri="{FF2B5EF4-FFF2-40B4-BE49-F238E27FC236}">
                <a16:creationId xmlns:a16="http://schemas.microsoft.com/office/drawing/2014/main" id="{681ECD64-0C74-7BF3-50F8-C3753646F394}"/>
              </a:ext>
            </a:extLst>
          </p:cNvPr>
          <p:cNvSpPr txBox="1">
            <a:spLocks noGrp="1"/>
          </p:cNvSpPr>
          <p:nvPr>
            <p:ph type="body" idx="4294967295"/>
          </p:nvPr>
        </p:nvSpPr>
        <p:spPr>
          <a:xfrm>
            <a:off x="838203" y="1827583"/>
            <a:ext cx="6764987" cy="4460872"/>
          </a:xfrm>
        </p:spPr>
        <p:txBody>
          <a:bodyPr/>
          <a:lstStyle/>
          <a:p>
            <a:pPr lvl="0">
              <a:lnSpc>
                <a:spcPct val="200000"/>
              </a:lnSpc>
            </a:pPr>
            <a:r>
              <a:rPr lang="en-GB"/>
              <a:t>Please keep Cameras and microphones switched off</a:t>
            </a:r>
          </a:p>
          <a:p>
            <a:pPr lvl="0">
              <a:lnSpc>
                <a:spcPct val="200000"/>
              </a:lnSpc>
            </a:pPr>
            <a:r>
              <a:rPr lang="en-GB"/>
              <a:t>The event is being recorded and will be published online</a:t>
            </a:r>
          </a:p>
          <a:p>
            <a:pPr lvl="0">
              <a:lnSpc>
                <a:spcPct val="200000"/>
              </a:lnSpc>
            </a:pPr>
            <a:r>
              <a:rPr lang="en-GB"/>
              <a:t>Access Slido to ask questions and leave feedback</a:t>
            </a:r>
          </a:p>
          <a:p>
            <a:pPr lvl="0">
              <a:lnSpc>
                <a:spcPct val="200000"/>
              </a:lnSpc>
            </a:pPr>
            <a:r>
              <a:rPr lang="en-GB"/>
              <a:t>Opportunities for Q&amp;A</a:t>
            </a:r>
          </a:p>
          <a:p>
            <a:pPr lvl="0"/>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A50D2-9F45-D8C4-5E7D-984584F5C602}"/>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9DBD46FF-DF91-CE17-C942-6C9E538F0CD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13B3378C-76E5-ACB8-F9B4-D4844279CE05}"/>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#4221277</a:t>
            </a:r>
            <a:endParaRPr lang="en-GB" sz="3600" b="1">
              <a:solidFill>
                <a:srgbClr val="5B5B5B"/>
              </a:solidFill>
            </a:endParaRPr>
          </a:p>
        </p:txBody>
      </p:sp>
      <p:sp>
        <p:nvSpPr>
          <p:cNvPr id="7" name="Rectangle 6">
            <a:extLst>
              <a:ext uri="{FF2B5EF4-FFF2-40B4-BE49-F238E27FC236}">
                <a16:creationId xmlns:a16="http://schemas.microsoft.com/office/drawing/2014/main" id="{A2FD46D0-AF51-2366-098C-D43B8D5B3D46}"/>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169406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5D4C-197A-8238-135E-33CB0AF06BB7}"/>
              </a:ext>
            </a:extLst>
          </p:cNvPr>
          <p:cNvSpPr txBox="1">
            <a:spLocks noGrp="1"/>
          </p:cNvSpPr>
          <p:nvPr>
            <p:ph type="title"/>
          </p:nvPr>
        </p:nvSpPr>
        <p:spPr/>
        <p:txBody>
          <a:bodyPr/>
          <a:lstStyle/>
          <a:p>
            <a:pPr lvl="0"/>
            <a:r>
              <a:rPr lang="en-GB"/>
              <a:t>Agenda For today</a:t>
            </a:r>
          </a:p>
        </p:txBody>
      </p:sp>
      <p:graphicFrame>
        <p:nvGraphicFramePr>
          <p:cNvPr id="3" name="Table 7">
            <a:extLst>
              <a:ext uri="{FF2B5EF4-FFF2-40B4-BE49-F238E27FC236}">
                <a16:creationId xmlns:a16="http://schemas.microsoft.com/office/drawing/2014/main" id="{9E51650D-1685-28FF-4F57-34504FF08BE0}"/>
              </a:ext>
            </a:extLst>
          </p:cNvPr>
          <p:cNvGraphicFramePr>
            <a:graphicFrameLocks noGrp="1"/>
          </p:cNvGraphicFramePr>
          <p:nvPr>
            <p:ph type="tbl" idx="4294967295"/>
            <p:extLst>
              <p:ext uri="{D42A27DB-BD31-4B8C-83A1-F6EECF244321}">
                <p14:modId xmlns:p14="http://schemas.microsoft.com/office/powerpoint/2010/main" val="4091443965"/>
              </p:ext>
            </p:extLst>
          </p:nvPr>
        </p:nvGraphicFramePr>
        <p:xfrm>
          <a:off x="838203" y="2094614"/>
          <a:ext cx="9284853" cy="3327365"/>
        </p:xfrm>
        <a:graphic>
          <a:graphicData uri="http://schemas.openxmlformats.org/drawingml/2006/table">
            <a:tbl>
              <a:tblPr firstRow="1" bandRow="1">
                <a:effectLst/>
                <a:tableStyleId>{F5AB1C69-6EDB-4FF4-983F-18BD219EF322}</a:tableStyleId>
              </a:tblPr>
              <a:tblGrid>
                <a:gridCol w="5544848">
                  <a:extLst>
                    <a:ext uri="{9D8B030D-6E8A-4147-A177-3AD203B41FA5}">
                      <a16:colId xmlns:a16="http://schemas.microsoft.com/office/drawing/2014/main" val="474487044"/>
                    </a:ext>
                  </a:extLst>
                </a:gridCol>
                <a:gridCol w="3740005">
                  <a:extLst>
                    <a:ext uri="{9D8B030D-6E8A-4147-A177-3AD203B41FA5}">
                      <a16:colId xmlns:a16="http://schemas.microsoft.com/office/drawing/2014/main" val="224494413"/>
                    </a:ext>
                  </a:extLst>
                </a:gridCol>
              </a:tblGrid>
              <a:tr h="360613">
                <a:tc>
                  <a:txBody>
                    <a:bodyPr/>
                    <a:lstStyle/>
                    <a:p>
                      <a:pPr lvl="0"/>
                      <a:r>
                        <a:rPr lang="en-GB" sz="1600" cap="all" spc="300" baseline="0" dirty="0">
                          <a:latin typeface="Roboto" pitchFamily="2"/>
                          <a:ea typeface="Roboto" pitchFamily="2"/>
                        </a:rPr>
                        <a:t>Agenda Item</a:t>
                      </a:r>
                    </a:p>
                  </a:txBody>
                  <a:tcPr anchor="ctr">
                    <a:solidFill>
                      <a:srgbClr val="E7AB00"/>
                    </a:solidFill>
                  </a:tcPr>
                </a:tc>
                <a:tc>
                  <a:txBody>
                    <a:bodyPr/>
                    <a:lstStyle/>
                    <a:p>
                      <a:pPr lvl="0"/>
                      <a:r>
                        <a:rPr lang="en-GB" sz="1600" cap="all" spc="300" baseline="0" dirty="0">
                          <a:latin typeface="Roboto" pitchFamily="2"/>
                          <a:ea typeface="Roboto" pitchFamily="2"/>
                        </a:rPr>
                        <a:t>Presenter</a:t>
                      </a:r>
                    </a:p>
                  </a:txBody>
                  <a:tcPr anchor="ctr">
                    <a:solidFill>
                      <a:srgbClr val="E7AB00"/>
                    </a:solidFill>
                  </a:tcPr>
                </a:tc>
                <a:extLst>
                  <a:ext uri="{0D108BD9-81ED-4DB2-BD59-A6C34878D82A}">
                    <a16:rowId xmlns:a16="http://schemas.microsoft.com/office/drawing/2014/main" val="3854377118"/>
                  </a:ext>
                </a:extLst>
              </a:tr>
              <a:tr h="370844">
                <a:tc>
                  <a:txBody>
                    <a:bodyPr/>
                    <a:lstStyle/>
                    <a:p>
                      <a:pPr marL="0" lvl="0" algn="l" defTabSz="914400" rtl="0" hangingPunct="1"/>
                      <a:r>
                        <a:rPr lang="en-GB" sz="1800" kern="1200" dirty="0">
                          <a:solidFill>
                            <a:srgbClr val="000000"/>
                          </a:solidFill>
                          <a:latin typeface="Roboto" pitchFamily="2"/>
                          <a:ea typeface="Roboto" pitchFamily="2"/>
                        </a:rPr>
                        <a:t>Introduction</a:t>
                      </a:r>
                    </a:p>
                  </a:txBody>
                  <a:tcPr anchor="ctr">
                    <a:solidFill>
                      <a:srgbClr val="E7AB00">
                        <a:alpha val="20000"/>
                      </a:srgbClr>
                    </a:solidFill>
                  </a:tcPr>
                </a:tc>
                <a:tc>
                  <a:txBody>
                    <a:bodyPr/>
                    <a:lstStyle/>
                    <a:p>
                      <a:pPr lvl="0"/>
                      <a:r>
                        <a:rPr lang="en-GB" dirty="0">
                          <a:latin typeface="Roboto" pitchFamily="2"/>
                          <a:ea typeface="Roboto" pitchFamily="2"/>
                        </a:rPr>
                        <a:t>Amie Lauper-Bull</a:t>
                      </a:r>
                    </a:p>
                  </a:txBody>
                  <a:tcPr anchor="ctr">
                    <a:solidFill>
                      <a:srgbClr val="E7AB00">
                        <a:alpha val="20000"/>
                      </a:srgbClr>
                    </a:solidFill>
                  </a:tcPr>
                </a:tc>
                <a:extLst>
                  <a:ext uri="{0D108BD9-81ED-4DB2-BD59-A6C34878D82A}">
                    <a16:rowId xmlns:a16="http://schemas.microsoft.com/office/drawing/2014/main" val="2532893179"/>
                  </a:ext>
                </a:extLst>
              </a:tr>
              <a:tr h="370844">
                <a:tc>
                  <a:txBody>
                    <a:bodyPr/>
                    <a:lstStyle/>
                    <a:p>
                      <a:pPr lvl="0"/>
                      <a:r>
                        <a:rPr lang="en-GB">
                          <a:latin typeface="Roboto" pitchFamily="2"/>
                          <a:ea typeface="Roboto" pitchFamily="2"/>
                        </a:rPr>
                        <a:t>Overview of the REC Change Proposal R0021</a:t>
                      </a:r>
                    </a:p>
                  </a:txBody>
                  <a:tcPr anchor="ctr">
                    <a:solidFill>
                      <a:srgbClr val="E7AB00">
                        <a:alpha val="40000"/>
                      </a:srgbClr>
                    </a:solidFill>
                  </a:tcPr>
                </a:tc>
                <a:tc>
                  <a:txBody>
                    <a:bodyPr/>
                    <a:lstStyle/>
                    <a:p>
                      <a:pPr lvl="0"/>
                      <a:r>
                        <a:rPr lang="en-GB" dirty="0">
                          <a:latin typeface="Roboto" pitchFamily="2"/>
                          <a:ea typeface="Roboto" pitchFamily="2"/>
                        </a:rPr>
                        <a:t>Colette Baldwin</a:t>
                      </a:r>
                    </a:p>
                  </a:txBody>
                  <a:tcPr anchor="ctr">
                    <a:solidFill>
                      <a:srgbClr val="E7AB00">
                        <a:alpha val="40000"/>
                      </a:srgbClr>
                    </a:solidFill>
                  </a:tcPr>
                </a:tc>
                <a:extLst>
                  <a:ext uri="{0D108BD9-81ED-4DB2-BD59-A6C34878D82A}">
                    <a16:rowId xmlns:a16="http://schemas.microsoft.com/office/drawing/2014/main" val="933804650"/>
                  </a:ext>
                </a:extLst>
              </a:tr>
              <a:tr h="370844">
                <a:tc>
                  <a:txBody>
                    <a:bodyPr/>
                    <a:lstStyle/>
                    <a:p>
                      <a:pPr lvl="0"/>
                      <a:r>
                        <a:rPr lang="en-GB" dirty="0">
                          <a:latin typeface="Roboto" pitchFamily="2"/>
                          <a:ea typeface="Roboto" pitchFamily="2"/>
                        </a:rPr>
                        <a:t>Overview of the DCUSA Change Proposal DCP394</a:t>
                      </a:r>
                    </a:p>
                  </a:txBody>
                  <a:tcPr anchor="ctr">
                    <a:solidFill>
                      <a:srgbClr val="E7AB00">
                        <a:alpha val="20000"/>
                      </a:srgbClr>
                    </a:solidFill>
                  </a:tcPr>
                </a:tc>
                <a:tc>
                  <a:txBody>
                    <a:bodyPr/>
                    <a:lstStyle/>
                    <a:p>
                      <a:pPr lvl="0"/>
                      <a:r>
                        <a:rPr lang="en-GB" dirty="0">
                          <a:latin typeface="Roboto" pitchFamily="2"/>
                          <a:ea typeface="Roboto" pitchFamily="2"/>
                        </a:rPr>
                        <a:t>Richard Colwill</a:t>
                      </a:r>
                    </a:p>
                  </a:txBody>
                  <a:tcPr anchor="ctr">
                    <a:solidFill>
                      <a:srgbClr val="E7AB00">
                        <a:alpha val="20000"/>
                      </a:srgbClr>
                    </a:solidFill>
                  </a:tcPr>
                </a:tc>
                <a:extLst>
                  <a:ext uri="{0D108BD9-81ED-4DB2-BD59-A6C34878D82A}">
                    <a16:rowId xmlns:a16="http://schemas.microsoft.com/office/drawing/2014/main" val="3849917052"/>
                  </a:ext>
                </a:extLst>
              </a:tr>
              <a:tr h="370844">
                <a:tc>
                  <a:txBody>
                    <a:bodyPr/>
                    <a:lstStyle/>
                    <a:p>
                      <a:pPr lvl="0"/>
                      <a:r>
                        <a:rPr lang="en-GB">
                          <a:latin typeface="Roboto" pitchFamily="2"/>
                          <a:ea typeface="Roboto" pitchFamily="2"/>
                        </a:rPr>
                        <a:t>Feedback on REC Impact Assessment responses</a:t>
                      </a:r>
                    </a:p>
                  </a:txBody>
                  <a:tcPr anchor="ctr">
                    <a:solidFill>
                      <a:srgbClr val="E7AB00">
                        <a:alpha val="40000"/>
                      </a:srgbClr>
                    </a:solidFill>
                  </a:tcPr>
                </a:tc>
                <a:tc>
                  <a:txBody>
                    <a:bodyPr/>
                    <a:lstStyle/>
                    <a:p>
                      <a:pPr lvl="0"/>
                      <a:r>
                        <a:rPr lang="en-GB" dirty="0">
                          <a:latin typeface="Roboto" pitchFamily="2"/>
                          <a:ea typeface="Roboto" pitchFamily="2"/>
                        </a:rPr>
                        <a:t>Colette Baldwin</a:t>
                      </a:r>
                    </a:p>
                  </a:txBody>
                  <a:tcPr anchor="ctr">
                    <a:solidFill>
                      <a:srgbClr val="E7AB00">
                        <a:alpha val="40000"/>
                      </a:srgbClr>
                    </a:solidFill>
                  </a:tcPr>
                </a:tc>
                <a:extLst>
                  <a:ext uri="{0D108BD9-81ED-4DB2-BD59-A6C34878D82A}">
                    <a16:rowId xmlns:a16="http://schemas.microsoft.com/office/drawing/2014/main" val="2201537745"/>
                  </a:ext>
                </a:extLst>
              </a:tr>
              <a:tr h="370844">
                <a:tc>
                  <a:txBody>
                    <a:bodyPr/>
                    <a:lstStyle/>
                    <a:p>
                      <a:pPr lvl="0"/>
                      <a:r>
                        <a:rPr lang="en-GB">
                          <a:latin typeface="Roboto" pitchFamily="2"/>
                          <a:ea typeface="Roboto" pitchFamily="2"/>
                        </a:rPr>
                        <a:t>Q &amp; A</a:t>
                      </a:r>
                    </a:p>
                  </a:txBody>
                  <a:tcPr anchor="ctr">
                    <a:solidFill>
                      <a:srgbClr val="E7AB00">
                        <a:alpha val="20000"/>
                      </a:srgbClr>
                    </a:solidFill>
                  </a:tcPr>
                </a:tc>
                <a:tc>
                  <a:txBody>
                    <a:bodyPr/>
                    <a:lstStyle/>
                    <a:p>
                      <a:pPr lvl="0"/>
                      <a:r>
                        <a:rPr lang="en-GB" dirty="0">
                          <a:latin typeface="Roboto" pitchFamily="2"/>
                          <a:ea typeface="Roboto" pitchFamily="2"/>
                        </a:rPr>
                        <a:t>Colette Baldwin &amp; Richard Colwill</a:t>
                      </a:r>
                    </a:p>
                  </a:txBody>
                  <a:tcPr anchor="ctr">
                    <a:solidFill>
                      <a:srgbClr val="E7AB00">
                        <a:alpha val="20000"/>
                      </a:srgbClr>
                    </a:solidFill>
                  </a:tcPr>
                </a:tc>
                <a:extLst>
                  <a:ext uri="{0D108BD9-81ED-4DB2-BD59-A6C34878D82A}">
                    <a16:rowId xmlns:a16="http://schemas.microsoft.com/office/drawing/2014/main" val="3399262693"/>
                  </a:ext>
                </a:extLst>
              </a:tr>
              <a:tr h="370844">
                <a:tc>
                  <a:txBody>
                    <a:bodyPr/>
                    <a:lstStyle/>
                    <a:p>
                      <a:pPr lvl="0"/>
                      <a:r>
                        <a:rPr lang="en-GB" dirty="0">
                          <a:latin typeface="Roboto" pitchFamily="2"/>
                          <a:ea typeface="Roboto" pitchFamily="2"/>
                        </a:rPr>
                        <a:t>Next steps R0021</a:t>
                      </a:r>
                    </a:p>
                  </a:txBody>
                  <a:tcPr anchor="ctr">
                    <a:solidFill>
                      <a:srgbClr val="E7AB00">
                        <a:alpha val="40000"/>
                      </a:srgbClr>
                    </a:solidFill>
                  </a:tcPr>
                </a:tc>
                <a:tc>
                  <a:txBody>
                    <a:bodyPr/>
                    <a:lstStyle/>
                    <a:p>
                      <a:pPr lvl="0"/>
                      <a:r>
                        <a:rPr lang="en-GB" dirty="0">
                          <a:latin typeface="Roboto" pitchFamily="2"/>
                          <a:ea typeface="Roboto" pitchFamily="2"/>
                        </a:rPr>
                        <a:t>Colette Baldwin</a:t>
                      </a:r>
                    </a:p>
                  </a:txBody>
                  <a:tcPr anchor="ctr">
                    <a:solidFill>
                      <a:srgbClr val="E7AB00">
                        <a:alpha val="40000"/>
                      </a:srgbClr>
                    </a:solidFill>
                  </a:tcPr>
                </a:tc>
                <a:extLst>
                  <a:ext uri="{0D108BD9-81ED-4DB2-BD59-A6C34878D82A}">
                    <a16:rowId xmlns:a16="http://schemas.microsoft.com/office/drawing/2014/main" val="3045541286"/>
                  </a:ext>
                </a:extLst>
              </a:tr>
              <a:tr h="370844">
                <a:tc>
                  <a:txBody>
                    <a:bodyPr/>
                    <a:lstStyle/>
                    <a:p>
                      <a:pPr lvl="0"/>
                      <a:r>
                        <a:rPr lang="en-GB">
                          <a:latin typeface="Roboto" pitchFamily="2"/>
                          <a:ea typeface="Roboto" pitchFamily="2"/>
                        </a:rPr>
                        <a:t>Next steps DCP394</a:t>
                      </a:r>
                    </a:p>
                  </a:txBody>
                  <a:tcPr anchor="ctr">
                    <a:solidFill>
                      <a:srgbClr val="E7AB00">
                        <a:alpha val="20000"/>
                      </a:srgbClr>
                    </a:solidFill>
                  </a:tcPr>
                </a:tc>
                <a:tc>
                  <a:txBody>
                    <a:bodyPr/>
                    <a:lstStyle/>
                    <a:p>
                      <a:pPr lvl="0"/>
                      <a:r>
                        <a:rPr lang="en-GB" dirty="0">
                          <a:latin typeface="Roboto" pitchFamily="2"/>
                          <a:ea typeface="Roboto" pitchFamily="2"/>
                        </a:rPr>
                        <a:t>Richard Colwill</a:t>
                      </a:r>
                    </a:p>
                  </a:txBody>
                  <a:tcPr anchor="ctr">
                    <a:solidFill>
                      <a:srgbClr val="E7AB00">
                        <a:alpha val="20000"/>
                      </a:srgbClr>
                    </a:solidFill>
                  </a:tcPr>
                </a:tc>
                <a:extLst>
                  <a:ext uri="{0D108BD9-81ED-4DB2-BD59-A6C34878D82A}">
                    <a16:rowId xmlns:a16="http://schemas.microsoft.com/office/drawing/2014/main" val="1360630703"/>
                  </a:ext>
                </a:extLst>
              </a:tr>
              <a:tr h="370844">
                <a:tc>
                  <a:txBody>
                    <a:bodyPr/>
                    <a:lstStyle/>
                    <a:p>
                      <a:pPr lvl="0"/>
                      <a:r>
                        <a:rPr lang="en-GB">
                          <a:latin typeface="Roboto" pitchFamily="2"/>
                          <a:ea typeface="Roboto" pitchFamily="2"/>
                        </a:rPr>
                        <a:t>Final Questions</a:t>
                      </a:r>
                    </a:p>
                  </a:txBody>
                  <a:tcPr anchor="ctr">
                    <a:solidFill>
                      <a:srgbClr val="E7AB00">
                        <a:alpha val="40000"/>
                      </a:srgbClr>
                    </a:solidFill>
                  </a:tcPr>
                </a:tc>
                <a:tc>
                  <a:txBody>
                    <a:bodyPr/>
                    <a:lstStyle/>
                    <a:p>
                      <a:pPr lvl="0"/>
                      <a:r>
                        <a:rPr lang="en-GB" dirty="0">
                          <a:latin typeface="Roboto" pitchFamily="2"/>
                          <a:ea typeface="Roboto" pitchFamily="2"/>
                        </a:rPr>
                        <a:t>Colette Baldwin &amp; Richard Colwill</a:t>
                      </a:r>
                    </a:p>
                  </a:txBody>
                  <a:tcPr anchor="ctr">
                    <a:solidFill>
                      <a:srgbClr val="E7AB00">
                        <a:alpha val="40000"/>
                      </a:srgbClr>
                    </a:solidFill>
                  </a:tcPr>
                </a:tc>
                <a:extLst>
                  <a:ext uri="{0D108BD9-81ED-4DB2-BD59-A6C34878D82A}">
                    <a16:rowId xmlns:a16="http://schemas.microsoft.com/office/drawing/2014/main" val="371408056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28B5-4898-1352-1815-C01F5523AA6C}"/>
              </a:ext>
            </a:extLst>
          </p:cNvPr>
          <p:cNvSpPr txBox="1">
            <a:spLocks noGrp="1"/>
          </p:cNvSpPr>
          <p:nvPr>
            <p:ph type="title"/>
          </p:nvPr>
        </p:nvSpPr>
        <p:spPr/>
        <p:txBody>
          <a:bodyPr/>
          <a:lstStyle/>
          <a:p>
            <a:pPr lvl="0"/>
            <a:r>
              <a:rPr lang="en-GB"/>
              <a:t>Overview of r0021</a:t>
            </a:r>
          </a:p>
        </p:txBody>
      </p:sp>
      <p:sp>
        <p:nvSpPr>
          <p:cNvPr id="3" name="Text Placeholder 2">
            <a:extLst>
              <a:ext uri="{FF2B5EF4-FFF2-40B4-BE49-F238E27FC236}">
                <a16:creationId xmlns:a16="http://schemas.microsoft.com/office/drawing/2014/main" id="{C1D6C7B8-112A-182B-17EC-E6473FACCFDA}"/>
              </a:ext>
            </a:extLst>
          </p:cNvPr>
          <p:cNvSpPr txBox="1">
            <a:spLocks noGrp="1"/>
          </p:cNvSpPr>
          <p:nvPr>
            <p:ph type="body" idx="4294967295"/>
          </p:nvPr>
        </p:nvSpPr>
        <p:spPr>
          <a:xfrm>
            <a:off x="4032247" y="4316416"/>
            <a:ext cx="6965954" cy="1084258"/>
          </a:xfrm>
        </p:spPr>
        <p:txBody>
          <a:bodyPr anchor="ctr"/>
          <a:lstStyle/>
          <a:p>
            <a:pPr marL="0" lvl="0" indent="0">
              <a:buNone/>
            </a:pPr>
            <a:r>
              <a:rPr lang="en-GB" cap="all" spc="300"/>
              <a:t>Colette baldwin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C3813592-EA52-4BC5-0D84-8D3C18071229}"/>
              </a:ext>
            </a:extLst>
          </p:cNvPr>
          <p:cNvSpPr txBox="1">
            <a:spLocks noGrp="1"/>
          </p:cNvSpPr>
          <p:nvPr>
            <p:ph type="title"/>
          </p:nvPr>
        </p:nvSpPr>
        <p:spPr/>
        <p:txBody>
          <a:bodyPr/>
          <a:lstStyle/>
          <a:p>
            <a:pPr lvl="0"/>
            <a:r>
              <a:rPr lang="en-GB"/>
              <a:t>Overview of R0021 Change Proposal</a:t>
            </a:r>
          </a:p>
        </p:txBody>
      </p:sp>
      <p:pic>
        <p:nvPicPr>
          <p:cNvPr id="3" name="Picture Placeholder 5" descr="A picture containing sky, pylon, outdoor, bridge&#10;&#10;Description automatically generated">
            <a:extLst>
              <a:ext uri="{FF2B5EF4-FFF2-40B4-BE49-F238E27FC236}">
                <a16:creationId xmlns:a16="http://schemas.microsoft.com/office/drawing/2014/main" id="{4DCCAD4C-69B3-2746-5A94-10B9D4FCAB8E}"/>
              </a:ext>
            </a:extLst>
          </p:cNvPr>
          <p:cNvPicPr>
            <a:picLocks noGrp="1" noChangeAspect="1"/>
          </p:cNvPicPr>
          <p:nvPr>
            <p:ph type="pic" idx="4294967295"/>
          </p:nvPr>
        </p:nvPicPr>
        <p:blipFill>
          <a:blip r:embed="rId2"/>
          <a:srcRect l="19188" r="19188"/>
          <a:stretch>
            <a:fillRect/>
          </a:stretch>
        </p:blipFill>
        <p:spPr>
          <a:xfrm>
            <a:off x="906463" y="1836736"/>
            <a:ext cx="1964926" cy="4460872"/>
          </a:xfrm>
        </p:spPr>
      </p:pic>
      <p:sp>
        <p:nvSpPr>
          <p:cNvPr id="4" name="Text Placeholder 7">
            <a:extLst>
              <a:ext uri="{FF2B5EF4-FFF2-40B4-BE49-F238E27FC236}">
                <a16:creationId xmlns:a16="http://schemas.microsoft.com/office/drawing/2014/main" id="{59221549-CF4C-1ADB-72F8-097225CC2E1A}"/>
              </a:ext>
            </a:extLst>
          </p:cNvPr>
          <p:cNvSpPr txBox="1">
            <a:spLocks noGrp="1"/>
          </p:cNvSpPr>
          <p:nvPr>
            <p:ph type="body" idx="4294967295"/>
          </p:nvPr>
        </p:nvSpPr>
        <p:spPr>
          <a:xfrm>
            <a:off x="3358499" y="1836736"/>
            <a:ext cx="6764987" cy="4460872"/>
          </a:xfrm>
        </p:spPr>
        <p:txBody>
          <a:bodyPr/>
          <a:lstStyle/>
          <a:p>
            <a:pPr lvl="0"/>
            <a:r>
              <a:rPr lang="en-GB"/>
              <a:t>Creates a new role in the REC which only REC MEMs can apply to become, provided they have acceded to DCUSA as a SIP.</a:t>
            </a:r>
          </a:p>
          <a:p>
            <a:pPr lvl="0"/>
            <a:r>
              <a:rPr lang="en-GB"/>
              <a:t>They will work directly with Landlords to provide Isolation for the fitting of an isolator, or for the installation of Low and Zero Carbon Technology (L&amp;ZCT) equipment – such as electric vehicle charging points, heat pumps, etc.  </a:t>
            </a:r>
          </a:p>
          <a:p>
            <a:pPr lvl="0"/>
            <a:r>
              <a:rPr lang="en-GB"/>
              <a:t>They will not act as a MEM when they are on site as a SIP, and can only do what is strictly necessary to facilitate the fitting of isolators or installation of L&amp;ZCT equipment.  They cannot perform any other MEM activities, such as moving or exchanging meters etc.  </a:t>
            </a:r>
          </a:p>
          <a:p>
            <a:pPr lvl="0"/>
            <a:r>
              <a:rPr lang="en-GB"/>
              <a:t>They will not need the consent of the supplier to undertake this very narrow scope of activities.</a:t>
            </a:r>
          </a:p>
          <a:p>
            <a:pPr lvl="0"/>
            <a:r>
              <a:rPr lang="en-GB"/>
              <a:t>There will communication between SIPs, suppliers and DNOs </a:t>
            </a:r>
          </a:p>
          <a:p>
            <a:pPr lvl="0"/>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A54ACE4-C151-F5AB-964E-6BE6C4B759B8}"/>
              </a:ext>
            </a:extLst>
          </p:cNvPr>
          <p:cNvSpPr txBox="1">
            <a:spLocks noGrp="1"/>
          </p:cNvSpPr>
          <p:nvPr>
            <p:ph type="title"/>
          </p:nvPr>
        </p:nvSpPr>
        <p:spPr/>
        <p:txBody>
          <a:bodyPr/>
          <a:lstStyle/>
          <a:p>
            <a:pPr lvl="0"/>
            <a:r>
              <a:rPr lang="en-GB"/>
              <a:t> Scope of work sip can undertake</a:t>
            </a:r>
          </a:p>
        </p:txBody>
      </p:sp>
      <p:sp>
        <p:nvSpPr>
          <p:cNvPr id="3" name="TextBox 8">
            <a:extLst>
              <a:ext uri="{FF2B5EF4-FFF2-40B4-BE49-F238E27FC236}">
                <a16:creationId xmlns:a16="http://schemas.microsoft.com/office/drawing/2014/main" id="{A8557A3A-BEE9-DB18-30CA-62B0A6A608E0}"/>
              </a:ext>
            </a:extLst>
          </p:cNvPr>
          <p:cNvSpPr txBox="1"/>
          <p:nvPr/>
        </p:nvSpPr>
        <p:spPr>
          <a:xfrm>
            <a:off x="646288" y="1794930"/>
            <a:ext cx="9152467" cy="43387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Roboto Slab"/>
                <a:ea typeface="Calibri" pitchFamily="34"/>
                <a:cs typeface="Times New Roman" pitchFamily="18"/>
              </a:rPr>
              <a:t>The role of the SIP is defined separately from that of the REC MEM, and they should not be conflated.</a:t>
            </a:r>
          </a:p>
          <a:p>
            <a:pPr marL="0" marR="0" lvl="0" indent="0" algn="l"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Roboto Slab"/>
                <a:ea typeface="Calibri" pitchFamily="34"/>
                <a:cs typeface="Times New Roman" pitchFamily="18"/>
              </a:rPr>
              <a:t>They purposefully have a very narrow scope of activities that they can undertake:</a:t>
            </a:r>
            <a:endParaRPr lang="en-GB" sz="1800" b="0" i="0" u="none" strike="noStrike" kern="1200" cap="none" spc="0" baseline="0">
              <a:solidFill>
                <a:srgbClr val="000000"/>
              </a:solidFill>
              <a:uFillTx/>
              <a:latin typeface="Roboto Slab"/>
              <a:ea typeface="Times New Roman" pitchFamily="18"/>
              <a:cs typeface="Times New Roman" pitchFamily="18"/>
            </a:endParaRPr>
          </a:p>
          <a:p>
            <a:pPr marL="457200" marR="0" lvl="0" indent="0" algn="l"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Roboto Slab"/>
                <a:ea typeface="Calibri" pitchFamily="34"/>
                <a:cs typeface="Times New Roman" pitchFamily="18"/>
              </a:rPr>
              <a:t>(a) De-energise that Metering Point.</a:t>
            </a:r>
            <a:endParaRPr lang="en-GB" sz="1800" b="0" i="0" u="none" strike="noStrike" kern="1200" cap="none" spc="0" baseline="0">
              <a:solidFill>
                <a:srgbClr val="000000"/>
              </a:solidFill>
              <a:uFillTx/>
              <a:latin typeface="Roboto Slab"/>
              <a:ea typeface="Times New Roman" pitchFamily="18"/>
              <a:cs typeface="Times New Roman" pitchFamily="18"/>
            </a:endParaRPr>
          </a:p>
          <a:p>
            <a:pPr marL="457200" marR="0" lvl="0" indent="0" algn="l"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Roboto Slab"/>
                <a:ea typeface="Calibri" pitchFamily="34"/>
                <a:cs typeface="Times New Roman" pitchFamily="18"/>
              </a:rPr>
              <a:t>(b) (if reasonably necessary) adjust the terminals of the meter and associated equipment and re-make the connection to them to make safe and remedy any disturbance of the connection that may have occurred.</a:t>
            </a:r>
            <a:endParaRPr lang="en-GB" sz="1800" b="0" i="0" u="none" strike="noStrike" kern="1200" cap="none" spc="0" baseline="0">
              <a:solidFill>
                <a:srgbClr val="000000"/>
              </a:solidFill>
              <a:uFillTx/>
              <a:latin typeface="Roboto Slab"/>
              <a:ea typeface="Times New Roman" pitchFamily="18"/>
              <a:cs typeface="Times New Roman" pitchFamily="18"/>
            </a:endParaRPr>
          </a:p>
          <a:p>
            <a:pPr marL="457200" marR="0" lvl="0" indent="0" algn="l"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Roboto Slab"/>
                <a:ea typeface="Calibri" pitchFamily="34"/>
                <a:cs typeface="Times New Roman" pitchFamily="18"/>
              </a:rPr>
              <a:t>(c) If required, terminate replacement customer tails into the Suppliers Meter, customer tails having been presented and tested by the electrical contractor as part of their works</a:t>
            </a:r>
            <a:endParaRPr lang="en-GB" sz="1800" b="0" i="0" u="none" strike="noStrike" kern="1200" cap="none" spc="0" baseline="0">
              <a:solidFill>
                <a:srgbClr val="000000"/>
              </a:solidFill>
              <a:uFillTx/>
              <a:latin typeface="Roboto Slab"/>
              <a:ea typeface="Times New Roman" pitchFamily="18"/>
              <a:cs typeface="Times New Roman" pitchFamily="18"/>
            </a:endParaRPr>
          </a:p>
          <a:p>
            <a:pPr marL="457200" marR="0" lvl="0" indent="0" algn="l"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Roboto Slab"/>
                <a:ea typeface="Calibri" pitchFamily="34"/>
                <a:cs typeface="Times New Roman" pitchFamily="18"/>
              </a:rPr>
              <a:t>(d) Re-energise that Metering Point.</a:t>
            </a:r>
            <a:endParaRPr lang="en-GB" sz="1800" b="0" i="0" u="none" strike="noStrike" kern="1200" cap="none" spc="0" baseline="0">
              <a:solidFill>
                <a:srgbClr val="000000"/>
              </a:solidFill>
              <a:uFillTx/>
              <a:latin typeface="Roboto Slab"/>
              <a:ea typeface="Times New Roman" pitchFamily="18"/>
              <a:cs typeface="Times New Roman" pitchFamily="1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AB54395-8977-75F3-F4CD-9BB8F7873FC5}"/>
              </a:ext>
            </a:extLst>
          </p:cNvPr>
          <p:cNvSpPr txBox="1">
            <a:spLocks noGrp="1"/>
          </p:cNvSpPr>
          <p:nvPr>
            <p:ph type="title"/>
          </p:nvPr>
        </p:nvSpPr>
        <p:spPr/>
        <p:txBody>
          <a:bodyPr/>
          <a:lstStyle/>
          <a:p>
            <a:pPr lvl="0"/>
            <a:r>
              <a:rPr lang="en-GB" dirty="0"/>
              <a:t>PROCESS diagram walk through</a:t>
            </a:r>
          </a:p>
        </p:txBody>
      </p:sp>
      <p:sp>
        <p:nvSpPr>
          <p:cNvPr id="3" name="Text Placeholder 5">
            <a:extLst>
              <a:ext uri="{FF2B5EF4-FFF2-40B4-BE49-F238E27FC236}">
                <a16:creationId xmlns:a16="http://schemas.microsoft.com/office/drawing/2014/main" id="{FF4136E4-0341-C047-6D5F-A46674F515BE}"/>
              </a:ext>
            </a:extLst>
          </p:cNvPr>
          <p:cNvSpPr txBox="1">
            <a:spLocks noGrp="1"/>
          </p:cNvSpPr>
          <p:nvPr>
            <p:ph type="body" idx="4294967295"/>
          </p:nvPr>
        </p:nvSpPr>
        <p:spPr>
          <a:xfrm>
            <a:off x="4032247" y="4316416"/>
            <a:ext cx="6965954" cy="1084258"/>
          </a:xfrm>
        </p:spPr>
        <p:txBody>
          <a:bodyPr anchor="ctr"/>
          <a:lstStyle/>
          <a:p>
            <a:pPr marL="0" lvl="0" indent="0">
              <a:buNone/>
            </a:pPr>
            <a:r>
              <a:rPr lang="en-GB" cap="all" spc="300" dirty="0"/>
              <a:t>Colette Baldwin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3.2.3021"/>
  <p:tag name="SLIDO_PRESENTATION_ID" val="00000000-0000-0000-0000-000000000000"/>
  <p:tag name="SLIDO_EVENT_UUID" val="57d0da90-636f-45b1-91ae-48fcd0ce3562"/>
  <p:tag name="SLIDO_EVENT_SECTION_UUID" val="531b0131-81cd-42ed-869b-da37cbedcc6c"/>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TY5NDY1NzZ9"/>
  <p:tag name="SLIDO_TYPE" val="SlidoQA"/>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TY5NDY1ODl9"/>
  <p:tag name="SLIDO_TYPE" val="SlidoPoll"/>
  <p:tag name="SLIDO_POLL_UUID" val="d62f9a7f-2669-45ac-825e-dfeb9adf88b9"/>
  <p:tag name="SLIDO_TIMELINE" val="W3sic2NyZWVuIjoiU3VydmV5SW50cm8iLCJzaG93UmVzdWx0cyI6ZmFsc2UsInNob3dDb3JyZWN0QW5zd2VycyI6ZmFsc2UsInZvdGluZ0xvY2tlZCI6ZmFsc2V9LHsicG9sbFF1ZXN0aW9uVXVpZCI6IjhhODJmMWRkLTkyMGMtNGE0YS05NWZlLWJmYzM2MTIxYmUwMiIsInNob3dSZXN1bHRzIjp0cnVlLCJzaG93Q29ycmVjdEFuc3dlcnMiOmZhbHNlLCJ2b3RpbmdMb2NrZWQiOmZhbHNlfSx7InBvbGxRdWVzdGlvblV1aWQiOiI0ODczMmRlMy0yNzhjLTQ0ZDUtYmQ1NC1mOGI5OGFkZmQ3MzAiLCJzaG93UmVzdWx0cyI6dHJ1ZSwic2hvd0NvcnJlY3RBbnN3ZXJzIjpmYWxzZSwidm90aW5nTG9ja2VkIjpmYWxzZX1d"/>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TY5NDY1MTd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TY5NDY1NDV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C Alternative Even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23842B-404C-4B4E-8DA8-4350B621F5C1}">
  <ds:schemaRefs>
    <ds:schemaRef ds:uri="http://schemas.microsoft.com/office/2006/metadata/properties"/>
    <ds:schemaRef ds:uri="http://schemas.microsoft.com/office/infopath/2007/PartnerControls"/>
    <ds:schemaRef ds:uri="33669984-af94-4b35-9f37-f4574e663bce"/>
    <ds:schemaRef ds:uri="d5e8df70-7ba7-462a-92bc-0eb2af61e599"/>
  </ds:schemaRefs>
</ds:datastoreItem>
</file>

<file path=customXml/itemProps2.xml><?xml version="1.0" encoding="utf-8"?>
<ds:datastoreItem xmlns:ds="http://schemas.openxmlformats.org/officeDocument/2006/customXml" ds:itemID="{1E7F57EA-EF1F-459E-96C6-76C83A98AF60}">
  <ds:schemaRefs>
    <ds:schemaRef ds:uri="http://schemas.microsoft.com/sharepoint/v3/contenttype/forms"/>
  </ds:schemaRefs>
</ds:datastoreItem>
</file>

<file path=customXml/itemProps3.xml><?xml version="1.0" encoding="utf-8"?>
<ds:datastoreItem xmlns:ds="http://schemas.openxmlformats.org/officeDocument/2006/customXml" ds:itemID="{EF59778F-AC73-4BC3-A947-25EE0E6290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REC%20Code%20Manager%20PP%20Template%20Jun%202022</Template>
  <TotalTime>321</TotalTime>
  <Words>1268</Words>
  <Application>Microsoft Office PowerPoint</Application>
  <PresentationFormat>Widescreen</PresentationFormat>
  <Paragraphs>115</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Roboto</vt:lpstr>
      <vt:lpstr>Roboto Slab</vt:lpstr>
      <vt:lpstr>REC Light Event Theme</vt:lpstr>
      <vt:lpstr>REC Alternative Event Theme</vt:lpstr>
      <vt:lpstr>R0021 –safe isolation provider services for premise owners</vt:lpstr>
      <vt:lpstr>Introducing Your presenters</vt:lpstr>
      <vt:lpstr>Housekeeping</vt:lpstr>
      <vt:lpstr>PowerPoint Presentation</vt:lpstr>
      <vt:lpstr>Agenda For today</vt:lpstr>
      <vt:lpstr>Overview of r0021</vt:lpstr>
      <vt:lpstr>Overview of R0021 Change Proposal</vt:lpstr>
      <vt:lpstr> Scope of work sip can undertake</vt:lpstr>
      <vt:lpstr>PROCESS diagram walk through</vt:lpstr>
      <vt:lpstr> Process – Becoming a SIP</vt:lpstr>
      <vt:lpstr>Process – Contractual  requirements</vt:lpstr>
      <vt:lpstr> process – on-site activities</vt:lpstr>
      <vt:lpstr>Process – work completion</vt:lpstr>
      <vt:lpstr>Overview of dcp394</vt:lpstr>
      <vt:lpstr>Overview of DCUSA change proposal dcp394</vt:lpstr>
      <vt:lpstr>Feedback on impact assessment</vt:lpstr>
      <vt:lpstr>Impact assessment feedback</vt:lpstr>
      <vt:lpstr> Summary of feedback received</vt:lpstr>
      <vt:lpstr>Question &amp; answer - Slido</vt:lpstr>
      <vt:lpstr>PowerPoint Presentation</vt:lpstr>
      <vt:lpstr>REC change proposal r0021 next steps</vt:lpstr>
      <vt:lpstr>DCUSA change proposal dcp394 next steps</vt:lpstr>
      <vt:lpstr>Opportunity for final questions</vt:lpstr>
      <vt:lpstr>PowerPoint Presentation</vt:lpstr>
      <vt:lpstr>Thanks for attending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R0021 –safe isolation provider services for premise owners</dc:title>
  <dc:creator>Colette Baldwin</dc:creator>
  <cp:lastModifiedBy>Amie Lauper-Bull</cp:lastModifiedBy>
  <cp:revision>4</cp:revision>
  <dcterms:created xsi:type="dcterms:W3CDTF">2022-06-30T11:54:06Z</dcterms:created>
  <dcterms:modified xsi:type="dcterms:W3CDTF">2022-07-05T08:01:43Z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0x01010064B6ABD153718F40AB257D99BCA5D342</vt:lpwstr>
  </property>
  <property fmtid="{D5CDD505-2E9C-101B-9397-08002B2CF9AE}" pid="3" name="MediaServiceImageTags">
    <vt:lpwstr/>
  </property>
  <property fmtid="{D5CDD505-2E9C-101B-9397-08002B2CF9AE}" pid="4" name="SlidoAppVersion">
    <vt:lpwstr>1.3.2.3021</vt:lpwstr>
  </property>
</Properties>
</file>