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684" r:id="rId6"/>
    <p:sldMasterId id="2147483710" r:id="rId7"/>
    <p:sldMasterId id="2147483714" r:id="rId8"/>
    <p:sldMasterId id="2147483718" r:id="rId9"/>
    <p:sldMasterId id="2147483720" r:id="rId10"/>
    <p:sldMasterId id="2147483722" r:id="rId11"/>
  </p:sldMasterIdLst>
  <p:notesMasterIdLst>
    <p:notesMasterId r:id="rId34"/>
  </p:notesMasterIdLst>
  <p:sldIdLst>
    <p:sldId id="256" r:id="rId12"/>
    <p:sldId id="292" r:id="rId13"/>
    <p:sldId id="273" r:id="rId14"/>
    <p:sldId id="276" r:id="rId15"/>
    <p:sldId id="277" r:id="rId16"/>
    <p:sldId id="285" r:id="rId17"/>
    <p:sldId id="278" r:id="rId18"/>
    <p:sldId id="296" r:id="rId19"/>
    <p:sldId id="266" r:id="rId20"/>
    <p:sldId id="279" r:id="rId21"/>
    <p:sldId id="268" r:id="rId22"/>
    <p:sldId id="280" r:id="rId23"/>
    <p:sldId id="291" r:id="rId24"/>
    <p:sldId id="281" r:id="rId25"/>
    <p:sldId id="270" r:id="rId26"/>
    <p:sldId id="282" r:id="rId27"/>
    <p:sldId id="271" r:id="rId28"/>
    <p:sldId id="267" r:id="rId29"/>
    <p:sldId id="283" r:id="rId30"/>
    <p:sldId id="293" r:id="rId31"/>
    <p:sldId id="294" r:id="rId32"/>
    <p:sldId id="295"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A8DB82-AC20-D1A0-D116-14AAF134FD4C}" name="Harriet Truss" initials="HT" userId="S::Harriet.Truss@gemserv.com::72d40984-8d05-4920-83aa-b550ee91c34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0AD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F31AC-A285-471F-B357-FEE0C7643E80}" v="347" dt="2024-07-25T09:26:32.251"/>
    <p1510:client id="{A911C0BC-2DEF-4448-B987-10412F3D7E0B}" v="158" dt="2024-07-24T08:49:17.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gs" Target="tags/tag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560F31AC-A285-471F-B357-FEE0C7643E80}"/>
    <pc:docChg chg="undo redo custSel addSld delSld modSld sldOrd replTag">
      <pc:chgData name="Jenny Hyskaj" userId="2a0cae01-d990-4fec-87a2-7d3184512457" providerId="ADAL" clId="{560F31AC-A285-471F-B357-FEE0C7643E80}" dt="2024-07-25T09:26:32.251" v="363" actId="20577"/>
      <pc:docMkLst>
        <pc:docMk/>
      </pc:docMkLst>
      <pc:sldChg chg="addSp delSp modSp mod">
        <pc:chgData name="Jenny Hyskaj" userId="2a0cae01-d990-4fec-87a2-7d3184512457" providerId="ADAL" clId="{560F31AC-A285-471F-B357-FEE0C7643E80}" dt="2024-07-23T09:36:15.405" v="230"/>
        <pc:sldMkLst>
          <pc:docMk/>
          <pc:sldMk cId="3467029841" sldId="266"/>
        </pc:sldMkLst>
        <pc:spChg chg="del mod">
          <ac:chgData name="Jenny Hyskaj" userId="2a0cae01-d990-4fec-87a2-7d3184512457" providerId="ADAL" clId="{560F31AC-A285-471F-B357-FEE0C7643E80}" dt="2024-07-23T09:36:13.071" v="229" actId="478"/>
          <ac:spMkLst>
            <pc:docMk/>
            <pc:sldMk cId="3467029841" sldId="266"/>
            <ac:spMk id="2" creationId="{0B823280-6DCE-536F-9DEE-7CE19EF7E04A}"/>
          </ac:spMkLst>
        </pc:spChg>
        <pc:spChg chg="del">
          <ac:chgData name="Jenny Hyskaj" userId="2a0cae01-d990-4fec-87a2-7d3184512457" providerId="ADAL" clId="{560F31AC-A285-471F-B357-FEE0C7643E80}" dt="2024-07-23T09:36:05.029" v="226" actId="478"/>
          <ac:spMkLst>
            <pc:docMk/>
            <pc:sldMk cId="3467029841" sldId="266"/>
            <ac:spMk id="3" creationId="{00000000-0000-0000-0000-000000000000}"/>
          </ac:spMkLst>
        </pc:spChg>
        <pc:spChg chg="add mod">
          <ac:chgData name="Jenny Hyskaj" userId="2a0cae01-d990-4fec-87a2-7d3184512457" providerId="ADAL" clId="{560F31AC-A285-471F-B357-FEE0C7643E80}" dt="2024-07-23T09:36:15.405" v="230"/>
          <ac:spMkLst>
            <pc:docMk/>
            <pc:sldMk cId="3467029841" sldId="266"/>
            <ac:spMk id="4" creationId="{870E3DC2-59AA-48E0-D2C6-F4A7631562BA}"/>
          </ac:spMkLst>
        </pc:spChg>
      </pc:sldChg>
      <pc:sldChg chg="modSp mod">
        <pc:chgData name="Jenny Hyskaj" userId="2a0cae01-d990-4fec-87a2-7d3184512457" providerId="ADAL" clId="{560F31AC-A285-471F-B357-FEE0C7643E80}" dt="2024-07-25T08:07:23.659" v="319" actId="14734"/>
        <pc:sldMkLst>
          <pc:docMk/>
          <pc:sldMk cId="2626080074" sldId="267"/>
        </pc:sldMkLst>
        <pc:graphicFrameChg chg="modGraphic">
          <ac:chgData name="Jenny Hyskaj" userId="2a0cae01-d990-4fec-87a2-7d3184512457" providerId="ADAL" clId="{560F31AC-A285-471F-B357-FEE0C7643E80}" dt="2024-07-25T08:07:23.659" v="319" actId="14734"/>
          <ac:graphicFrameMkLst>
            <pc:docMk/>
            <pc:sldMk cId="2626080074" sldId="267"/>
            <ac:graphicFrameMk id="3" creationId="{950DB491-5E9D-C08E-D1BF-FD0056E3B931}"/>
          </ac:graphicFrameMkLst>
        </pc:graphicFrameChg>
      </pc:sldChg>
      <pc:sldChg chg="modSp mod">
        <pc:chgData name="Jenny Hyskaj" userId="2a0cae01-d990-4fec-87a2-7d3184512457" providerId="ADAL" clId="{560F31AC-A285-471F-B357-FEE0C7643E80}" dt="2024-07-23T09:37:47.824" v="248" actId="113"/>
        <pc:sldMkLst>
          <pc:docMk/>
          <pc:sldMk cId="2356141859" sldId="270"/>
        </pc:sldMkLst>
        <pc:spChg chg="mod">
          <ac:chgData name="Jenny Hyskaj" userId="2a0cae01-d990-4fec-87a2-7d3184512457" providerId="ADAL" clId="{560F31AC-A285-471F-B357-FEE0C7643E80}" dt="2024-07-23T09:37:47.824" v="248" actId="113"/>
          <ac:spMkLst>
            <pc:docMk/>
            <pc:sldMk cId="2356141859" sldId="270"/>
            <ac:spMk id="5" creationId="{ACC3173F-D6EA-96E3-BD25-2CE9A3AAAA30}"/>
          </ac:spMkLst>
        </pc:spChg>
      </pc:sldChg>
      <pc:sldChg chg="modSp mod">
        <pc:chgData name="Jenny Hyskaj" userId="2a0cae01-d990-4fec-87a2-7d3184512457" providerId="ADAL" clId="{560F31AC-A285-471F-B357-FEE0C7643E80}" dt="2024-07-24T08:39:54.536" v="312" actId="113"/>
        <pc:sldMkLst>
          <pc:docMk/>
          <pc:sldMk cId="3644234483" sldId="271"/>
        </pc:sldMkLst>
        <pc:spChg chg="mod">
          <ac:chgData name="Jenny Hyskaj" userId="2a0cae01-d990-4fec-87a2-7d3184512457" providerId="ADAL" clId="{560F31AC-A285-471F-B357-FEE0C7643E80}" dt="2024-07-24T08:39:54.536" v="312" actId="113"/>
          <ac:spMkLst>
            <pc:docMk/>
            <pc:sldMk cId="3644234483" sldId="271"/>
            <ac:spMk id="5" creationId="{ACC3173F-D6EA-96E3-BD25-2CE9A3AAAA30}"/>
          </ac:spMkLst>
        </pc:spChg>
      </pc:sldChg>
      <pc:sldChg chg="del">
        <pc:chgData name="Jenny Hyskaj" userId="2a0cae01-d990-4fec-87a2-7d3184512457" providerId="ADAL" clId="{560F31AC-A285-471F-B357-FEE0C7643E80}" dt="2024-07-23T08:45:35.218" v="1" actId="47"/>
        <pc:sldMkLst>
          <pc:docMk/>
          <pc:sldMk cId="1690463556" sldId="272"/>
        </pc:sldMkLst>
      </pc:sldChg>
      <pc:sldChg chg="addSp modSp">
        <pc:chgData name="Jenny Hyskaj" userId="2a0cae01-d990-4fec-87a2-7d3184512457" providerId="ADAL" clId="{560F31AC-A285-471F-B357-FEE0C7643E80}" dt="2024-07-23T08:51:25.632" v="117"/>
        <pc:sldMkLst>
          <pc:docMk/>
          <pc:sldMk cId="3879811802" sldId="273"/>
        </pc:sldMkLst>
        <pc:picChg chg="add mod">
          <ac:chgData name="Jenny Hyskaj" userId="2a0cae01-d990-4fec-87a2-7d3184512457" providerId="ADAL" clId="{560F31AC-A285-471F-B357-FEE0C7643E80}" dt="2024-07-23T08:51:25.632" v="117"/>
          <ac:picMkLst>
            <pc:docMk/>
            <pc:sldMk cId="3879811802" sldId="273"/>
            <ac:picMk id="3" creationId="{49105A94-06CB-2266-480D-C89AAE926D67}"/>
          </ac:picMkLst>
        </pc:picChg>
      </pc:sldChg>
      <pc:sldChg chg="del">
        <pc:chgData name="Jenny Hyskaj" userId="2a0cae01-d990-4fec-87a2-7d3184512457" providerId="ADAL" clId="{560F31AC-A285-471F-B357-FEE0C7643E80}" dt="2024-07-23T08:46:17.118" v="32" actId="47"/>
        <pc:sldMkLst>
          <pc:docMk/>
          <pc:sldMk cId="1825843023" sldId="274"/>
        </pc:sldMkLst>
      </pc:sldChg>
      <pc:sldChg chg="del">
        <pc:chgData name="Jenny Hyskaj" userId="2a0cae01-d990-4fec-87a2-7d3184512457" providerId="ADAL" clId="{560F31AC-A285-471F-B357-FEE0C7643E80}" dt="2024-07-23T08:45:33.052" v="0" actId="47"/>
        <pc:sldMkLst>
          <pc:docMk/>
          <pc:sldMk cId="2795669866" sldId="275"/>
        </pc:sldMkLst>
      </pc:sldChg>
      <pc:sldChg chg="modSp mod">
        <pc:chgData name="Jenny Hyskaj" userId="2a0cae01-d990-4fec-87a2-7d3184512457" providerId="ADAL" clId="{560F31AC-A285-471F-B357-FEE0C7643E80}" dt="2024-07-24T08:37:57.587" v="305" actId="122"/>
        <pc:sldMkLst>
          <pc:docMk/>
          <pc:sldMk cId="1116783212" sldId="276"/>
        </pc:sldMkLst>
        <pc:graphicFrameChg chg="modGraphic">
          <ac:chgData name="Jenny Hyskaj" userId="2a0cae01-d990-4fec-87a2-7d3184512457" providerId="ADAL" clId="{560F31AC-A285-471F-B357-FEE0C7643E80}" dt="2024-07-24T08:37:57.587" v="305" actId="122"/>
          <ac:graphicFrameMkLst>
            <pc:docMk/>
            <pc:sldMk cId="1116783212" sldId="276"/>
            <ac:graphicFrameMk id="7" creationId="{F86CF725-B62F-45BF-428A-61A8EEF73994}"/>
          </ac:graphicFrameMkLst>
        </pc:graphicFrameChg>
      </pc:sldChg>
      <pc:sldChg chg="ord">
        <pc:chgData name="Jenny Hyskaj" userId="2a0cae01-d990-4fec-87a2-7d3184512457" providerId="ADAL" clId="{560F31AC-A285-471F-B357-FEE0C7643E80}" dt="2024-07-25T08:12:12.607" v="321"/>
        <pc:sldMkLst>
          <pc:docMk/>
          <pc:sldMk cId="639651269" sldId="278"/>
        </pc:sldMkLst>
      </pc:sldChg>
      <pc:sldChg chg="modSp del mod">
        <pc:chgData name="Jenny Hyskaj" userId="2a0cae01-d990-4fec-87a2-7d3184512457" providerId="ADAL" clId="{560F31AC-A285-471F-B357-FEE0C7643E80}" dt="2024-07-23T08:47:21.672" v="77" actId="47"/>
        <pc:sldMkLst>
          <pc:docMk/>
          <pc:sldMk cId="3411753507" sldId="284"/>
        </pc:sldMkLst>
        <pc:spChg chg="mod">
          <ac:chgData name="Jenny Hyskaj" userId="2a0cae01-d990-4fec-87a2-7d3184512457" providerId="ADAL" clId="{560F31AC-A285-471F-B357-FEE0C7643E80}" dt="2024-07-23T08:47:07.525" v="76" actId="20577"/>
          <ac:spMkLst>
            <pc:docMk/>
            <pc:sldMk cId="3411753507" sldId="284"/>
            <ac:spMk id="2" creationId="{BECE82BB-272C-E573-93D0-F8775BBCC377}"/>
          </ac:spMkLst>
        </pc:spChg>
      </pc:sldChg>
      <pc:sldChg chg="modSp mod">
        <pc:chgData name="Jenny Hyskaj" userId="2a0cae01-d990-4fec-87a2-7d3184512457" providerId="ADAL" clId="{560F31AC-A285-471F-B357-FEE0C7643E80}" dt="2024-07-23T09:35:01.295" v="217" actId="2711"/>
        <pc:sldMkLst>
          <pc:docMk/>
          <pc:sldMk cId="63634216" sldId="285"/>
        </pc:sldMkLst>
        <pc:spChg chg="mod">
          <ac:chgData name="Jenny Hyskaj" userId="2a0cae01-d990-4fec-87a2-7d3184512457" providerId="ADAL" clId="{560F31AC-A285-471F-B357-FEE0C7643E80}" dt="2024-07-23T09:35:01.295" v="217" actId="2711"/>
          <ac:spMkLst>
            <pc:docMk/>
            <pc:sldMk cId="63634216" sldId="285"/>
            <ac:spMk id="5" creationId="{ACC3173F-D6EA-96E3-BD25-2CE9A3AAAA30}"/>
          </ac:spMkLst>
        </pc:spChg>
      </pc:sldChg>
      <pc:sldChg chg="addSp delSp modSp mod">
        <pc:chgData name="Jenny Hyskaj" userId="2a0cae01-d990-4fec-87a2-7d3184512457" providerId="ADAL" clId="{560F31AC-A285-471F-B357-FEE0C7643E80}" dt="2024-07-24T08:41:36.569" v="318" actId="207"/>
        <pc:sldMkLst>
          <pc:docMk/>
          <pc:sldMk cId="1101447439" sldId="287"/>
        </pc:sldMkLst>
        <pc:spChg chg="del">
          <ac:chgData name="Jenny Hyskaj" userId="2a0cae01-d990-4fec-87a2-7d3184512457" providerId="ADAL" clId="{560F31AC-A285-471F-B357-FEE0C7643E80}" dt="2024-07-23T09:36:00.897" v="225" actId="478"/>
          <ac:spMkLst>
            <pc:docMk/>
            <pc:sldMk cId="1101447439" sldId="287"/>
            <ac:spMk id="3" creationId="{00000000-0000-0000-0000-000000000000}"/>
          </ac:spMkLst>
        </pc:spChg>
        <pc:spChg chg="add mod">
          <ac:chgData name="Jenny Hyskaj" userId="2a0cae01-d990-4fec-87a2-7d3184512457" providerId="ADAL" clId="{560F31AC-A285-471F-B357-FEE0C7643E80}" dt="2024-07-23T09:35:57.491" v="224" actId="1076"/>
          <ac:spMkLst>
            <pc:docMk/>
            <pc:sldMk cId="1101447439" sldId="287"/>
            <ac:spMk id="4" creationId="{A1306F3D-8D46-3C26-8970-21E984D27861}"/>
          </ac:spMkLst>
        </pc:spChg>
        <pc:spChg chg="mod">
          <ac:chgData name="Jenny Hyskaj" userId="2a0cae01-d990-4fec-87a2-7d3184512457" providerId="ADAL" clId="{560F31AC-A285-471F-B357-FEE0C7643E80}" dt="2024-07-24T08:41:36.569" v="318" actId="207"/>
          <ac:spMkLst>
            <pc:docMk/>
            <pc:sldMk cId="1101447439" sldId="287"/>
            <ac:spMk id="20" creationId="{00000000-0000-0000-0000-000000000000}"/>
          </ac:spMkLst>
        </pc:spChg>
      </pc:sldChg>
      <pc:sldChg chg="modSp mod">
        <pc:chgData name="Jenny Hyskaj" userId="2a0cae01-d990-4fec-87a2-7d3184512457" providerId="ADAL" clId="{560F31AC-A285-471F-B357-FEE0C7643E80}" dt="2024-07-24T08:39:23.914" v="311" actId="1076"/>
        <pc:sldMkLst>
          <pc:docMk/>
          <pc:sldMk cId="2447133648" sldId="291"/>
        </pc:sldMkLst>
        <pc:spChg chg="mod">
          <ac:chgData name="Jenny Hyskaj" userId="2a0cae01-d990-4fec-87a2-7d3184512457" providerId="ADAL" clId="{560F31AC-A285-471F-B357-FEE0C7643E80}" dt="2024-07-24T08:39:23.914" v="311" actId="1076"/>
          <ac:spMkLst>
            <pc:docMk/>
            <pc:sldMk cId="2447133648" sldId="291"/>
            <ac:spMk id="6" creationId="{A9045E9A-951A-BE55-93FC-9ED17D9A46A9}"/>
          </ac:spMkLst>
        </pc:spChg>
        <pc:spChg chg="mod">
          <ac:chgData name="Jenny Hyskaj" userId="2a0cae01-d990-4fec-87a2-7d3184512457" providerId="ADAL" clId="{560F31AC-A285-471F-B357-FEE0C7643E80}" dt="2024-07-24T08:38:44.776" v="306" actId="5793"/>
          <ac:spMkLst>
            <pc:docMk/>
            <pc:sldMk cId="2447133648" sldId="291"/>
            <ac:spMk id="10" creationId="{0120991A-00C8-EBEE-575F-692CDB5F2396}"/>
          </ac:spMkLst>
        </pc:spChg>
        <pc:spChg chg="mod">
          <ac:chgData name="Jenny Hyskaj" userId="2a0cae01-d990-4fec-87a2-7d3184512457" providerId="ADAL" clId="{560F31AC-A285-471F-B357-FEE0C7643E80}" dt="2024-07-24T08:38:51.692" v="308" actId="5793"/>
          <ac:spMkLst>
            <pc:docMk/>
            <pc:sldMk cId="2447133648" sldId="291"/>
            <ac:spMk id="11" creationId="{ECF3ABA0-C1A4-6DFD-F982-46F0B3278938}"/>
          </ac:spMkLst>
        </pc:spChg>
        <pc:spChg chg="mod">
          <ac:chgData name="Jenny Hyskaj" userId="2a0cae01-d990-4fec-87a2-7d3184512457" providerId="ADAL" clId="{560F31AC-A285-471F-B357-FEE0C7643E80}" dt="2024-07-24T08:39:05.897" v="310" actId="12"/>
          <ac:spMkLst>
            <pc:docMk/>
            <pc:sldMk cId="2447133648" sldId="291"/>
            <ac:spMk id="19" creationId="{25C23227-CAB6-1229-6656-2BF8230C16CA}"/>
          </ac:spMkLst>
        </pc:spChg>
      </pc:sldChg>
      <pc:sldChg chg="addSp delSp modSp mod">
        <pc:chgData name="Jenny Hyskaj" userId="2a0cae01-d990-4fec-87a2-7d3184512457" providerId="ADAL" clId="{560F31AC-A285-471F-B357-FEE0C7643E80}" dt="2024-07-23T11:16:22.901" v="282" actId="1076"/>
        <pc:sldMkLst>
          <pc:docMk/>
          <pc:sldMk cId="1819428269" sldId="292"/>
        </pc:sldMkLst>
        <pc:spChg chg="mod">
          <ac:chgData name="Jenny Hyskaj" userId="2a0cae01-d990-4fec-87a2-7d3184512457" providerId="ADAL" clId="{560F31AC-A285-471F-B357-FEE0C7643E80}" dt="2024-07-23T08:45:48.221" v="30" actId="20577"/>
          <ac:spMkLst>
            <pc:docMk/>
            <pc:sldMk cId="1819428269" sldId="292"/>
            <ac:spMk id="2" creationId="{A1397C0A-8FC3-2113-67BF-17FB592ED909}"/>
          </ac:spMkLst>
        </pc:spChg>
        <pc:spChg chg="ord">
          <ac:chgData name="Jenny Hyskaj" userId="2a0cae01-d990-4fec-87a2-7d3184512457" providerId="ADAL" clId="{560F31AC-A285-471F-B357-FEE0C7643E80}" dt="2024-07-23T11:16:04.283" v="278" actId="166"/>
          <ac:spMkLst>
            <pc:docMk/>
            <pc:sldMk cId="1819428269" sldId="292"/>
            <ac:spMk id="4" creationId="{AE6312F9-26D5-B558-9598-646C56EC865C}"/>
          </ac:spMkLst>
        </pc:spChg>
        <pc:spChg chg="ord">
          <ac:chgData name="Jenny Hyskaj" userId="2a0cae01-d990-4fec-87a2-7d3184512457" providerId="ADAL" clId="{560F31AC-A285-471F-B357-FEE0C7643E80}" dt="2024-07-23T11:16:07.673" v="279" actId="166"/>
          <ac:spMkLst>
            <pc:docMk/>
            <pc:sldMk cId="1819428269" sldId="292"/>
            <ac:spMk id="6" creationId="{CB8157A6-61D0-60AB-57B3-0E70BF619CEE}"/>
          </ac:spMkLst>
        </pc:spChg>
        <pc:spChg chg="ord">
          <ac:chgData name="Jenny Hyskaj" userId="2a0cae01-d990-4fec-87a2-7d3184512457" providerId="ADAL" clId="{560F31AC-A285-471F-B357-FEE0C7643E80}" dt="2024-07-23T11:16:10.852" v="280" actId="166"/>
          <ac:spMkLst>
            <pc:docMk/>
            <pc:sldMk cId="1819428269" sldId="292"/>
            <ac:spMk id="8" creationId="{2781EF1B-E525-BD4B-D1F4-E3604C6657E8}"/>
          </ac:spMkLst>
        </pc:spChg>
        <pc:spChg chg="ord">
          <ac:chgData name="Jenny Hyskaj" userId="2a0cae01-d990-4fec-87a2-7d3184512457" providerId="ADAL" clId="{560F31AC-A285-471F-B357-FEE0C7643E80}" dt="2024-07-23T11:16:14.797" v="281" actId="166"/>
          <ac:spMkLst>
            <pc:docMk/>
            <pc:sldMk cId="1819428269" sldId="292"/>
            <ac:spMk id="10" creationId="{21B08F5F-6D27-1540-513B-FE832BE23682}"/>
          </ac:spMkLst>
        </pc:spChg>
        <pc:spChg chg="del">
          <ac:chgData name="Jenny Hyskaj" userId="2a0cae01-d990-4fec-87a2-7d3184512457" providerId="ADAL" clId="{560F31AC-A285-471F-B357-FEE0C7643E80}" dt="2024-07-23T08:46:08.656" v="31"/>
          <ac:spMkLst>
            <pc:docMk/>
            <pc:sldMk cId="1819428269" sldId="292"/>
            <ac:spMk id="18" creationId="{93B76FC2-5A40-44B9-5BB3-954322020E64}"/>
          </ac:spMkLst>
        </pc:spChg>
        <pc:picChg chg="ord">
          <ac:chgData name="Jenny Hyskaj" userId="2a0cae01-d990-4fec-87a2-7d3184512457" providerId="ADAL" clId="{560F31AC-A285-471F-B357-FEE0C7643E80}" dt="2024-07-23T11:15:56.128" v="277" actId="166"/>
          <ac:picMkLst>
            <pc:docMk/>
            <pc:sldMk cId="1819428269" sldId="292"/>
            <ac:picMk id="12" creationId="{693034A2-2B73-77D3-77C4-027A1C1B5A64}"/>
          </ac:picMkLst>
        </pc:picChg>
        <pc:picChg chg="mod">
          <ac:chgData name="Jenny Hyskaj" userId="2a0cae01-d990-4fec-87a2-7d3184512457" providerId="ADAL" clId="{560F31AC-A285-471F-B357-FEE0C7643E80}" dt="2024-07-23T11:16:22.901" v="282" actId="1076"/>
          <ac:picMkLst>
            <pc:docMk/>
            <pc:sldMk cId="1819428269" sldId="292"/>
            <ac:picMk id="16" creationId="{9508FF26-5400-6F39-7BB1-0C906E8A1B46}"/>
          </ac:picMkLst>
        </pc:picChg>
        <pc:picChg chg="add mod">
          <ac:chgData name="Jenny Hyskaj" userId="2a0cae01-d990-4fec-87a2-7d3184512457" providerId="ADAL" clId="{560F31AC-A285-471F-B357-FEE0C7643E80}" dt="2024-07-23T08:46:08.656" v="31"/>
          <ac:picMkLst>
            <pc:docMk/>
            <pc:sldMk cId="1819428269" sldId="292"/>
            <ac:picMk id="1026" creationId="{B0D3DE24-C706-3E70-F39D-B4DC77A7D8A2}"/>
          </ac:picMkLst>
        </pc:picChg>
      </pc:sldChg>
      <pc:sldChg chg="addSp modSp add mod setBg replTag">
        <pc:chgData name="Jenny Hyskaj" userId="2a0cae01-d990-4fec-87a2-7d3184512457" providerId="ADAL" clId="{560F31AC-A285-471F-B357-FEE0C7643E80}" dt="2024-07-23T08:47:01.784" v="72"/>
        <pc:sldMkLst>
          <pc:docMk/>
          <pc:sldMk cId="720249685" sldId="293"/>
        </pc:sldMkLst>
        <pc:spChg chg="add mod replST">
          <ac:chgData name="Jenny Hyskaj" userId="2a0cae01-d990-4fec-87a2-7d3184512457" providerId="ADAL" clId="{560F31AC-A285-471F-B357-FEE0C7643E80}" dt="2024-07-23T08:47:01.746" v="58"/>
          <ac:spMkLst>
            <pc:docMk/>
            <pc:sldMk cId="720249685" sldId="293"/>
            <ac:spMk id="6" creationId="{A44D96C0-E350-5EF8-9F5C-1F55EC48D84B}"/>
          </ac:spMkLst>
        </pc:spChg>
        <pc:spChg chg="add mod replST">
          <ac:chgData name="Jenny Hyskaj" userId="2a0cae01-d990-4fec-87a2-7d3184512457" providerId="ADAL" clId="{560F31AC-A285-471F-B357-FEE0C7643E80}" dt="2024-07-23T08:47:01.768" v="68"/>
          <ac:spMkLst>
            <pc:docMk/>
            <pc:sldMk cId="720249685" sldId="293"/>
            <ac:spMk id="7" creationId="{28D95283-96F1-C2AF-D098-3B6B0E6E737D}"/>
          </ac:spMkLst>
        </pc:spChg>
        <pc:picChg chg="add mod replST">
          <ac:chgData name="Jenny Hyskaj" userId="2a0cae01-d990-4fec-87a2-7d3184512457" providerId="ADAL" clId="{560F31AC-A285-471F-B357-FEE0C7643E80}" dt="2024-07-23T08:47:01.505" v="45"/>
          <ac:picMkLst>
            <pc:docMk/>
            <pc:sldMk cId="720249685" sldId="293"/>
            <ac:picMk id="3" creationId="{9D94EF7B-FF14-8FA1-C5AF-F5BE289E507F}"/>
          </ac:picMkLst>
        </pc:picChg>
        <pc:picChg chg="add mod replST">
          <ac:chgData name="Jenny Hyskaj" userId="2a0cae01-d990-4fec-87a2-7d3184512457" providerId="ADAL" clId="{560F31AC-A285-471F-B357-FEE0C7643E80}" dt="2024-07-23T08:47:01.719" v="49"/>
          <ac:picMkLst>
            <pc:docMk/>
            <pc:sldMk cId="720249685" sldId="293"/>
            <ac:picMk id="5" creationId="{EFA5A407-F911-9437-B4BB-EB400C1AAB31}"/>
          </ac:picMkLst>
        </pc:picChg>
      </pc:sldChg>
      <pc:sldChg chg="addSp modSp add mod setBg modAnim replTag">
        <pc:chgData name="Jenny Hyskaj" userId="2a0cae01-d990-4fec-87a2-7d3184512457" providerId="ADAL" clId="{560F31AC-A285-471F-B357-FEE0C7643E80}" dt="2024-07-23T08:47:25.561" v="116"/>
        <pc:sldMkLst>
          <pc:docMk/>
          <pc:sldMk cId="3251798211" sldId="295"/>
        </pc:sldMkLst>
        <pc:spChg chg="add mod replST">
          <ac:chgData name="Jenny Hyskaj" userId="2a0cae01-d990-4fec-87a2-7d3184512457" providerId="ADAL" clId="{560F31AC-A285-471F-B357-FEE0C7643E80}" dt="2024-07-23T08:47:25.527" v="98"/>
          <ac:spMkLst>
            <pc:docMk/>
            <pc:sldMk cId="3251798211" sldId="295"/>
            <ac:spMk id="6" creationId="{60A2ED37-BA02-2A6F-68AC-9FFE9B1E5D14}"/>
          </ac:spMkLst>
        </pc:spChg>
        <pc:spChg chg="add mod replST">
          <ac:chgData name="Jenny Hyskaj" userId="2a0cae01-d990-4fec-87a2-7d3184512457" providerId="ADAL" clId="{560F31AC-A285-471F-B357-FEE0C7643E80}" dt="2024-07-23T08:47:25.534" v="108"/>
          <ac:spMkLst>
            <pc:docMk/>
            <pc:sldMk cId="3251798211" sldId="295"/>
            <ac:spMk id="7" creationId="{652C803D-16A3-44C0-3CE5-0AA662F005EE}"/>
          </ac:spMkLst>
        </pc:spChg>
        <pc:picChg chg="add mod replST">
          <ac:chgData name="Jenny Hyskaj" userId="2a0cae01-d990-4fec-87a2-7d3184512457" providerId="ADAL" clId="{560F31AC-A285-471F-B357-FEE0C7643E80}" dt="2024-07-23T08:47:25.485" v="85"/>
          <ac:picMkLst>
            <pc:docMk/>
            <pc:sldMk cId="3251798211" sldId="295"/>
            <ac:picMk id="3" creationId="{72BF6174-4F16-C602-21C6-81402C5BD4A9}"/>
          </ac:picMkLst>
        </pc:picChg>
        <pc:picChg chg="add mod replST">
          <ac:chgData name="Jenny Hyskaj" userId="2a0cae01-d990-4fec-87a2-7d3184512457" providerId="ADAL" clId="{560F31AC-A285-471F-B357-FEE0C7643E80}" dt="2024-07-23T08:47:25.527" v="89"/>
          <ac:picMkLst>
            <pc:docMk/>
            <pc:sldMk cId="3251798211" sldId="295"/>
            <ac:picMk id="5" creationId="{1CEECE90-FC85-59E2-1C0C-6B1F7A60E40B}"/>
          </ac:picMkLst>
        </pc:picChg>
      </pc:sldChg>
      <pc:sldChg chg="modSp mod">
        <pc:chgData name="Jenny Hyskaj" userId="2a0cae01-d990-4fec-87a2-7d3184512457" providerId="ADAL" clId="{560F31AC-A285-471F-B357-FEE0C7643E80}" dt="2024-07-25T09:26:32.251" v="363" actId="20577"/>
        <pc:sldMkLst>
          <pc:docMk/>
          <pc:sldMk cId="86966715" sldId="296"/>
        </pc:sldMkLst>
        <pc:spChg chg="mod">
          <ac:chgData name="Jenny Hyskaj" userId="2a0cae01-d990-4fec-87a2-7d3184512457" providerId="ADAL" clId="{560F31AC-A285-471F-B357-FEE0C7643E80}" dt="2024-07-25T09:26:32.251" v="363" actId="20577"/>
          <ac:spMkLst>
            <pc:docMk/>
            <pc:sldMk cId="86966715" sldId="296"/>
            <ac:spMk id="20" creationId="{00000000-0000-0000-0000-000000000000}"/>
          </ac:spMkLst>
        </pc:spChg>
      </pc:sldChg>
    </pc:docChg>
  </pc:docChgLst>
  <pc:docChgLst>
    <pc:chgData name="Lydia Bentley" userId="cd354bbc-d63b-4530-948e-3696bd3f2243" providerId="ADAL" clId="{A911C0BC-2DEF-4448-B987-10412F3D7E0B}"/>
    <pc:docChg chg="undo custSel addSld delSld modSld">
      <pc:chgData name="Lydia Bentley" userId="cd354bbc-d63b-4530-948e-3696bd3f2243" providerId="ADAL" clId="{A911C0BC-2DEF-4448-B987-10412F3D7E0B}" dt="2024-07-24T08:49:17.693" v="398" actId="20577"/>
      <pc:docMkLst>
        <pc:docMk/>
      </pc:docMkLst>
      <pc:sldChg chg="del">
        <pc:chgData name="Lydia Bentley" userId="cd354bbc-d63b-4530-948e-3696bd3f2243" providerId="ADAL" clId="{A911C0BC-2DEF-4448-B987-10412F3D7E0B}" dt="2024-07-18T09:48:01.886" v="216" actId="2696"/>
        <pc:sldMkLst>
          <pc:docMk/>
          <pc:sldMk cId="0" sldId="258"/>
        </pc:sldMkLst>
      </pc:sldChg>
      <pc:sldChg chg="modSp mod">
        <pc:chgData name="Lydia Bentley" userId="cd354bbc-d63b-4530-948e-3696bd3f2243" providerId="ADAL" clId="{A911C0BC-2DEF-4448-B987-10412F3D7E0B}" dt="2024-07-23T09:22:53.862" v="347" actId="20577"/>
        <pc:sldMkLst>
          <pc:docMk/>
          <pc:sldMk cId="2626080074" sldId="267"/>
        </pc:sldMkLst>
        <pc:graphicFrameChg chg="mod modGraphic">
          <ac:chgData name="Lydia Bentley" userId="cd354bbc-d63b-4530-948e-3696bd3f2243" providerId="ADAL" clId="{A911C0BC-2DEF-4448-B987-10412F3D7E0B}" dt="2024-07-23T09:22:53.862" v="347" actId="20577"/>
          <ac:graphicFrameMkLst>
            <pc:docMk/>
            <pc:sldMk cId="2626080074" sldId="267"/>
            <ac:graphicFrameMk id="3" creationId="{950DB491-5E9D-C08E-D1BF-FD0056E3B931}"/>
          </ac:graphicFrameMkLst>
        </pc:graphicFrameChg>
      </pc:sldChg>
      <pc:sldChg chg="del">
        <pc:chgData name="Lydia Bentley" userId="cd354bbc-d63b-4530-948e-3696bd3f2243" providerId="ADAL" clId="{A911C0BC-2DEF-4448-B987-10412F3D7E0B}" dt="2024-07-18T09:26:44.470" v="214" actId="2696"/>
        <pc:sldMkLst>
          <pc:docMk/>
          <pc:sldMk cId="1795733135" sldId="269"/>
        </pc:sldMkLst>
      </pc:sldChg>
      <pc:sldChg chg="modSp mod">
        <pc:chgData name="Lydia Bentley" userId="cd354bbc-d63b-4530-948e-3696bd3f2243" providerId="ADAL" clId="{A911C0BC-2DEF-4448-B987-10412F3D7E0B}" dt="2024-07-23T09:15:41.721" v="249" actId="20577"/>
        <pc:sldMkLst>
          <pc:docMk/>
          <pc:sldMk cId="2356141859" sldId="270"/>
        </pc:sldMkLst>
        <pc:spChg chg="mod">
          <ac:chgData name="Lydia Bentley" userId="cd354bbc-d63b-4530-948e-3696bd3f2243" providerId="ADAL" clId="{A911C0BC-2DEF-4448-B987-10412F3D7E0B}" dt="2024-07-23T09:15:41.721" v="249" actId="20577"/>
          <ac:spMkLst>
            <pc:docMk/>
            <pc:sldMk cId="2356141859" sldId="270"/>
            <ac:spMk id="5" creationId="{ACC3173F-D6EA-96E3-BD25-2CE9A3AAAA30}"/>
          </ac:spMkLst>
        </pc:spChg>
      </pc:sldChg>
      <pc:sldChg chg="modSp mod">
        <pc:chgData name="Lydia Bentley" userId="cd354bbc-d63b-4530-948e-3696bd3f2243" providerId="ADAL" clId="{A911C0BC-2DEF-4448-B987-10412F3D7E0B}" dt="2024-07-18T09:48:47.202" v="234" actId="14734"/>
        <pc:sldMkLst>
          <pc:docMk/>
          <pc:sldMk cId="1116783212" sldId="276"/>
        </pc:sldMkLst>
        <pc:graphicFrameChg chg="modGraphic">
          <ac:chgData name="Lydia Bentley" userId="cd354bbc-d63b-4530-948e-3696bd3f2243" providerId="ADAL" clId="{A911C0BC-2DEF-4448-B987-10412F3D7E0B}" dt="2024-07-18T09:48:47.202" v="234" actId="14734"/>
          <ac:graphicFrameMkLst>
            <pc:docMk/>
            <pc:sldMk cId="1116783212" sldId="276"/>
            <ac:graphicFrameMk id="7" creationId="{F86CF725-B62F-45BF-428A-61A8EEF73994}"/>
          </ac:graphicFrameMkLst>
        </pc:graphicFrameChg>
      </pc:sldChg>
      <pc:sldChg chg="modSp mod delCm modNotesTx">
        <pc:chgData name="Lydia Bentley" userId="cd354bbc-d63b-4530-948e-3696bd3f2243" providerId="ADAL" clId="{A911C0BC-2DEF-4448-B987-10412F3D7E0B}" dt="2024-07-18T13:01:06.894" v="240"/>
        <pc:sldMkLst>
          <pc:docMk/>
          <pc:sldMk cId="63634216" sldId="285"/>
        </pc:sldMkLst>
        <pc:spChg chg="mod">
          <ac:chgData name="Lydia Bentley" userId="cd354bbc-d63b-4530-948e-3696bd3f2243" providerId="ADAL" clId="{A911C0BC-2DEF-4448-B987-10412F3D7E0B}" dt="2024-07-18T09:26:07.422" v="213" actId="20577"/>
          <ac:spMkLst>
            <pc:docMk/>
            <pc:sldMk cId="63634216" sldId="285"/>
            <ac:spMk id="5" creationId="{ACC3173F-D6EA-96E3-BD25-2CE9A3AAAA30}"/>
          </ac:spMkLst>
        </pc:spChg>
        <pc:extLst>
          <p:ext xmlns:p="http://schemas.openxmlformats.org/presentationml/2006/main" uri="{D6D511B9-2390-475A-947B-AFAB55BFBCF1}">
            <pc226:cmChg xmlns:pc226="http://schemas.microsoft.com/office/powerpoint/2022/06/main/command" chg="del">
              <pc226:chgData name="Lydia Bentley" userId="cd354bbc-d63b-4530-948e-3696bd3f2243" providerId="ADAL" clId="{A911C0BC-2DEF-4448-B987-10412F3D7E0B}" dt="2024-07-18T13:01:06.894" v="240"/>
              <pc2:cmMkLst xmlns:pc2="http://schemas.microsoft.com/office/powerpoint/2019/9/main/command">
                <pc:docMk/>
                <pc:sldMk cId="63634216" sldId="285"/>
                <pc2:cmMk id="{458AFAFE-82DE-42FC-82B8-EA0513A96A4C}"/>
              </pc2:cmMkLst>
            </pc226:cmChg>
          </p:ext>
        </pc:extLst>
      </pc:sldChg>
      <pc:sldChg chg="del">
        <pc:chgData name="Lydia Bentley" userId="cd354bbc-d63b-4530-948e-3696bd3f2243" providerId="ADAL" clId="{A911C0BC-2DEF-4448-B987-10412F3D7E0B}" dt="2024-07-18T09:47:38.623" v="215" actId="2696"/>
        <pc:sldMkLst>
          <pc:docMk/>
          <pc:sldMk cId="2278441740" sldId="286"/>
        </pc:sldMkLst>
      </pc:sldChg>
      <pc:sldChg chg="modSp del mod">
        <pc:chgData name="Lydia Bentley" userId="cd354bbc-d63b-4530-948e-3696bd3f2243" providerId="ADAL" clId="{A911C0BC-2DEF-4448-B987-10412F3D7E0B}" dt="2024-07-24T08:49:04.804" v="389" actId="47"/>
        <pc:sldMkLst>
          <pc:docMk/>
          <pc:sldMk cId="1101447439" sldId="287"/>
        </pc:sldMkLst>
        <pc:spChg chg="mod">
          <ac:chgData name="Lydia Bentley" userId="cd354bbc-d63b-4530-948e-3696bd3f2243" providerId="ADAL" clId="{A911C0BC-2DEF-4448-B987-10412F3D7E0B}" dt="2024-07-23T15:57:05.651" v="387" actId="20577"/>
          <ac:spMkLst>
            <pc:docMk/>
            <pc:sldMk cId="1101447439" sldId="287"/>
            <ac:spMk id="20" creationId="{00000000-0000-0000-0000-000000000000}"/>
          </ac:spMkLst>
        </pc:spChg>
      </pc:sldChg>
      <pc:sldChg chg="del">
        <pc:chgData name="Lydia Bentley" userId="cd354bbc-d63b-4530-948e-3696bd3f2243" providerId="ADAL" clId="{A911C0BC-2DEF-4448-B987-10412F3D7E0B}" dt="2024-07-18T13:01:01.333" v="239" actId="47"/>
        <pc:sldMkLst>
          <pc:docMk/>
          <pc:sldMk cId="1278154880" sldId="288"/>
        </pc:sldMkLst>
      </pc:sldChg>
      <pc:sldChg chg="del">
        <pc:chgData name="Lydia Bentley" userId="cd354bbc-d63b-4530-948e-3696bd3f2243" providerId="ADAL" clId="{A911C0BC-2DEF-4448-B987-10412F3D7E0B}" dt="2024-07-18T13:01:01.333" v="239" actId="47"/>
        <pc:sldMkLst>
          <pc:docMk/>
          <pc:sldMk cId="29508654" sldId="290"/>
        </pc:sldMkLst>
      </pc:sldChg>
      <pc:sldChg chg="modSp mod modNotesTx">
        <pc:chgData name="Lydia Bentley" userId="cd354bbc-d63b-4530-948e-3696bd3f2243" providerId="ADAL" clId="{A911C0BC-2DEF-4448-B987-10412F3D7E0B}" dt="2024-07-18T13:00:31.526" v="238" actId="6559"/>
        <pc:sldMkLst>
          <pc:docMk/>
          <pc:sldMk cId="2447133648" sldId="291"/>
        </pc:sldMkLst>
        <pc:spChg chg="mod">
          <ac:chgData name="Lydia Bentley" userId="cd354bbc-d63b-4530-948e-3696bd3f2243" providerId="ADAL" clId="{A911C0BC-2DEF-4448-B987-10412F3D7E0B}" dt="2024-07-18T13:00:31.526" v="238" actId="6559"/>
          <ac:spMkLst>
            <pc:docMk/>
            <pc:sldMk cId="2447133648" sldId="291"/>
            <ac:spMk id="19" creationId="{25C23227-CAB6-1229-6656-2BF8230C16CA}"/>
          </ac:spMkLst>
        </pc:spChg>
      </pc:sldChg>
      <pc:sldChg chg="modSp mod">
        <pc:chgData name="Lydia Bentley" userId="cd354bbc-d63b-4530-948e-3696bd3f2243" providerId="ADAL" clId="{A911C0BC-2DEF-4448-B987-10412F3D7E0B}" dt="2024-07-23T09:06:40.498" v="247" actId="20577"/>
        <pc:sldMkLst>
          <pc:docMk/>
          <pc:sldMk cId="1819428269" sldId="292"/>
        </pc:sldMkLst>
        <pc:spChg chg="mod">
          <ac:chgData name="Lydia Bentley" userId="cd354bbc-d63b-4530-948e-3696bd3f2243" providerId="ADAL" clId="{A911C0BC-2DEF-4448-B987-10412F3D7E0B}" dt="2024-07-23T09:06:40.498" v="247" actId="20577"/>
          <ac:spMkLst>
            <pc:docMk/>
            <pc:sldMk cId="1819428269" sldId="292"/>
            <ac:spMk id="8" creationId="{2781EF1B-E525-BD4B-D1F4-E3604C6657E8}"/>
          </ac:spMkLst>
        </pc:spChg>
      </pc:sldChg>
      <pc:sldChg chg="modSp add mod">
        <pc:chgData name="Lydia Bentley" userId="cd354bbc-d63b-4530-948e-3696bd3f2243" providerId="ADAL" clId="{A911C0BC-2DEF-4448-B987-10412F3D7E0B}" dt="2024-07-24T08:49:17.693" v="398" actId="20577"/>
        <pc:sldMkLst>
          <pc:docMk/>
          <pc:sldMk cId="86966715" sldId="296"/>
        </pc:sldMkLst>
        <pc:spChg chg="mod">
          <ac:chgData name="Lydia Bentley" userId="cd354bbc-d63b-4530-948e-3696bd3f2243" providerId="ADAL" clId="{A911C0BC-2DEF-4448-B987-10412F3D7E0B}" dt="2024-07-24T08:49:17.693" v="398" actId="20577"/>
          <ac:spMkLst>
            <pc:docMk/>
            <pc:sldMk cId="86966715" sldId="296"/>
            <ac:spMk id="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D10CD-070D-4C14-A16D-6CF015380B84}" type="datetimeFigureOut">
              <a:rPr lang="en-GB" smtClean="0"/>
              <a:t>25/07/2024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E323F-0E95-48E3-9EBB-D84E0FB8198E}" type="slidenum">
              <a:rPr lang="en-GB" smtClean="0"/>
              <a:t>‹#›</a:t>
            </a:fld>
            <a:endParaRPr lang="en-GB"/>
          </a:p>
        </p:txBody>
      </p:sp>
    </p:spTree>
    <p:extLst>
      <p:ext uri="{BB962C8B-B14F-4D97-AF65-F5344CB8AC3E}">
        <p14:creationId xmlns:p14="http://schemas.microsoft.com/office/powerpoint/2010/main" val="203616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12DAEE-5BA1-47E9-90E0-72F1243252B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420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BCE323F-0E95-48E3-9EBB-D84E0FB8198E}" type="slidenum">
              <a:rPr lang="en-GB" smtClean="0"/>
              <a:t>6</a:t>
            </a:fld>
            <a:endParaRPr lang="en-GB"/>
          </a:p>
        </p:txBody>
      </p:sp>
    </p:spTree>
    <p:extLst>
      <p:ext uri="{BB962C8B-B14F-4D97-AF65-F5344CB8AC3E}">
        <p14:creationId xmlns:p14="http://schemas.microsoft.com/office/powerpoint/2010/main" val="195053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8</a:t>
            </a:fld>
            <a:endParaRPr lang="en-GB" altLang="en-US"/>
          </a:p>
        </p:txBody>
      </p:sp>
    </p:spTree>
    <p:extLst>
      <p:ext uri="{BB962C8B-B14F-4D97-AF65-F5344CB8AC3E}">
        <p14:creationId xmlns:p14="http://schemas.microsoft.com/office/powerpoint/2010/main" val="125512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573058-CF0E-4FFC-A8C9-EE56CEBC424D}" type="slidenum">
              <a:rPr lang="en-GB" altLang="en-US" smtClean="0"/>
              <a:pPr/>
              <a:t>9</a:t>
            </a:fld>
            <a:endParaRPr lang="en-GB" altLang="en-US"/>
          </a:p>
        </p:txBody>
      </p:sp>
    </p:spTree>
    <p:extLst>
      <p:ext uri="{BB962C8B-B14F-4D97-AF65-F5344CB8AC3E}">
        <p14:creationId xmlns:p14="http://schemas.microsoft.com/office/powerpoint/2010/main" val="427832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3BCE323F-0E95-48E3-9EBB-D84E0FB8198E}" type="slidenum">
              <a:rPr lang="en-GB" smtClean="0"/>
              <a:t>13</a:t>
            </a:fld>
            <a:endParaRPr lang="en-GB"/>
          </a:p>
        </p:txBody>
      </p:sp>
    </p:spTree>
    <p:extLst>
      <p:ext uri="{BB962C8B-B14F-4D97-AF65-F5344CB8AC3E}">
        <p14:creationId xmlns:p14="http://schemas.microsoft.com/office/powerpoint/2010/main" val="3637416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823867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0554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633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6828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4456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655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157756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262144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23074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542922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238938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627248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6B34-3900-A4BB-3E00-08CB434C93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C2A419-0A63-494E-22E4-415ABE24E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A17597-B90D-8B61-F0D7-52ADDF7AC904}"/>
              </a:ext>
            </a:extLst>
          </p:cNvPr>
          <p:cNvSpPr>
            <a:spLocks noGrp="1"/>
          </p:cNvSpPr>
          <p:nvPr>
            <p:ph type="dt" sz="half" idx="10"/>
          </p:nvPr>
        </p:nvSpPr>
        <p:spPr/>
        <p:txBody>
          <a:bodyPr/>
          <a:lstStyle/>
          <a:p>
            <a:fld id="{59E5947F-0E96-498B-B9BC-ED808062EBFD}" type="datetimeFigureOut">
              <a:rPr lang="en-GB" smtClean="0"/>
              <a:t>25/07/2024</a:t>
            </a:fld>
            <a:endParaRPr lang="en-GB"/>
          </a:p>
        </p:txBody>
      </p:sp>
      <p:sp>
        <p:nvSpPr>
          <p:cNvPr id="5" name="Footer Placeholder 4">
            <a:extLst>
              <a:ext uri="{FF2B5EF4-FFF2-40B4-BE49-F238E27FC236}">
                <a16:creationId xmlns:a16="http://schemas.microsoft.com/office/drawing/2014/main" id="{6B56CA10-0531-3BDC-2415-D0A7E90671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4E926B-3A49-5079-60CE-DAE07CAF66FB}"/>
              </a:ext>
            </a:extLst>
          </p:cNvPr>
          <p:cNvSpPr>
            <a:spLocks noGrp="1"/>
          </p:cNvSpPr>
          <p:nvPr>
            <p:ph type="sldNum" sz="quarter" idx="12"/>
          </p:nvPr>
        </p:nvSpPr>
        <p:spPr/>
        <p:txBody>
          <a:bodyPr/>
          <a:lstStyle/>
          <a:p>
            <a:fld id="{80873DE8-90A9-446E-B535-DD7290AF2C3F}" type="slidenum">
              <a:rPr lang="en-GB" smtClean="0"/>
              <a:t>‹#›</a:t>
            </a:fld>
            <a:endParaRPr lang="en-GB"/>
          </a:p>
        </p:txBody>
      </p:sp>
    </p:spTree>
    <p:extLst>
      <p:ext uri="{BB962C8B-B14F-4D97-AF65-F5344CB8AC3E}">
        <p14:creationId xmlns:p14="http://schemas.microsoft.com/office/powerpoint/2010/main" val="464061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14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031988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569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195289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6B34-3900-A4BB-3E00-08CB434C93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C2A419-0A63-494E-22E4-415ABE24E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A17597-B90D-8B61-F0D7-52ADDF7AC904}"/>
              </a:ext>
            </a:extLst>
          </p:cNvPr>
          <p:cNvSpPr>
            <a:spLocks noGrp="1"/>
          </p:cNvSpPr>
          <p:nvPr>
            <p:ph type="dt" sz="half" idx="10"/>
          </p:nvPr>
        </p:nvSpPr>
        <p:spPr/>
        <p:txBody>
          <a:bodyPr/>
          <a:lstStyle/>
          <a:p>
            <a:fld id="{59E5947F-0E96-498B-B9BC-ED808062EBFD}" type="datetimeFigureOut">
              <a:rPr lang="en-GB" smtClean="0"/>
              <a:t>25/07/2024</a:t>
            </a:fld>
            <a:endParaRPr lang="en-GB"/>
          </a:p>
        </p:txBody>
      </p:sp>
      <p:sp>
        <p:nvSpPr>
          <p:cNvPr id="5" name="Footer Placeholder 4">
            <a:extLst>
              <a:ext uri="{FF2B5EF4-FFF2-40B4-BE49-F238E27FC236}">
                <a16:creationId xmlns:a16="http://schemas.microsoft.com/office/drawing/2014/main" id="{6B56CA10-0531-3BDC-2415-D0A7E90671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4E926B-3A49-5079-60CE-DAE07CAF66FB}"/>
              </a:ext>
            </a:extLst>
          </p:cNvPr>
          <p:cNvSpPr>
            <a:spLocks noGrp="1"/>
          </p:cNvSpPr>
          <p:nvPr>
            <p:ph type="sldNum" sz="quarter" idx="12"/>
          </p:nvPr>
        </p:nvSpPr>
        <p:spPr/>
        <p:txBody>
          <a:bodyPr/>
          <a:lstStyle/>
          <a:p>
            <a:fld id="{80873DE8-90A9-446E-B535-DD7290AF2C3F}" type="slidenum">
              <a:rPr lang="en-GB" smtClean="0"/>
              <a:t>‹#›</a:t>
            </a:fld>
            <a:endParaRPr lang="en-GB"/>
          </a:p>
        </p:txBody>
      </p:sp>
    </p:spTree>
    <p:extLst>
      <p:ext uri="{BB962C8B-B14F-4D97-AF65-F5344CB8AC3E}">
        <p14:creationId xmlns:p14="http://schemas.microsoft.com/office/powerpoint/2010/main" val="2052312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904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445652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774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48842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747052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619555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954247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132078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42235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071719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9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923077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102312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246550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4778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237982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5152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8750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27304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3835693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35109773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3422675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4082741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872768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2718095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3"/>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1" name="Title 1"/>
          <p:cNvSpPr>
            <a:spLocks noGrp="1"/>
          </p:cNvSpPr>
          <p:nvPr>
            <p:ph type="title" hasCustomPrompt="1"/>
          </p:nvPr>
        </p:nvSpPr>
        <p:spPr>
          <a:xfrm>
            <a:off x="3435393" y="-819472"/>
            <a:ext cx="8160907" cy="288032"/>
          </a:xfrm>
          <a:prstGeom prst="rect">
            <a:avLst/>
          </a:prstGeom>
        </p:spPr>
        <p:txBody>
          <a:bodyPr tIns="72000"/>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Slide content</a:t>
            </a:r>
            <a:endParaRPr lang="en-GB"/>
          </a:p>
        </p:txBody>
      </p:sp>
      <p:sp>
        <p:nvSpPr>
          <p:cNvPr id="2" name="Rectangle 1"/>
          <p:cNvSpPr/>
          <p:nvPr userDrawn="1"/>
        </p:nvSpPr>
        <p:spPr>
          <a:xfrm>
            <a:off x="4751851" y="318202"/>
            <a:ext cx="7008779" cy="300082"/>
          </a:xfrm>
          <a:prstGeom prst="rect">
            <a:avLst/>
          </a:prstGeom>
        </p:spPr>
        <p:txBody>
          <a:bodyPr wrap="square">
            <a:spAutoFit/>
          </a:bodyPr>
          <a:lstStyle/>
          <a:p>
            <a:r>
              <a:rPr lang="en-GB" sz="1350" b="1">
                <a:solidFill>
                  <a:srgbClr val="495965"/>
                </a:solidFill>
                <a:latin typeface="Verdana" panose="020B0604030504040204" pitchFamily="34" charset="0"/>
                <a:ea typeface="Verdana" panose="020B0604030504040204" pitchFamily="34" charset="0"/>
                <a:cs typeface="Verdana" panose="020B0604030504040204" pitchFamily="34" charset="0"/>
              </a:rPr>
              <a:t>Place title here, do not move the position of this box</a:t>
            </a:r>
          </a:p>
        </p:txBody>
      </p:sp>
    </p:spTree>
    <p:extLst>
      <p:ext uri="{BB962C8B-B14F-4D97-AF65-F5344CB8AC3E}">
        <p14:creationId xmlns:p14="http://schemas.microsoft.com/office/powerpoint/2010/main" val="207408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585311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2158793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5" y="288000"/>
            <a:ext cx="8115333"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please do not move the position of this box</a:t>
            </a:r>
            <a:endParaRPr lang="en-GB"/>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a:p>
        </p:txBody>
      </p:sp>
      <p:sp>
        <p:nvSpPr>
          <p:cNvPr id="4"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3341751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3"/>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1" name="Title 1"/>
          <p:cNvSpPr>
            <a:spLocks noGrp="1"/>
          </p:cNvSpPr>
          <p:nvPr>
            <p:ph type="title" hasCustomPrompt="1"/>
          </p:nvPr>
        </p:nvSpPr>
        <p:spPr>
          <a:xfrm>
            <a:off x="3435393" y="-819472"/>
            <a:ext cx="8160907" cy="288032"/>
          </a:xfrm>
          <a:prstGeom prst="rect">
            <a:avLst/>
          </a:prstGeom>
        </p:spPr>
        <p:txBody>
          <a:bodyPr tIns="72000"/>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Slide content</a:t>
            </a:r>
            <a:endParaRPr lang="en-GB"/>
          </a:p>
        </p:txBody>
      </p:sp>
      <p:sp>
        <p:nvSpPr>
          <p:cNvPr id="2" name="Rectangle 1"/>
          <p:cNvSpPr/>
          <p:nvPr userDrawn="1"/>
        </p:nvSpPr>
        <p:spPr>
          <a:xfrm>
            <a:off x="4751851" y="318202"/>
            <a:ext cx="7008779" cy="300082"/>
          </a:xfrm>
          <a:prstGeom prst="rect">
            <a:avLst/>
          </a:prstGeom>
        </p:spPr>
        <p:txBody>
          <a:bodyPr wrap="square">
            <a:spAutoFit/>
          </a:bodyPr>
          <a:lstStyle/>
          <a:p>
            <a:r>
              <a:rPr lang="en-GB" sz="1350" b="1">
                <a:solidFill>
                  <a:srgbClr val="495965"/>
                </a:solidFill>
                <a:latin typeface="Verdana" panose="020B0604030504040204" pitchFamily="34" charset="0"/>
                <a:ea typeface="Verdana" panose="020B0604030504040204" pitchFamily="34" charset="0"/>
                <a:cs typeface="Verdana" panose="020B0604030504040204" pitchFamily="34" charset="0"/>
              </a:rPr>
              <a:t>Place title here, do not move the position of this box</a:t>
            </a:r>
          </a:p>
        </p:txBody>
      </p:sp>
    </p:spTree>
    <p:extLst>
      <p:ext uri="{BB962C8B-B14F-4D97-AF65-F5344CB8AC3E}">
        <p14:creationId xmlns:p14="http://schemas.microsoft.com/office/powerpoint/2010/main" val="27290538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4293600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5" y="288000"/>
            <a:ext cx="8115333"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please do not move the position of this box</a:t>
            </a:r>
            <a:endParaRPr lang="en-GB"/>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a:p>
        </p:txBody>
      </p:sp>
      <p:sp>
        <p:nvSpPr>
          <p:cNvPr id="4"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17374130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708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265883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3"/>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1" name="Title 1"/>
          <p:cNvSpPr>
            <a:spLocks noGrp="1"/>
          </p:cNvSpPr>
          <p:nvPr>
            <p:ph type="title" hasCustomPrompt="1"/>
          </p:nvPr>
        </p:nvSpPr>
        <p:spPr>
          <a:xfrm>
            <a:off x="3791744" y="260649"/>
            <a:ext cx="8160907" cy="288032"/>
          </a:xfrm>
          <a:prstGeom prst="rect">
            <a:avLst/>
          </a:prstGeom>
        </p:spPr>
        <p:txBody>
          <a:bodyPr tIns="72000"/>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Tree>
    <p:extLst>
      <p:ext uri="{BB962C8B-B14F-4D97-AF65-F5344CB8AC3E}">
        <p14:creationId xmlns:p14="http://schemas.microsoft.com/office/powerpoint/2010/main" val="30953958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64842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5" y="288000"/>
            <a:ext cx="8115333"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a:p>
        </p:txBody>
      </p:sp>
      <p:sp>
        <p:nvSpPr>
          <p:cNvPr id="4"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10004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8205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9196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52903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242841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2.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1.pn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image" Target="../media/image5.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image" Target="../media/image5.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image" Target="../media/image8.jpe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913866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26" r:id="rId20"/>
    <p:sldLayoutId id="2147483727"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9"/>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17036906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06" r:id="rId3"/>
    <p:sldLayoutId id="2147483707" r:id="rId4"/>
    <p:sldLayoutId id="2147483708" r:id="rId5"/>
    <p:sldLayoutId id="2147483709" r:id="rId6"/>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41041808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3" name="TextBox 2">
            <a:extLst>
              <a:ext uri="{FF2B5EF4-FFF2-40B4-BE49-F238E27FC236}">
                <a16:creationId xmlns:a16="http://schemas.microsoft.com/office/drawing/2014/main" id="{F4E29216-8214-86C6-6D7B-A5D35DEB812A}"/>
              </a:ext>
            </a:extLst>
          </p:cNvPr>
          <p:cNvSpPr txBox="1"/>
          <p:nvPr>
            <p:extLst>
              <p:ext uri="{1162E1C5-73C7-4A58-AE30-91384D911F3F}">
                <p184:classification xmlns:p184="http://schemas.microsoft.com/office/powerpoint/2018/4/main" val="ftr"/>
              </p:ext>
            </p:extLst>
          </p:nvPr>
        </p:nvSpPr>
        <p:spPr>
          <a:xfrm>
            <a:off x="5526088" y="6642100"/>
            <a:ext cx="11684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OFFICIAL-InternalOnly</a:t>
            </a:r>
          </a:p>
        </p:txBody>
      </p:sp>
    </p:spTree>
    <p:extLst>
      <p:ext uri="{BB962C8B-B14F-4D97-AF65-F5344CB8AC3E}">
        <p14:creationId xmlns:p14="http://schemas.microsoft.com/office/powerpoint/2010/main" val="4159090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3" name="TextBox 2">
            <a:extLst>
              <a:ext uri="{FF2B5EF4-FFF2-40B4-BE49-F238E27FC236}">
                <a16:creationId xmlns:a16="http://schemas.microsoft.com/office/drawing/2014/main" id="{F4E29216-8214-86C6-6D7B-A5D35DEB812A}"/>
              </a:ext>
            </a:extLst>
          </p:cNvPr>
          <p:cNvSpPr txBox="1"/>
          <p:nvPr>
            <p:extLst>
              <p:ext uri="{1162E1C5-73C7-4A58-AE30-91384D911F3F}">
                <p184:classification xmlns:p184="http://schemas.microsoft.com/office/powerpoint/2018/4/main" val="ftr"/>
              </p:ext>
            </p:extLst>
          </p:nvPr>
        </p:nvSpPr>
        <p:spPr>
          <a:xfrm>
            <a:off x="5526088" y="6642100"/>
            <a:ext cx="11684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OFFICIAL-InternalOnly</a:t>
            </a:r>
          </a:p>
        </p:txBody>
      </p:sp>
    </p:spTree>
    <p:extLst>
      <p:ext uri="{BB962C8B-B14F-4D97-AF65-F5344CB8AC3E}">
        <p14:creationId xmlns:p14="http://schemas.microsoft.com/office/powerpoint/2010/main" val="4899580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E84FD5-DE89-E07D-5681-16E3C694DD4F}"/>
              </a:ext>
            </a:extLst>
          </p:cNvPr>
          <p:cNvSpPr txBox="1"/>
          <p:nvPr>
            <p:extLst>
              <p:ext uri="{1162E1C5-73C7-4A58-AE30-91384D911F3F}">
                <p184:classification xmlns:p184="http://schemas.microsoft.com/office/powerpoint/2018/4/main" val="ftr"/>
              </p:ext>
            </p:extLst>
          </p:nvPr>
        </p:nvSpPr>
        <p:spPr>
          <a:xfrm>
            <a:off x="5526088" y="6642100"/>
            <a:ext cx="11684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OFFICIAL-InternalOnly</a:t>
            </a:r>
          </a:p>
        </p:txBody>
      </p:sp>
    </p:spTree>
    <p:extLst>
      <p:ext uri="{BB962C8B-B14F-4D97-AF65-F5344CB8AC3E}">
        <p14:creationId xmlns:p14="http://schemas.microsoft.com/office/powerpoint/2010/main" val="95810822"/>
      </p:ext>
    </p:extLst>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B8915C-2B14-0350-BB2B-4BD75135B276}"/>
              </a:ext>
            </a:extLst>
          </p:cNvPr>
          <p:cNvSpPr txBox="1"/>
          <p:nvPr>
            <p:extLst>
              <p:ext uri="{1162E1C5-73C7-4A58-AE30-91384D911F3F}">
                <p184:classification xmlns:p184="http://schemas.microsoft.com/office/powerpoint/2018/4/main" val="ftr"/>
              </p:ext>
            </p:extLst>
          </p:nvPr>
        </p:nvSpPr>
        <p:spPr>
          <a:xfrm>
            <a:off x="5526088" y="6642100"/>
            <a:ext cx="11684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OFFICIAL-InternalOnly</a:t>
            </a:r>
          </a:p>
        </p:txBody>
      </p:sp>
    </p:spTree>
    <p:extLst>
      <p:ext uri="{BB962C8B-B14F-4D97-AF65-F5344CB8AC3E}">
        <p14:creationId xmlns:p14="http://schemas.microsoft.com/office/powerpoint/2010/main" val="2548349335"/>
      </p:ext>
    </p:extLst>
  </p:cSld>
  <p:clrMap bg1="lt1" tx1="dk1" bg2="lt2" tx2="dk2" accent1="accent1" accent2="accent2" accent3="accent3" accent4="accent4" accent5="accent5" accent6="accent6" hlink="hlink" folHlink="folHlink"/>
  <p:sldLayoutIdLst>
    <p:sldLayoutId id="214748372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3" name="TextBox 2">
            <a:extLst>
              <a:ext uri="{FF2B5EF4-FFF2-40B4-BE49-F238E27FC236}">
                <a16:creationId xmlns:a16="http://schemas.microsoft.com/office/drawing/2014/main" id="{ADD208B1-0213-E14F-1E54-5F31DA584E36}"/>
              </a:ext>
            </a:extLst>
          </p:cNvPr>
          <p:cNvSpPr txBox="1"/>
          <p:nvPr>
            <p:extLst>
              <p:ext uri="{1162E1C5-73C7-4A58-AE30-91384D911F3F}">
                <p184:classification xmlns:p184="http://schemas.microsoft.com/office/powerpoint/2018/4/main" val="ftr"/>
              </p:ext>
            </p:extLst>
          </p:nvPr>
        </p:nvSpPr>
        <p:spPr>
          <a:xfrm>
            <a:off x="5526088" y="6642100"/>
            <a:ext cx="11684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OFFICIAL-InternalOnly</a:t>
            </a:r>
          </a:p>
        </p:txBody>
      </p:sp>
    </p:spTree>
    <p:extLst>
      <p:ext uri="{BB962C8B-B14F-4D97-AF65-F5344CB8AC3E}">
        <p14:creationId xmlns:p14="http://schemas.microsoft.com/office/powerpoint/2010/main" val="396440440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recportal.co.uk/documents/20121/0/R0182+Solution+%26+Legal+Text+08.07.24.zip/3fae3062-2ea7-b014-36ec-96e660a9ceb4?t=1720524719831" TargetMode="External"/><Relationship Id="rId2" Type="http://schemas.openxmlformats.org/officeDocument/2006/relationships/hyperlink" Target="https://recportal.co.uk/group/guest/-/levelisation-reconciliation-electricity-single-rate/multi-register-split?p_l_back_url=%2Fsearch%3Fq%3DR0182"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hyperlink" Target="https://recportal.co.uk/group/guest/impact-assessment"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hyperlink" Target="https://recportal.co.uk/documents/20121/0/R0182+Change+Proposal+Plan+V1.0+%28Approved%29+16.07.24+%281%29.pdf/604845d9-b1b7-54f9-bc56-569dfc71fff1?t=1721139941364"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5.xml"/><Relationship Id="rId7" Type="http://schemas.openxmlformats.org/officeDocument/2006/relationships/image" Target="../media/image1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3.xml"/><Relationship Id="rId5" Type="http://schemas.openxmlformats.org/officeDocument/2006/relationships/tags" Target="../tags/tag7.xml"/><Relationship Id="rId4" Type="http://schemas.openxmlformats.org/officeDocument/2006/relationships/tags" Target="../tags/tag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xml"/><Relationship Id="rId7" Type="http://schemas.openxmlformats.org/officeDocument/2006/relationships/image" Target="../media/image18.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1.xml"/><Relationship Id="rId5" Type="http://schemas.openxmlformats.org/officeDocument/2006/relationships/tags" Target="../tags/tag12.xml"/><Relationship Id="rId4"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7.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3321171"/>
            <a:ext cx="8799300" cy="1574097"/>
          </a:xfrm>
        </p:spPr>
        <p:txBody>
          <a:bodyPr>
            <a:normAutofit/>
          </a:bodyPr>
          <a:lstStyle/>
          <a:p>
            <a:r>
              <a:rPr lang="en-GB" b="1" i="0">
                <a:solidFill>
                  <a:schemeClr val="tx2"/>
                </a:solidFill>
                <a:effectLst/>
                <a:latin typeface="Roboto-regular"/>
              </a:rPr>
              <a:t>R0182 – PML Levelisation reconciliation Update</a:t>
            </a:r>
            <a:endParaRPr lang="en-GB">
              <a:solidFill>
                <a:schemeClr val="tx2"/>
              </a:solidFill>
            </a:endParaRP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t>25 July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2672-3E45-B6B7-EDD7-C5CE93BAE31A}"/>
              </a:ext>
            </a:extLst>
          </p:cNvPr>
          <p:cNvSpPr>
            <a:spLocks noGrp="1"/>
          </p:cNvSpPr>
          <p:nvPr>
            <p:ph type="title"/>
          </p:nvPr>
        </p:nvSpPr>
        <p:spPr/>
        <p:txBody>
          <a:bodyPr/>
          <a:lstStyle/>
          <a:p>
            <a:r>
              <a:rPr lang="en-GB"/>
              <a:t>R0182 Change proposal – Solution Overview</a:t>
            </a:r>
          </a:p>
        </p:txBody>
      </p:sp>
      <p:sp>
        <p:nvSpPr>
          <p:cNvPr id="3" name="Text Placeholder 2">
            <a:extLst>
              <a:ext uri="{FF2B5EF4-FFF2-40B4-BE49-F238E27FC236}">
                <a16:creationId xmlns:a16="http://schemas.microsoft.com/office/drawing/2014/main" id="{21944F01-E3A9-B6C6-67C2-2693A39FBD0A}"/>
              </a:ext>
            </a:extLst>
          </p:cNvPr>
          <p:cNvSpPr>
            <a:spLocks noGrp="1"/>
          </p:cNvSpPr>
          <p:nvPr>
            <p:ph type="body" sz="quarter" idx="10"/>
          </p:nvPr>
        </p:nvSpPr>
        <p:spPr/>
        <p:txBody>
          <a:bodyPr/>
          <a:lstStyle/>
          <a:p>
            <a:r>
              <a:rPr lang="en-GB"/>
              <a:t>Lydia Bentley</a:t>
            </a:r>
          </a:p>
        </p:txBody>
      </p:sp>
    </p:spTree>
    <p:extLst>
      <p:ext uri="{BB962C8B-B14F-4D97-AF65-F5344CB8AC3E}">
        <p14:creationId xmlns:p14="http://schemas.microsoft.com/office/powerpoint/2010/main" val="1940647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673B-F73E-4C1C-432E-73EC024F50F6}"/>
              </a:ext>
            </a:extLst>
          </p:cNvPr>
          <p:cNvSpPr>
            <a:spLocks noGrp="1"/>
          </p:cNvSpPr>
          <p:nvPr>
            <p:ph type="title"/>
          </p:nvPr>
        </p:nvSpPr>
        <p:spPr/>
        <p:txBody>
          <a:bodyPr/>
          <a:lstStyle/>
          <a:p>
            <a:r>
              <a:rPr lang="en-GB"/>
              <a:t>R0182 CP Solution Overview</a:t>
            </a:r>
          </a:p>
        </p:txBody>
      </p:sp>
      <p:sp>
        <p:nvSpPr>
          <p:cNvPr id="5" name="TextBox 4">
            <a:extLst>
              <a:ext uri="{FF2B5EF4-FFF2-40B4-BE49-F238E27FC236}">
                <a16:creationId xmlns:a16="http://schemas.microsoft.com/office/drawing/2014/main" id="{ACC3173F-D6EA-96E3-BD25-2CE9A3AAAA30}"/>
              </a:ext>
            </a:extLst>
          </p:cNvPr>
          <p:cNvSpPr txBox="1"/>
          <p:nvPr/>
        </p:nvSpPr>
        <p:spPr>
          <a:xfrm>
            <a:off x="655320" y="1397675"/>
            <a:ext cx="9284855" cy="5078313"/>
          </a:xfrm>
          <a:prstGeom prst="rect">
            <a:avLst/>
          </a:prstGeom>
          <a:noFill/>
        </p:spPr>
        <p:txBody>
          <a:bodyPr wrap="square" rtlCol="0">
            <a:spAutoFit/>
          </a:bodyPr>
          <a:lstStyle/>
          <a:p>
            <a:pPr>
              <a:buClr>
                <a:srgbClr val="70ADA3"/>
              </a:buClr>
            </a:pPr>
            <a:r>
              <a:rPr lang="en-GB">
                <a:latin typeface="Arial" panose="020B0604020202020204" pitchFamily="34" charset="0"/>
                <a:cs typeface="Arial" panose="020B0604020202020204" pitchFamily="34" charset="0"/>
              </a:rPr>
              <a:t>The proposed solution requires the following changes to REC Products:</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pPr marL="742950" lvl="1" indent="-285750">
              <a:buClr>
                <a:srgbClr val="70ADA3"/>
              </a:buClr>
              <a:buFont typeface="Arial" panose="020B0604020202020204" pitchFamily="34" charset="0"/>
              <a:buChar char="•"/>
            </a:pPr>
            <a:r>
              <a:rPr lang="en-GB">
                <a:latin typeface="Arial" panose="020B0604020202020204" pitchFamily="34" charset="0"/>
                <a:cs typeface="Arial" panose="020B0604020202020204" pitchFamily="34" charset="0"/>
              </a:rPr>
              <a:t>Schedule 31 – Payment Method Levelisation Reconciliation</a:t>
            </a:r>
          </a:p>
          <a:p>
            <a:pPr marL="1200150" lvl="2" indent="-285750">
              <a:buClr>
                <a:srgbClr val="70ADA3"/>
              </a:buClr>
              <a:buFont typeface="Arial" panose="020B0604020202020204" pitchFamily="34" charset="0"/>
              <a:buChar char="•"/>
            </a:pPr>
            <a:r>
              <a:rPr lang="en-GB">
                <a:latin typeface="Arial" panose="020B0604020202020204" pitchFamily="34" charset="0"/>
                <a:cs typeface="Arial" panose="020B0604020202020204" pitchFamily="34" charset="0"/>
              </a:rPr>
              <a:t>A new section (11) has been drafted to capture the PML Retrospective Recalculation.</a:t>
            </a:r>
          </a:p>
          <a:p>
            <a:pPr marL="1200150" lvl="2" indent="-285750">
              <a:buClr>
                <a:srgbClr val="70ADA3"/>
              </a:buClr>
              <a:buFont typeface="Arial" panose="020B0604020202020204" pitchFamily="34" charset="0"/>
              <a:buChar char="•"/>
            </a:pPr>
            <a:r>
              <a:rPr lang="en-GB">
                <a:latin typeface="Arial" panose="020B0604020202020204" pitchFamily="34" charset="0"/>
                <a:cs typeface="Arial" panose="020B0604020202020204" pitchFamily="34" charset="0"/>
              </a:rPr>
              <a:t>Additions to existing sections to capture the single-rate and multi-register split requirements. </a:t>
            </a:r>
          </a:p>
          <a:p>
            <a:pPr marL="1200150" lvl="2" indent="-285750">
              <a:buClr>
                <a:srgbClr val="70ADA3"/>
              </a:buClr>
              <a:buFont typeface="Arial" panose="020B0604020202020204" pitchFamily="34" charset="0"/>
              <a:buChar char="•"/>
            </a:pPr>
            <a:r>
              <a:rPr lang="en-GB">
                <a:latin typeface="Arial" panose="020B0604020202020204" pitchFamily="34" charset="0"/>
                <a:cs typeface="Arial" panose="020B0604020202020204" pitchFamily="34" charset="0"/>
              </a:rPr>
              <a:t>Updates to the appendices to capture changes to the PML Reconciliation data submission templates. </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pPr marL="742950" lvl="1" indent="-285750">
              <a:buClr>
                <a:srgbClr val="70ADA3"/>
              </a:buClr>
              <a:buFont typeface="Arial" panose="020B0604020202020204" pitchFamily="34" charset="0"/>
              <a:buChar char="•"/>
            </a:pPr>
            <a:r>
              <a:rPr lang="en-GB">
                <a:latin typeface="Arial" panose="020B0604020202020204" pitchFamily="34" charset="0"/>
                <a:cs typeface="Arial" panose="020B0604020202020204" pitchFamily="34" charset="0"/>
              </a:rPr>
              <a:t>Schedule 1 – Interpretations &amp; Definitions</a:t>
            </a:r>
          </a:p>
          <a:p>
            <a:pPr marL="1200150" lvl="2" indent="-285750">
              <a:buClr>
                <a:srgbClr val="70ADA3"/>
              </a:buClr>
              <a:buFont typeface="Arial" panose="020B0604020202020204" pitchFamily="34" charset="0"/>
              <a:buChar char="•"/>
            </a:pPr>
            <a:r>
              <a:rPr lang="en-GB">
                <a:latin typeface="Arial" panose="020B0604020202020204" pitchFamily="34" charset="0"/>
                <a:cs typeface="Arial" panose="020B0604020202020204" pitchFamily="34" charset="0"/>
              </a:rPr>
              <a:t>Changes proposed to capture new definitions associated with the single-rate and multi-register split, and the retrospective recalculation.  </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pPr>
              <a:buClr>
                <a:srgbClr val="70ADA3"/>
              </a:buClr>
            </a:pPr>
            <a:r>
              <a:rPr lang="en-GB">
                <a:latin typeface="Arial" panose="020B0604020202020204" pitchFamily="34" charset="0"/>
                <a:cs typeface="Arial" panose="020B0604020202020204" pitchFamily="34" charset="0"/>
              </a:rPr>
              <a:t>R0182 can be found on the portal </a:t>
            </a:r>
            <a:r>
              <a:rPr lang="en-GB">
                <a:latin typeface="Arial" panose="020B0604020202020204" pitchFamily="34" charset="0"/>
                <a:cs typeface="Arial" panose="020B0604020202020204" pitchFamily="34" charset="0"/>
                <a:hlinkClick r:id="rId2"/>
              </a:rPr>
              <a:t>here</a:t>
            </a:r>
            <a:r>
              <a:rPr lang="en-GB">
                <a:latin typeface="Arial" panose="020B0604020202020204" pitchFamily="34" charset="0"/>
                <a:cs typeface="Arial" panose="020B0604020202020204" pitchFamily="34" charset="0"/>
              </a:rPr>
              <a:t>. The draft legal text and solution requirements document, as well as the draft data submission templates, can be found </a:t>
            </a:r>
            <a:r>
              <a:rPr lang="en-GB">
                <a:latin typeface="Arial" panose="020B0604020202020204" pitchFamily="34" charset="0"/>
                <a:cs typeface="Arial" panose="020B0604020202020204" pitchFamily="34" charset="0"/>
                <a:hlinkClick r:id="rId3"/>
              </a:rPr>
              <a:t>here</a:t>
            </a:r>
            <a:r>
              <a:rPr lang="en-GB">
                <a:latin typeface="Arial" panose="020B0604020202020204" pitchFamily="34" charset="0"/>
                <a:cs typeface="Arial" panose="020B0604020202020204" pitchFamily="34" charset="0"/>
              </a:rPr>
              <a:t>. </a:t>
            </a:r>
          </a:p>
          <a:p>
            <a:pPr marL="1200150" lvl="2" indent="-285750">
              <a:buClr>
                <a:srgbClr val="70ADA3"/>
              </a:buClr>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Clr>
                <a:srgbClr val="70ADA3"/>
              </a:buClr>
              <a:buFont typeface="Arial" panose="020B0604020202020204" pitchFamily="34" charset="0"/>
              <a:buChar char="•"/>
            </a:pP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675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2672-3E45-B6B7-EDD7-C5CE93BAE31A}"/>
              </a:ext>
            </a:extLst>
          </p:cNvPr>
          <p:cNvSpPr>
            <a:spLocks noGrp="1"/>
          </p:cNvSpPr>
          <p:nvPr>
            <p:ph type="title"/>
          </p:nvPr>
        </p:nvSpPr>
        <p:spPr/>
        <p:txBody>
          <a:bodyPr/>
          <a:lstStyle/>
          <a:p>
            <a:r>
              <a:rPr lang="en-GB"/>
              <a:t>Data requirements</a:t>
            </a:r>
          </a:p>
        </p:txBody>
      </p:sp>
      <p:sp>
        <p:nvSpPr>
          <p:cNvPr id="3" name="Text Placeholder 2">
            <a:extLst>
              <a:ext uri="{FF2B5EF4-FFF2-40B4-BE49-F238E27FC236}">
                <a16:creationId xmlns:a16="http://schemas.microsoft.com/office/drawing/2014/main" id="{21944F01-E3A9-B6C6-67C2-2693A39FBD0A}"/>
              </a:ext>
            </a:extLst>
          </p:cNvPr>
          <p:cNvSpPr>
            <a:spLocks noGrp="1"/>
          </p:cNvSpPr>
          <p:nvPr>
            <p:ph type="body" sz="quarter" idx="10"/>
          </p:nvPr>
        </p:nvSpPr>
        <p:spPr/>
        <p:txBody>
          <a:bodyPr/>
          <a:lstStyle/>
          <a:p>
            <a:r>
              <a:rPr lang="en-GB"/>
              <a:t>Chris stock</a:t>
            </a:r>
          </a:p>
        </p:txBody>
      </p:sp>
    </p:spTree>
    <p:extLst>
      <p:ext uri="{BB962C8B-B14F-4D97-AF65-F5344CB8AC3E}">
        <p14:creationId xmlns:p14="http://schemas.microsoft.com/office/powerpoint/2010/main" val="240529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9C47687-9F1A-4C51-A170-E0568C31F2CF}"/>
              </a:ext>
            </a:extLst>
          </p:cNvPr>
          <p:cNvPicPr>
            <a:picLocks noGrp="1" noChangeAspect="1"/>
          </p:cNvPicPr>
          <p:nvPr>
            <p:ph idx="1"/>
          </p:nvPr>
        </p:nvPicPr>
        <p:blipFill rotWithShape="1">
          <a:blip r:embed="rId3"/>
          <a:srcRect r="67810"/>
          <a:stretch/>
        </p:blipFill>
        <p:spPr>
          <a:xfrm>
            <a:off x="8308890" y="2056023"/>
            <a:ext cx="2410415" cy="2880000"/>
          </a:xfrm>
          <a:ln>
            <a:solidFill>
              <a:schemeClr val="tx1"/>
            </a:solidFill>
          </a:ln>
        </p:spPr>
      </p:pic>
      <p:pic>
        <p:nvPicPr>
          <p:cNvPr id="5" name="Picture 4">
            <a:extLst>
              <a:ext uri="{FF2B5EF4-FFF2-40B4-BE49-F238E27FC236}">
                <a16:creationId xmlns:a16="http://schemas.microsoft.com/office/drawing/2014/main" id="{46A243F4-AED2-3E7C-1542-6A54565F435A}"/>
              </a:ext>
            </a:extLst>
          </p:cNvPr>
          <p:cNvPicPr>
            <a:picLocks noChangeAspect="1"/>
          </p:cNvPicPr>
          <p:nvPr/>
        </p:nvPicPr>
        <p:blipFill rotWithShape="1">
          <a:blip r:embed="rId4"/>
          <a:srcRect l="511" t="-56" r="61742" b="56"/>
          <a:stretch/>
        </p:blipFill>
        <p:spPr>
          <a:xfrm>
            <a:off x="1426674" y="2085627"/>
            <a:ext cx="2738717" cy="2880000"/>
          </a:xfrm>
          <a:prstGeom prst="rect">
            <a:avLst/>
          </a:prstGeom>
          <a:ln>
            <a:solidFill>
              <a:schemeClr val="tx1"/>
            </a:solidFill>
          </a:ln>
        </p:spPr>
      </p:pic>
      <p:pic>
        <p:nvPicPr>
          <p:cNvPr id="7" name="Picture 6">
            <a:extLst>
              <a:ext uri="{FF2B5EF4-FFF2-40B4-BE49-F238E27FC236}">
                <a16:creationId xmlns:a16="http://schemas.microsoft.com/office/drawing/2014/main" id="{887FA8F0-B3D7-0B45-3B60-9714D1E7DFE4}"/>
              </a:ext>
            </a:extLst>
          </p:cNvPr>
          <p:cNvPicPr>
            <a:picLocks noChangeAspect="1"/>
          </p:cNvPicPr>
          <p:nvPr/>
        </p:nvPicPr>
        <p:blipFill rotWithShape="1">
          <a:blip r:embed="rId5"/>
          <a:srcRect l="-2992" t="645" r="69293" b="5182"/>
          <a:stretch/>
        </p:blipFill>
        <p:spPr>
          <a:xfrm>
            <a:off x="4948830" y="2056023"/>
            <a:ext cx="2576622" cy="2880000"/>
          </a:xfrm>
          <a:prstGeom prst="rect">
            <a:avLst/>
          </a:prstGeom>
          <a:ln>
            <a:solidFill>
              <a:schemeClr val="tx1"/>
            </a:solidFill>
          </a:ln>
        </p:spPr>
      </p:pic>
      <p:sp>
        <p:nvSpPr>
          <p:cNvPr id="10" name="Title 1">
            <a:extLst>
              <a:ext uri="{FF2B5EF4-FFF2-40B4-BE49-F238E27FC236}">
                <a16:creationId xmlns:a16="http://schemas.microsoft.com/office/drawing/2014/main" id="{0120991A-00C8-EBEE-575F-692CDB5F2396}"/>
              </a:ext>
            </a:extLst>
          </p:cNvPr>
          <p:cNvSpPr txBox="1">
            <a:spLocks/>
          </p:cNvSpPr>
          <p:nvPr/>
        </p:nvSpPr>
        <p:spPr>
          <a:xfrm>
            <a:off x="1561559" y="928414"/>
            <a:ext cx="27387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cap="all" spc="300">
                <a:latin typeface="Roboto"/>
                <a:ea typeface="Roboto"/>
                <a:cs typeface="Roboto"/>
              </a:rPr>
              <a:t>Multi-register Electricity Meters</a:t>
            </a:r>
          </a:p>
        </p:txBody>
      </p:sp>
      <p:sp>
        <p:nvSpPr>
          <p:cNvPr id="11" name="Title 1">
            <a:extLst>
              <a:ext uri="{FF2B5EF4-FFF2-40B4-BE49-F238E27FC236}">
                <a16:creationId xmlns:a16="http://schemas.microsoft.com/office/drawing/2014/main" id="{ECF3ABA0-C1A4-6DFD-F982-46F0B3278938}"/>
              </a:ext>
            </a:extLst>
          </p:cNvPr>
          <p:cNvSpPr txBox="1">
            <a:spLocks/>
          </p:cNvSpPr>
          <p:nvPr/>
        </p:nvSpPr>
        <p:spPr>
          <a:xfrm>
            <a:off x="8127221" y="928414"/>
            <a:ext cx="27387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cap="all" spc="300">
                <a:latin typeface="Roboto"/>
                <a:ea typeface="Roboto"/>
                <a:cs typeface="Roboto"/>
              </a:rPr>
              <a:t>Gas Meters</a:t>
            </a:r>
          </a:p>
        </p:txBody>
      </p:sp>
      <p:sp>
        <p:nvSpPr>
          <p:cNvPr id="12" name="Rectangle 11">
            <a:extLst>
              <a:ext uri="{FF2B5EF4-FFF2-40B4-BE49-F238E27FC236}">
                <a16:creationId xmlns:a16="http://schemas.microsoft.com/office/drawing/2014/main" id="{AD3B6115-B4B5-5E6B-87C1-276C8461CD80}"/>
              </a:ext>
            </a:extLst>
          </p:cNvPr>
          <p:cNvSpPr/>
          <p:nvPr/>
        </p:nvSpPr>
        <p:spPr>
          <a:xfrm>
            <a:off x="2589290" y="2016076"/>
            <a:ext cx="1576101" cy="30191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DE270F9-4F44-322D-15C2-AADE4563CED4}"/>
              </a:ext>
            </a:extLst>
          </p:cNvPr>
          <p:cNvSpPr/>
          <p:nvPr/>
        </p:nvSpPr>
        <p:spPr>
          <a:xfrm>
            <a:off x="6526342" y="1948510"/>
            <a:ext cx="999110" cy="30191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ACD69E89-750D-CF64-B849-293D37F46D76}"/>
              </a:ext>
            </a:extLst>
          </p:cNvPr>
          <p:cNvSpPr/>
          <p:nvPr/>
        </p:nvSpPr>
        <p:spPr>
          <a:xfrm>
            <a:off x="9414094" y="1986471"/>
            <a:ext cx="1576101" cy="30191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A8DDD70-8C0B-EB76-F317-7A616D55FF10}"/>
              </a:ext>
            </a:extLst>
          </p:cNvPr>
          <p:cNvSpPr/>
          <p:nvPr/>
        </p:nvSpPr>
        <p:spPr>
          <a:xfrm>
            <a:off x="5359963" y="2357549"/>
            <a:ext cx="709188" cy="2515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F198911-3E17-2826-C524-BA04FAA06135}"/>
              </a:ext>
            </a:extLst>
          </p:cNvPr>
          <p:cNvSpPr/>
          <p:nvPr/>
        </p:nvSpPr>
        <p:spPr>
          <a:xfrm>
            <a:off x="1451257" y="2237552"/>
            <a:ext cx="709188" cy="2515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09817B2-4EC9-E073-439B-469A036B0BC7}"/>
              </a:ext>
            </a:extLst>
          </p:cNvPr>
          <p:cNvSpPr/>
          <p:nvPr/>
        </p:nvSpPr>
        <p:spPr>
          <a:xfrm>
            <a:off x="8411998" y="2237552"/>
            <a:ext cx="709188" cy="2515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38919372-B730-CE1B-8A7D-972D71809700}"/>
              </a:ext>
            </a:extLst>
          </p:cNvPr>
          <p:cNvSpPr>
            <a:spLocks noGrp="1"/>
          </p:cNvSpPr>
          <p:nvPr>
            <p:ph type="title"/>
          </p:nvPr>
        </p:nvSpPr>
        <p:spPr/>
        <p:txBody>
          <a:bodyPr/>
          <a:lstStyle/>
          <a:p>
            <a:r>
              <a:rPr lang="en-US">
                <a:latin typeface="Roboto"/>
                <a:ea typeface="Roboto"/>
                <a:cs typeface="Roboto"/>
              </a:rPr>
              <a:t>New enduring input files</a:t>
            </a:r>
            <a:endParaRPr lang="en-US"/>
          </a:p>
        </p:txBody>
      </p:sp>
      <p:sp>
        <p:nvSpPr>
          <p:cNvPr id="6" name="Title 1">
            <a:extLst>
              <a:ext uri="{FF2B5EF4-FFF2-40B4-BE49-F238E27FC236}">
                <a16:creationId xmlns:a16="http://schemas.microsoft.com/office/drawing/2014/main" id="{A9045E9A-951A-BE55-93FC-9ED17D9A46A9}"/>
              </a:ext>
            </a:extLst>
          </p:cNvPr>
          <p:cNvSpPr txBox="1">
            <a:spLocks/>
          </p:cNvSpPr>
          <p:nvPr/>
        </p:nvSpPr>
        <p:spPr>
          <a:xfrm>
            <a:off x="5153009" y="911989"/>
            <a:ext cx="2738717"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cap="all" spc="300">
                <a:latin typeface="Roboto"/>
                <a:ea typeface="Roboto"/>
                <a:cs typeface="Roboto"/>
              </a:rPr>
              <a:t>Single-rate Electricity Meters</a:t>
            </a:r>
          </a:p>
        </p:txBody>
      </p:sp>
      <p:sp>
        <p:nvSpPr>
          <p:cNvPr id="19" name="Title 1">
            <a:extLst>
              <a:ext uri="{FF2B5EF4-FFF2-40B4-BE49-F238E27FC236}">
                <a16:creationId xmlns:a16="http://schemas.microsoft.com/office/drawing/2014/main" id="{25C23227-CAB6-1229-6656-2BF8230C16CA}"/>
              </a:ext>
            </a:extLst>
          </p:cNvPr>
          <p:cNvSpPr txBox="1">
            <a:spLocks/>
          </p:cNvSpPr>
          <p:nvPr/>
        </p:nvSpPr>
        <p:spPr>
          <a:xfrm>
            <a:off x="1561558" y="5009931"/>
            <a:ext cx="7844992" cy="13518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1600">
                <a:latin typeface="Arial" panose="020B0604020202020204" pitchFamily="34" charset="0"/>
                <a:ea typeface="Roboto"/>
                <a:cs typeface="Arial" panose="020B0604020202020204" pitchFamily="34" charset="0"/>
              </a:rPr>
              <a:t>Single-rate electricity - </a:t>
            </a:r>
            <a:r>
              <a:rPr lang="en-GB" sz="1600" err="1">
                <a:latin typeface="Arial" panose="020B0604020202020204" pitchFamily="34" charset="0"/>
                <a:ea typeface="Roboto"/>
                <a:cs typeface="Arial" panose="020B0604020202020204" pitchFamily="34" charset="0"/>
              </a:rPr>
              <a:t>MPID_YYYYMM_S.Csv</a:t>
            </a:r>
            <a:r>
              <a:rPr lang="en-GB" sz="1600">
                <a:latin typeface="Arial" panose="020B0604020202020204" pitchFamily="34" charset="0"/>
                <a:ea typeface="Roboto"/>
                <a:cs typeface="Arial" panose="020B0604020202020204" pitchFamily="34" charset="0"/>
              </a:rPr>
              <a:t>;</a:t>
            </a:r>
          </a:p>
          <a:p>
            <a:pPr marL="285750" indent="-285750">
              <a:buFont typeface="Arial" panose="020B0604020202020204" pitchFamily="34" charset="0"/>
              <a:buChar char="•"/>
            </a:pPr>
            <a:r>
              <a:rPr lang="en-GB" sz="1600">
                <a:latin typeface="Arial" panose="020B0604020202020204" pitchFamily="34" charset="0"/>
                <a:ea typeface="Roboto"/>
                <a:cs typeface="Arial" panose="020B0604020202020204" pitchFamily="34" charset="0"/>
              </a:rPr>
              <a:t>Multi-register electricity – MPID_YYYYMM_M.CSV; or</a:t>
            </a:r>
          </a:p>
          <a:p>
            <a:pPr marL="285750" indent="-285750">
              <a:buFont typeface="Arial" panose="020B0604020202020204" pitchFamily="34" charset="0"/>
              <a:buChar char="•"/>
            </a:pPr>
            <a:r>
              <a:rPr lang="en-GB" sz="1600">
                <a:latin typeface="Arial" panose="020B0604020202020204" pitchFamily="34" charset="0"/>
                <a:ea typeface="Roboto"/>
                <a:cs typeface="Arial" panose="020B0604020202020204" pitchFamily="34" charset="0"/>
              </a:rPr>
              <a:t>Gas – </a:t>
            </a:r>
            <a:r>
              <a:rPr lang="en-GB" sz="1600" err="1">
                <a:latin typeface="Arial" panose="020B0604020202020204" pitchFamily="34" charset="0"/>
                <a:ea typeface="Roboto"/>
                <a:cs typeface="Arial" panose="020B0604020202020204" pitchFamily="34" charset="0"/>
              </a:rPr>
              <a:t>SSC_YYYYMM_S.Csv</a:t>
            </a:r>
            <a:endParaRPr lang="en-GB" sz="1600">
              <a:latin typeface="Arial" panose="020B0604020202020204" pitchFamily="34" charset="0"/>
              <a:ea typeface="Roboto"/>
              <a:cs typeface="Arial" panose="020B0604020202020204" pitchFamily="34" charset="0"/>
            </a:endParaRPr>
          </a:p>
        </p:txBody>
      </p:sp>
    </p:spTree>
    <p:extLst>
      <p:ext uri="{BB962C8B-B14F-4D97-AF65-F5344CB8AC3E}">
        <p14:creationId xmlns:p14="http://schemas.microsoft.com/office/powerpoint/2010/main" val="2447133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2672-3E45-B6B7-EDD7-C5CE93BAE31A}"/>
              </a:ext>
            </a:extLst>
          </p:cNvPr>
          <p:cNvSpPr>
            <a:spLocks noGrp="1"/>
          </p:cNvSpPr>
          <p:nvPr>
            <p:ph type="title"/>
          </p:nvPr>
        </p:nvSpPr>
        <p:spPr/>
        <p:txBody>
          <a:bodyPr/>
          <a:lstStyle/>
          <a:p>
            <a:r>
              <a:rPr lang="en-GB"/>
              <a:t>R0182 - Impact assessment overview</a:t>
            </a:r>
          </a:p>
        </p:txBody>
      </p:sp>
      <p:sp>
        <p:nvSpPr>
          <p:cNvPr id="3" name="Text Placeholder 2">
            <a:extLst>
              <a:ext uri="{FF2B5EF4-FFF2-40B4-BE49-F238E27FC236}">
                <a16:creationId xmlns:a16="http://schemas.microsoft.com/office/drawing/2014/main" id="{21944F01-E3A9-B6C6-67C2-2693A39FBD0A}"/>
              </a:ext>
            </a:extLst>
          </p:cNvPr>
          <p:cNvSpPr>
            <a:spLocks noGrp="1"/>
          </p:cNvSpPr>
          <p:nvPr>
            <p:ph type="body" sz="quarter" idx="10"/>
          </p:nvPr>
        </p:nvSpPr>
        <p:spPr/>
        <p:txBody>
          <a:bodyPr/>
          <a:lstStyle/>
          <a:p>
            <a:r>
              <a:rPr lang="en-GB"/>
              <a:t>Lydia Bentley</a:t>
            </a:r>
          </a:p>
        </p:txBody>
      </p:sp>
    </p:spTree>
    <p:extLst>
      <p:ext uri="{BB962C8B-B14F-4D97-AF65-F5344CB8AC3E}">
        <p14:creationId xmlns:p14="http://schemas.microsoft.com/office/powerpoint/2010/main" val="195430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673B-F73E-4C1C-432E-73EC024F50F6}"/>
              </a:ext>
            </a:extLst>
          </p:cNvPr>
          <p:cNvSpPr>
            <a:spLocks noGrp="1"/>
          </p:cNvSpPr>
          <p:nvPr>
            <p:ph type="title"/>
          </p:nvPr>
        </p:nvSpPr>
        <p:spPr/>
        <p:txBody>
          <a:bodyPr/>
          <a:lstStyle/>
          <a:p>
            <a:r>
              <a:rPr lang="en-GB"/>
              <a:t>Impact assessment – overview</a:t>
            </a:r>
          </a:p>
        </p:txBody>
      </p:sp>
      <p:sp>
        <p:nvSpPr>
          <p:cNvPr id="5" name="TextBox 4">
            <a:extLst>
              <a:ext uri="{FF2B5EF4-FFF2-40B4-BE49-F238E27FC236}">
                <a16:creationId xmlns:a16="http://schemas.microsoft.com/office/drawing/2014/main" id="{ACC3173F-D6EA-96E3-BD25-2CE9A3AAAA30}"/>
              </a:ext>
            </a:extLst>
          </p:cNvPr>
          <p:cNvSpPr txBox="1"/>
          <p:nvPr/>
        </p:nvSpPr>
        <p:spPr>
          <a:xfrm>
            <a:off x="838200" y="1527048"/>
            <a:ext cx="9284855" cy="4524315"/>
          </a:xfrm>
          <a:prstGeom prst="rect">
            <a:avLst/>
          </a:prstGeom>
          <a:noFill/>
        </p:spPr>
        <p:txBody>
          <a:bodyPr wrap="square" rtlCol="0">
            <a:spAutoFit/>
          </a:bodyPr>
          <a:lstStyle/>
          <a:p>
            <a:pPr marL="285750" indent="-285750">
              <a:buClr>
                <a:srgbClr val="70ADA3"/>
              </a:buClr>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The Code Manager will conduct an Impact Assessment (IA) where REC Parties will be able to provide feedback on how the R0182 proposed solution will impact their operational and business processes. </a:t>
            </a:r>
            <a:br>
              <a:rPr lang="en-GB">
                <a:latin typeface="Roboto" panose="02000000000000000000" pitchFamily="2" charset="0"/>
                <a:ea typeface="Roboto" panose="02000000000000000000" pitchFamily="2" charset="0"/>
                <a:cs typeface="Roboto" panose="02000000000000000000" pitchFamily="2" charset="0"/>
              </a:rPr>
            </a:br>
            <a:endParaRPr lang="en-GB">
              <a:latin typeface="Roboto" panose="02000000000000000000" pitchFamily="2" charset="0"/>
              <a:ea typeface="Roboto" panose="02000000000000000000" pitchFamily="2" charset="0"/>
              <a:cs typeface="Roboto" panose="02000000000000000000" pitchFamily="2" charset="0"/>
            </a:endParaRPr>
          </a:p>
          <a:p>
            <a:pPr marL="285750" indent="-285750">
              <a:buClr>
                <a:srgbClr val="70ADA3"/>
              </a:buClr>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The IA will take place over 10 Working Days – Between </a:t>
            </a:r>
            <a:r>
              <a:rPr lang="en-GB" b="1">
                <a:latin typeface="Roboto" panose="02000000000000000000" pitchFamily="2" charset="0"/>
                <a:ea typeface="Roboto" panose="02000000000000000000" pitchFamily="2" charset="0"/>
                <a:cs typeface="Roboto" panose="02000000000000000000" pitchFamily="2" charset="0"/>
              </a:rPr>
              <a:t>26 July 2024 </a:t>
            </a:r>
            <a:r>
              <a:rPr lang="en-GB">
                <a:latin typeface="Roboto" panose="02000000000000000000" pitchFamily="2" charset="0"/>
                <a:ea typeface="Roboto" panose="02000000000000000000" pitchFamily="2" charset="0"/>
                <a:cs typeface="Roboto" panose="02000000000000000000" pitchFamily="2" charset="0"/>
              </a:rPr>
              <a:t>and </a:t>
            </a:r>
            <a:r>
              <a:rPr lang="en-GB" b="1">
                <a:latin typeface="Roboto" panose="02000000000000000000" pitchFamily="2" charset="0"/>
                <a:ea typeface="Roboto" panose="02000000000000000000" pitchFamily="2" charset="0"/>
                <a:cs typeface="Roboto" panose="02000000000000000000" pitchFamily="2" charset="0"/>
              </a:rPr>
              <a:t>09 August 2024</a:t>
            </a:r>
            <a:r>
              <a:rPr lang="en-GB">
                <a:latin typeface="Roboto" panose="02000000000000000000" pitchFamily="2" charset="0"/>
                <a:ea typeface="Roboto" panose="02000000000000000000" pitchFamily="2" charset="0"/>
                <a:cs typeface="Roboto" panose="02000000000000000000" pitchFamily="2" charset="0"/>
              </a:rPr>
              <a:t>. </a:t>
            </a:r>
            <a:br>
              <a:rPr lang="en-GB">
                <a:latin typeface="Roboto" panose="02000000000000000000" pitchFamily="2" charset="0"/>
                <a:ea typeface="Roboto" panose="02000000000000000000" pitchFamily="2" charset="0"/>
                <a:cs typeface="Roboto" panose="02000000000000000000" pitchFamily="2" charset="0"/>
              </a:rPr>
            </a:br>
            <a:endParaRPr lang="en-GB">
              <a:latin typeface="Roboto" panose="02000000000000000000" pitchFamily="2" charset="0"/>
              <a:ea typeface="Roboto" panose="02000000000000000000" pitchFamily="2" charset="0"/>
              <a:cs typeface="Roboto" panose="02000000000000000000" pitchFamily="2" charset="0"/>
            </a:endParaRPr>
          </a:p>
          <a:p>
            <a:pPr marL="285750" indent="-285750">
              <a:buClr>
                <a:srgbClr val="70ADA3"/>
              </a:buClr>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The IA is open to all REC Participants &amp; Users: </a:t>
            </a:r>
          </a:p>
          <a:p>
            <a:pPr marL="742950" lvl="1" indent="-285750">
              <a:buClr>
                <a:srgbClr val="70ADA3"/>
              </a:buClr>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The Code Manager anticipates that the IA will be of particular interest to Domestic Suppliers, however. </a:t>
            </a:r>
            <a:br>
              <a:rPr lang="en-GB">
                <a:latin typeface="Roboto" panose="02000000000000000000" pitchFamily="2" charset="0"/>
                <a:ea typeface="Roboto" panose="02000000000000000000" pitchFamily="2" charset="0"/>
                <a:cs typeface="Roboto" panose="02000000000000000000" pitchFamily="2" charset="0"/>
              </a:rPr>
            </a:br>
            <a:endParaRPr lang="en-GB">
              <a:latin typeface="Roboto" panose="02000000000000000000" pitchFamily="2" charset="0"/>
              <a:ea typeface="Roboto" panose="02000000000000000000" pitchFamily="2" charset="0"/>
              <a:cs typeface="Roboto" panose="02000000000000000000" pitchFamily="2" charset="0"/>
            </a:endParaRPr>
          </a:p>
          <a:p>
            <a:pPr marL="285750" indent="-285750">
              <a:buClr>
                <a:srgbClr val="70ADA3"/>
              </a:buClr>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The IA is going to ask for anticipated costs required to modify REC Party processes to accommodate the proposed R0182 solution. </a:t>
            </a:r>
          </a:p>
          <a:p>
            <a:pPr marL="742950" lvl="1" indent="-285750">
              <a:buClr>
                <a:srgbClr val="70ADA3"/>
              </a:buClr>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Where possible, please provide quantifiable data to support responses. </a:t>
            </a:r>
            <a:br>
              <a:rPr lang="en-GB">
                <a:latin typeface="Roboto" panose="02000000000000000000" pitchFamily="2" charset="0"/>
                <a:ea typeface="Roboto" panose="02000000000000000000" pitchFamily="2" charset="0"/>
                <a:cs typeface="Roboto" panose="02000000000000000000" pitchFamily="2" charset="0"/>
              </a:rPr>
            </a:br>
            <a:endParaRPr lang="en-GB">
              <a:latin typeface="Roboto" panose="02000000000000000000" pitchFamily="2" charset="0"/>
              <a:ea typeface="Roboto" panose="02000000000000000000" pitchFamily="2" charset="0"/>
              <a:cs typeface="Roboto" panose="02000000000000000000" pitchFamily="2" charset="0"/>
            </a:endParaRPr>
          </a:p>
          <a:p>
            <a:pPr marL="285750" indent="-285750">
              <a:buClr>
                <a:srgbClr val="70ADA3"/>
              </a:buClr>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The IA can be found under the REC Portal Impact Assessment page, linked </a:t>
            </a:r>
            <a:r>
              <a:rPr lang="en-GB">
                <a:latin typeface="Roboto" panose="02000000000000000000" pitchFamily="2" charset="0"/>
                <a:ea typeface="Roboto" panose="02000000000000000000" pitchFamily="2" charset="0"/>
                <a:cs typeface="Roboto" panose="02000000000000000000" pitchFamily="2" charset="0"/>
                <a:hlinkClick r:id="rId2"/>
              </a:rPr>
              <a:t>here</a:t>
            </a:r>
            <a:r>
              <a:rPr lang="en-GB">
                <a:latin typeface="Roboto" panose="02000000000000000000" pitchFamily="2" charset="0"/>
                <a:ea typeface="Roboto" panose="02000000000000000000" pitchFamily="2" charset="0"/>
                <a:cs typeface="Roboto" panose="02000000000000000000" pitchFamily="2" charset="0"/>
              </a:rPr>
              <a:t>. </a:t>
            </a:r>
          </a:p>
        </p:txBody>
      </p:sp>
    </p:spTree>
    <p:extLst>
      <p:ext uri="{BB962C8B-B14F-4D97-AF65-F5344CB8AC3E}">
        <p14:creationId xmlns:p14="http://schemas.microsoft.com/office/powerpoint/2010/main" val="2356141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2672-3E45-B6B7-EDD7-C5CE93BAE31A}"/>
              </a:ext>
            </a:extLst>
          </p:cNvPr>
          <p:cNvSpPr>
            <a:spLocks noGrp="1"/>
          </p:cNvSpPr>
          <p:nvPr>
            <p:ph type="title"/>
          </p:nvPr>
        </p:nvSpPr>
        <p:spPr/>
        <p:txBody>
          <a:bodyPr/>
          <a:lstStyle/>
          <a:p>
            <a:r>
              <a:rPr lang="en-GB"/>
              <a:t>Next steps</a:t>
            </a:r>
          </a:p>
        </p:txBody>
      </p:sp>
      <p:sp>
        <p:nvSpPr>
          <p:cNvPr id="3" name="Text Placeholder 2">
            <a:extLst>
              <a:ext uri="{FF2B5EF4-FFF2-40B4-BE49-F238E27FC236}">
                <a16:creationId xmlns:a16="http://schemas.microsoft.com/office/drawing/2014/main" id="{21944F01-E3A9-B6C6-67C2-2693A39FBD0A}"/>
              </a:ext>
            </a:extLst>
          </p:cNvPr>
          <p:cNvSpPr>
            <a:spLocks noGrp="1"/>
          </p:cNvSpPr>
          <p:nvPr>
            <p:ph type="body" sz="quarter" idx="10"/>
          </p:nvPr>
        </p:nvSpPr>
        <p:spPr/>
        <p:txBody>
          <a:bodyPr/>
          <a:lstStyle/>
          <a:p>
            <a:r>
              <a:rPr lang="en-GB"/>
              <a:t>Lydia Bentley &amp; Chris Stock</a:t>
            </a:r>
          </a:p>
        </p:txBody>
      </p:sp>
    </p:spTree>
    <p:extLst>
      <p:ext uri="{BB962C8B-B14F-4D97-AF65-F5344CB8AC3E}">
        <p14:creationId xmlns:p14="http://schemas.microsoft.com/office/powerpoint/2010/main" val="170182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673B-F73E-4C1C-432E-73EC024F50F6}"/>
              </a:ext>
            </a:extLst>
          </p:cNvPr>
          <p:cNvSpPr>
            <a:spLocks noGrp="1"/>
          </p:cNvSpPr>
          <p:nvPr>
            <p:ph type="title"/>
          </p:nvPr>
        </p:nvSpPr>
        <p:spPr/>
        <p:txBody>
          <a:bodyPr/>
          <a:lstStyle/>
          <a:p>
            <a:r>
              <a:rPr lang="en-GB"/>
              <a:t>R0182 Next Steps</a:t>
            </a:r>
          </a:p>
        </p:txBody>
      </p:sp>
      <p:sp>
        <p:nvSpPr>
          <p:cNvPr id="5" name="TextBox 4">
            <a:extLst>
              <a:ext uri="{FF2B5EF4-FFF2-40B4-BE49-F238E27FC236}">
                <a16:creationId xmlns:a16="http://schemas.microsoft.com/office/drawing/2014/main" id="{ACC3173F-D6EA-96E3-BD25-2CE9A3AAAA30}"/>
              </a:ext>
            </a:extLst>
          </p:cNvPr>
          <p:cNvSpPr txBox="1"/>
          <p:nvPr/>
        </p:nvSpPr>
        <p:spPr>
          <a:xfrm>
            <a:off x="838199" y="1137563"/>
            <a:ext cx="10792969" cy="5909310"/>
          </a:xfrm>
          <a:prstGeom prst="rect">
            <a:avLst/>
          </a:prstGeom>
          <a:noFill/>
        </p:spPr>
        <p:txBody>
          <a:bodyPr wrap="square" rtlCol="0">
            <a:spAutoFit/>
          </a:bodyPr>
          <a:lstStyle/>
          <a:p>
            <a:r>
              <a:rPr lang="en-GB">
                <a:latin typeface="Roboto" panose="02000000000000000000" pitchFamily="2" charset="0"/>
                <a:ea typeface="Roboto" panose="02000000000000000000" pitchFamily="2" charset="0"/>
                <a:cs typeface="Roboto" panose="02000000000000000000" pitchFamily="2" charset="0"/>
              </a:rPr>
              <a:t>On or before </a:t>
            </a:r>
            <a:r>
              <a:rPr lang="en-GB" b="1">
                <a:latin typeface="Roboto" panose="02000000000000000000" pitchFamily="2" charset="0"/>
                <a:ea typeface="Roboto" panose="02000000000000000000" pitchFamily="2" charset="0"/>
                <a:cs typeface="Roboto" panose="02000000000000000000" pitchFamily="2" charset="0"/>
              </a:rPr>
              <a:t>30 August 2024, </a:t>
            </a:r>
            <a:r>
              <a:rPr lang="en-GB">
                <a:latin typeface="Roboto" panose="02000000000000000000" pitchFamily="2" charset="0"/>
                <a:ea typeface="Roboto" panose="02000000000000000000" pitchFamily="2" charset="0"/>
                <a:cs typeface="Roboto" panose="02000000000000000000" pitchFamily="2" charset="0"/>
              </a:rPr>
              <a:t>the Code Manager will: </a:t>
            </a:r>
          </a:p>
          <a:p>
            <a:pPr marL="285750" indent="-285750">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Publish consolidated Party Impact Assessment responses, along with the Code Manager’s response to points raised. </a:t>
            </a:r>
            <a:br>
              <a:rPr lang="en-GB">
                <a:latin typeface="Roboto" panose="02000000000000000000" pitchFamily="2" charset="0"/>
                <a:ea typeface="Roboto" panose="02000000000000000000" pitchFamily="2" charset="0"/>
                <a:cs typeface="Roboto" panose="02000000000000000000" pitchFamily="2" charset="0"/>
              </a:rPr>
            </a:br>
            <a:endParaRPr lang="en-GB">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A Change Report that contains: </a:t>
            </a:r>
          </a:p>
          <a:p>
            <a:pPr marL="742950" lvl="1" indent="-285750">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A summary of the proposed solution</a:t>
            </a:r>
          </a:p>
          <a:p>
            <a:pPr marL="742950" lvl="1" indent="-285750">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An overview of the IA responses</a:t>
            </a:r>
          </a:p>
          <a:p>
            <a:pPr marL="742950" lvl="1" indent="-285750">
              <a:buFont typeface="Arial" panose="020B0604020202020204" pitchFamily="34" charset="0"/>
              <a:buChar char="•"/>
            </a:pPr>
            <a:r>
              <a:rPr lang="en-GB">
                <a:latin typeface="Roboto" panose="02000000000000000000" pitchFamily="2" charset="0"/>
                <a:ea typeface="Roboto" panose="02000000000000000000" pitchFamily="2" charset="0"/>
                <a:cs typeface="Roboto" panose="02000000000000000000" pitchFamily="2" charset="0"/>
              </a:rPr>
              <a:t>A business case and cost benefit analysis of the proposed solution. </a:t>
            </a:r>
            <a:br>
              <a:rPr lang="en-GB">
                <a:latin typeface="Roboto" panose="02000000000000000000" pitchFamily="2" charset="0"/>
                <a:ea typeface="Roboto" panose="02000000000000000000" pitchFamily="2" charset="0"/>
                <a:cs typeface="Roboto" panose="02000000000000000000" pitchFamily="2" charset="0"/>
              </a:rPr>
            </a:br>
            <a:endParaRPr lang="en-GB">
              <a:latin typeface="Roboto" panose="02000000000000000000" pitchFamily="2" charset="0"/>
              <a:ea typeface="Roboto" panose="02000000000000000000" pitchFamily="2" charset="0"/>
              <a:cs typeface="Roboto" panose="02000000000000000000" pitchFamily="2" charset="0"/>
            </a:endParaRPr>
          </a:p>
          <a:p>
            <a:r>
              <a:rPr lang="en-GB">
                <a:latin typeface="Roboto" panose="02000000000000000000" pitchFamily="2" charset="0"/>
                <a:ea typeface="Roboto" panose="02000000000000000000" pitchFamily="2" charset="0"/>
                <a:cs typeface="Roboto" panose="02000000000000000000" pitchFamily="2" charset="0"/>
              </a:rPr>
              <a:t>On </a:t>
            </a:r>
            <a:r>
              <a:rPr lang="en-GB" b="1">
                <a:latin typeface="Roboto" panose="02000000000000000000" pitchFamily="2" charset="0"/>
                <a:ea typeface="Roboto" panose="02000000000000000000" pitchFamily="2" charset="0"/>
                <a:cs typeface="Roboto" panose="02000000000000000000" pitchFamily="2" charset="0"/>
              </a:rPr>
              <a:t>30 August 2024</a:t>
            </a:r>
            <a:r>
              <a:rPr lang="en-GB">
                <a:latin typeface="Roboto" panose="02000000000000000000" pitchFamily="2" charset="0"/>
                <a:ea typeface="Roboto" panose="02000000000000000000" pitchFamily="2" charset="0"/>
                <a:cs typeface="Roboto" panose="02000000000000000000" pitchFamily="2" charset="0"/>
              </a:rPr>
              <a:t>, the Code Manager will publish a 15WD Consultation, that will close on </a:t>
            </a:r>
            <a:r>
              <a:rPr lang="en-GB" b="1">
                <a:latin typeface="Roboto" panose="02000000000000000000" pitchFamily="2" charset="0"/>
                <a:ea typeface="Roboto" panose="02000000000000000000" pitchFamily="2" charset="0"/>
                <a:cs typeface="Roboto" panose="02000000000000000000" pitchFamily="2" charset="0"/>
              </a:rPr>
              <a:t>20 September 2024</a:t>
            </a:r>
            <a:r>
              <a:rPr lang="en-GB">
                <a:latin typeface="Roboto" panose="02000000000000000000" pitchFamily="2" charset="0"/>
                <a:ea typeface="Roboto" panose="02000000000000000000" pitchFamily="2" charset="0"/>
                <a:cs typeface="Roboto" panose="02000000000000000000" pitchFamily="2" charset="0"/>
              </a:rPr>
              <a:t>. </a:t>
            </a:r>
          </a:p>
          <a:p>
            <a:endParaRPr lang="en-GB" b="1">
              <a:latin typeface="Roboto" panose="02000000000000000000" pitchFamily="2" charset="0"/>
              <a:ea typeface="Roboto" panose="02000000000000000000" pitchFamily="2" charset="0"/>
              <a:cs typeface="Roboto" panose="02000000000000000000" pitchFamily="2" charset="0"/>
            </a:endParaRPr>
          </a:p>
          <a:p>
            <a:r>
              <a:rPr lang="en-GB">
                <a:latin typeface="Roboto" panose="02000000000000000000" pitchFamily="2" charset="0"/>
                <a:ea typeface="Roboto" panose="02000000000000000000" pitchFamily="2" charset="0"/>
                <a:cs typeface="Roboto" panose="02000000000000000000" pitchFamily="2" charset="0"/>
              </a:rPr>
              <a:t>On or before </a:t>
            </a:r>
            <a:r>
              <a:rPr lang="en-GB" b="1">
                <a:latin typeface="Roboto" panose="02000000000000000000" pitchFamily="2" charset="0"/>
                <a:ea typeface="Roboto" panose="02000000000000000000" pitchFamily="2" charset="0"/>
                <a:cs typeface="Roboto" panose="02000000000000000000" pitchFamily="2" charset="0"/>
              </a:rPr>
              <a:t>08 October 2024</a:t>
            </a:r>
            <a:r>
              <a:rPr lang="en-GB">
                <a:latin typeface="Roboto" panose="02000000000000000000" pitchFamily="2" charset="0"/>
                <a:ea typeface="Roboto" panose="02000000000000000000" pitchFamily="2" charset="0"/>
                <a:cs typeface="Roboto" panose="02000000000000000000" pitchFamily="2" charset="0"/>
              </a:rPr>
              <a:t>, the Code Manager will publish a Final Change Report, prior to a vote by the Change Panel on </a:t>
            </a:r>
            <a:r>
              <a:rPr lang="en-GB" b="1">
                <a:latin typeface="Roboto" panose="02000000000000000000" pitchFamily="2" charset="0"/>
                <a:ea typeface="Roboto" panose="02000000000000000000" pitchFamily="2" charset="0"/>
                <a:cs typeface="Roboto" panose="02000000000000000000" pitchFamily="2" charset="0"/>
              </a:rPr>
              <a:t>15 October 2024</a:t>
            </a:r>
            <a:r>
              <a:rPr lang="en-GB">
                <a:latin typeface="Roboto" panose="02000000000000000000" pitchFamily="2" charset="0"/>
                <a:ea typeface="Roboto" panose="02000000000000000000" pitchFamily="2" charset="0"/>
                <a:cs typeface="Roboto" panose="02000000000000000000" pitchFamily="2" charset="0"/>
              </a:rPr>
              <a:t>, to determine whether R0182 should be referred to the Authority for approval. </a:t>
            </a:r>
          </a:p>
          <a:p>
            <a:endParaRPr lang="en-GB">
              <a:latin typeface="Roboto" panose="02000000000000000000" pitchFamily="2" charset="0"/>
              <a:ea typeface="Roboto" panose="02000000000000000000" pitchFamily="2" charset="0"/>
              <a:cs typeface="Roboto" panose="02000000000000000000" pitchFamily="2" charset="0"/>
            </a:endParaRPr>
          </a:p>
          <a:p>
            <a:r>
              <a:rPr lang="en-GB">
                <a:latin typeface="Roboto" panose="02000000000000000000" pitchFamily="2" charset="0"/>
                <a:ea typeface="Roboto" panose="02000000000000000000" pitchFamily="2" charset="0"/>
                <a:cs typeface="Roboto" panose="02000000000000000000" pitchFamily="2" charset="0"/>
              </a:rPr>
              <a:t>Implementation is planned for on or before January 2025.</a:t>
            </a:r>
          </a:p>
          <a:p>
            <a:endParaRPr lang="en-GB">
              <a:latin typeface="Roboto" panose="02000000000000000000" pitchFamily="2" charset="0"/>
              <a:ea typeface="Roboto" panose="02000000000000000000" pitchFamily="2" charset="0"/>
              <a:cs typeface="Roboto" panose="02000000000000000000" pitchFamily="2" charset="0"/>
            </a:endParaRPr>
          </a:p>
          <a:p>
            <a:r>
              <a:rPr lang="en-GB">
                <a:latin typeface="Roboto" panose="02000000000000000000" pitchFamily="2" charset="0"/>
                <a:ea typeface="Roboto" panose="02000000000000000000" pitchFamily="2" charset="0"/>
                <a:cs typeface="Roboto" panose="02000000000000000000" pitchFamily="2" charset="0"/>
              </a:rPr>
              <a:t>More details can be found in the Change Proposal Plan, found </a:t>
            </a:r>
            <a:r>
              <a:rPr lang="en-GB">
                <a:latin typeface="Roboto" panose="02000000000000000000" pitchFamily="2" charset="0"/>
                <a:ea typeface="Roboto" panose="02000000000000000000" pitchFamily="2" charset="0"/>
                <a:cs typeface="Roboto" panose="02000000000000000000" pitchFamily="2" charset="0"/>
                <a:hlinkClick r:id="rId2"/>
              </a:rPr>
              <a:t>here</a:t>
            </a:r>
            <a:r>
              <a:rPr lang="en-GB">
                <a:latin typeface="Roboto" panose="02000000000000000000" pitchFamily="2" charset="0"/>
                <a:ea typeface="Roboto" panose="02000000000000000000" pitchFamily="2" charset="0"/>
                <a:cs typeface="Roboto" panose="02000000000000000000" pitchFamily="2" charset="0"/>
              </a:rPr>
              <a:t>. </a:t>
            </a:r>
          </a:p>
          <a:p>
            <a:pPr marL="285750" indent="-285750">
              <a:buFont typeface="Arial" panose="020B0604020202020204" pitchFamily="34" charset="0"/>
              <a:buChar char="•"/>
            </a:pPr>
            <a:endParaRPr lang="en-GB">
              <a:latin typeface="Roboto" panose="02000000000000000000" pitchFamily="2" charset="0"/>
              <a:ea typeface="Roboto" panose="02000000000000000000" pitchFamily="2" charset="0"/>
              <a:cs typeface="Roboto" panose="02000000000000000000" pitchFamily="2" charset="0"/>
            </a:endParaRPr>
          </a:p>
          <a:p>
            <a:pPr lvl="1"/>
            <a:endParaRPr lang="en-GB">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4423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673B-F73E-4C1C-432E-73EC024F50F6}"/>
              </a:ext>
            </a:extLst>
          </p:cNvPr>
          <p:cNvSpPr>
            <a:spLocks noGrp="1"/>
          </p:cNvSpPr>
          <p:nvPr>
            <p:ph type="title"/>
          </p:nvPr>
        </p:nvSpPr>
        <p:spPr/>
        <p:txBody>
          <a:bodyPr/>
          <a:lstStyle/>
          <a:p>
            <a:r>
              <a:rPr lang="en-GB"/>
              <a:t>ACTIONS for Data Submissions</a:t>
            </a:r>
          </a:p>
        </p:txBody>
      </p:sp>
      <p:graphicFrame>
        <p:nvGraphicFramePr>
          <p:cNvPr id="3" name="Table 2">
            <a:extLst>
              <a:ext uri="{FF2B5EF4-FFF2-40B4-BE49-F238E27FC236}">
                <a16:creationId xmlns:a16="http://schemas.microsoft.com/office/drawing/2014/main" id="{950DB491-5E9D-C08E-D1BF-FD0056E3B931}"/>
              </a:ext>
            </a:extLst>
          </p:cNvPr>
          <p:cNvGraphicFramePr>
            <a:graphicFrameLocks noGrp="1"/>
          </p:cNvGraphicFramePr>
          <p:nvPr>
            <p:extLst>
              <p:ext uri="{D42A27DB-BD31-4B8C-83A1-F6EECF244321}">
                <p14:modId xmlns:p14="http://schemas.microsoft.com/office/powerpoint/2010/main" val="2717811501"/>
              </p:ext>
            </p:extLst>
          </p:nvPr>
        </p:nvGraphicFramePr>
        <p:xfrm>
          <a:off x="936625" y="1808268"/>
          <a:ext cx="9430365" cy="3785024"/>
        </p:xfrm>
        <a:graphic>
          <a:graphicData uri="http://schemas.openxmlformats.org/drawingml/2006/table">
            <a:tbl>
              <a:tblPr firstRow="1" bandRow="1">
                <a:tableStyleId>{F5AB1C69-6EDB-4FF4-983F-18BD219EF322}</a:tableStyleId>
              </a:tblPr>
              <a:tblGrid>
                <a:gridCol w="2766695">
                  <a:extLst>
                    <a:ext uri="{9D8B030D-6E8A-4147-A177-3AD203B41FA5}">
                      <a16:colId xmlns:a16="http://schemas.microsoft.com/office/drawing/2014/main" val="2805613067"/>
                    </a:ext>
                  </a:extLst>
                </a:gridCol>
                <a:gridCol w="3537353">
                  <a:extLst>
                    <a:ext uri="{9D8B030D-6E8A-4147-A177-3AD203B41FA5}">
                      <a16:colId xmlns:a16="http://schemas.microsoft.com/office/drawing/2014/main" val="1049638320"/>
                    </a:ext>
                  </a:extLst>
                </a:gridCol>
                <a:gridCol w="3126317">
                  <a:extLst>
                    <a:ext uri="{9D8B030D-6E8A-4147-A177-3AD203B41FA5}">
                      <a16:colId xmlns:a16="http://schemas.microsoft.com/office/drawing/2014/main" val="3098819073"/>
                    </a:ext>
                  </a:extLst>
                </a:gridCol>
              </a:tblGrid>
              <a:tr h="370840">
                <a:tc>
                  <a:txBody>
                    <a:bodyPr/>
                    <a:lstStyle/>
                    <a:p>
                      <a:r>
                        <a:rPr lang="en-GB"/>
                        <a:t>Month</a:t>
                      </a:r>
                    </a:p>
                  </a:txBody>
                  <a:tcPr/>
                </a:tc>
                <a:tc>
                  <a:txBody>
                    <a:bodyPr/>
                    <a:lstStyle/>
                    <a:p>
                      <a:r>
                        <a:rPr lang="en-GB"/>
                        <a:t>Send to RECCo</a:t>
                      </a:r>
                    </a:p>
                  </a:txBody>
                  <a:tcPr/>
                </a:tc>
                <a:tc>
                  <a:txBody>
                    <a:bodyPr/>
                    <a:lstStyle/>
                    <a:p>
                      <a:r>
                        <a:rPr lang="en-GB"/>
                        <a:t>Send to Ofgem</a:t>
                      </a:r>
                    </a:p>
                  </a:txBody>
                  <a:tcPr/>
                </a:tc>
                <a:extLst>
                  <a:ext uri="{0D108BD9-81ED-4DB2-BD59-A6C34878D82A}">
                    <a16:rowId xmlns:a16="http://schemas.microsoft.com/office/drawing/2014/main" val="1327143249"/>
                  </a:ext>
                </a:extLst>
              </a:tr>
              <a:tr h="376344">
                <a:tc>
                  <a:txBody>
                    <a:bodyPr/>
                    <a:lstStyle/>
                    <a:p>
                      <a:r>
                        <a:rPr lang="en-GB"/>
                        <a:t>August 2024</a:t>
                      </a:r>
                    </a:p>
                  </a:txBody>
                  <a:tcPr/>
                </a:tc>
                <a:tc>
                  <a:txBody>
                    <a:bodyPr/>
                    <a:lstStyle/>
                    <a:p>
                      <a:r>
                        <a:rPr lang="en-GB"/>
                        <a:t>Existing format PML data</a:t>
                      </a:r>
                    </a:p>
                  </a:txBody>
                  <a:tcPr/>
                </a:tc>
                <a:tc>
                  <a:txBody>
                    <a:bodyPr/>
                    <a:lstStyle/>
                    <a:p>
                      <a:r>
                        <a:rPr lang="en-GB"/>
                        <a:t>n/a</a:t>
                      </a:r>
                    </a:p>
                  </a:txBody>
                  <a:tcPr/>
                </a:tc>
                <a:extLst>
                  <a:ext uri="{0D108BD9-81ED-4DB2-BD59-A6C34878D82A}">
                    <a16:rowId xmlns:a16="http://schemas.microsoft.com/office/drawing/2014/main" val="1578975089"/>
                  </a:ext>
                </a:extLst>
              </a:tr>
              <a:tr h="370840">
                <a:tc>
                  <a:txBody>
                    <a:bodyPr/>
                    <a:lstStyle/>
                    <a:p>
                      <a:r>
                        <a:rPr lang="en-GB"/>
                        <a:t>September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Existing format PML data</a:t>
                      </a: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a:tc>
                <a:tc>
                  <a:txBody>
                    <a:bodyPr/>
                    <a:lstStyle/>
                    <a:p>
                      <a:r>
                        <a:rPr lang="en-GB"/>
                        <a:t>RFI data April 2024 to September 2024</a:t>
                      </a:r>
                    </a:p>
                  </a:txBody>
                  <a:tcPr/>
                </a:tc>
                <a:extLst>
                  <a:ext uri="{0D108BD9-81ED-4DB2-BD59-A6C34878D82A}">
                    <a16:rowId xmlns:a16="http://schemas.microsoft.com/office/drawing/2014/main" val="2264827445"/>
                  </a:ext>
                </a:extLst>
              </a:tr>
              <a:tr h="370840">
                <a:tc>
                  <a:txBody>
                    <a:bodyPr/>
                    <a:lstStyle/>
                    <a:p>
                      <a:r>
                        <a:rPr lang="en-GB"/>
                        <a:t>October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Existing format PML data</a:t>
                      </a: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RFI data October 2024</a:t>
                      </a: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1984944446"/>
                  </a:ext>
                </a:extLst>
              </a:tr>
              <a:tr h="370840">
                <a:tc>
                  <a:txBody>
                    <a:bodyPr/>
                    <a:lstStyle/>
                    <a:p>
                      <a:r>
                        <a:rPr lang="en-GB"/>
                        <a:t>November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Existing format PML data</a:t>
                      </a: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RFI data November 2024</a:t>
                      </a: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925121445"/>
                  </a:ext>
                </a:extLst>
              </a:tr>
              <a:tr h="370840">
                <a:tc>
                  <a:txBody>
                    <a:bodyPr/>
                    <a:lstStyle/>
                    <a:p>
                      <a:r>
                        <a:rPr lang="en-GB"/>
                        <a:t>December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Existing format PML data</a:t>
                      </a: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1200" cap="none" spc="0" normalizeH="0" baseline="0" noProof="0">
                          <a:ln>
                            <a:noFill/>
                          </a:ln>
                          <a:solidFill>
                            <a:srgbClr val="000000"/>
                          </a:solidFill>
                          <a:effectLst/>
                          <a:uLnTx/>
                          <a:uFillTx/>
                        </a:rPr>
                        <a:t>RFI data December 2024</a:t>
                      </a: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1897529716"/>
                  </a:ext>
                </a:extLst>
              </a:tr>
              <a:tr h="370840">
                <a:tc>
                  <a:txBody>
                    <a:bodyPr/>
                    <a:lstStyle/>
                    <a:p>
                      <a:r>
                        <a:rPr lang="en-GB"/>
                        <a:t>January 2025</a:t>
                      </a:r>
                    </a:p>
                  </a:txBody>
                  <a:tcPr/>
                </a:tc>
                <a:tc>
                  <a:txBody>
                    <a:bodyPr/>
                    <a:lstStyle/>
                    <a:p>
                      <a:r>
                        <a:rPr lang="en-GB"/>
                        <a:t>New format PML January 2025</a:t>
                      </a:r>
                    </a:p>
                    <a:p>
                      <a:r>
                        <a:rPr lang="en-GB"/>
                        <a:t>New format PML April 2024 to Dec 2024</a:t>
                      </a:r>
                    </a:p>
                  </a:txBody>
                  <a:tcPr/>
                </a:tc>
                <a:tc>
                  <a:txBody>
                    <a:bodyPr/>
                    <a:lstStyle/>
                    <a:p>
                      <a:r>
                        <a:rPr lang="en-GB"/>
                        <a:t>n/a</a:t>
                      </a:r>
                    </a:p>
                  </a:txBody>
                  <a:tcPr/>
                </a:tc>
                <a:extLst>
                  <a:ext uri="{0D108BD9-81ED-4DB2-BD59-A6C34878D82A}">
                    <a16:rowId xmlns:a16="http://schemas.microsoft.com/office/drawing/2014/main" val="2501360114"/>
                  </a:ext>
                </a:extLst>
              </a:tr>
              <a:tr h="370840">
                <a:tc>
                  <a:txBody>
                    <a:bodyPr/>
                    <a:lstStyle/>
                    <a:p>
                      <a:r>
                        <a:rPr lang="en-GB"/>
                        <a:t>February 2025 onwards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New format PML each month</a:t>
                      </a:r>
                    </a:p>
                  </a:txBody>
                  <a:tcPr/>
                </a:tc>
                <a:tc>
                  <a:txBody>
                    <a:bodyPr/>
                    <a:lstStyle/>
                    <a:p>
                      <a:r>
                        <a:rPr lang="en-GB"/>
                        <a:t>n/a</a:t>
                      </a:r>
                    </a:p>
                  </a:txBody>
                  <a:tcPr/>
                </a:tc>
                <a:extLst>
                  <a:ext uri="{0D108BD9-81ED-4DB2-BD59-A6C34878D82A}">
                    <a16:rowId xmlns:a16="http://schemas.microsoft.com/office/drawing/2014/main" val="2110308770"/>
                  </a:ext>
                </a:extLst>
              </a:tr>
            </a:tbl>
          </a:graphicData>
        </a:graphic>
      </p:graphicFrame>
    </p:spTree>
    <p:extLst>
      <p:ext uri="{BB962C8B-B14F-4D97-AF65-F5344CB8AC3E}">
        <p14:creationId xmlns:p14="http://schemas.microsoft.com/office/powerpoint/2010/main" val="2626080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7A4D9-7679-4D5D-EE31-6C4AF77EDE0F}"/>
              </a:ext>
            </a:extLst>
          </p:cNvPr>
          <p:cNvSpPr>
            <a:spLocks noGrp="1"/>
          </p:cNvSpPr>
          <p:nvPr>
            <p:ph type="title"/>
          </p:nvPr>
        </p:nvSpPr>
        <p:spPr/>
        <p:txBody>
          <a:bodyPr/>
          <a:lstStyle/>
          <a:p>
            <a:r>
              <a:rPr lang="en-GB"/>
              <a:t>Q&amp;A</a:t>
            </a:r>
          </a:p>
        </p:txBody>
      </p:sp>
      <p:sp>
        <p:nvSpPr>
          <p:cNvPr id="3" name="Text Placeholder 2">
            <a:extLst>
              <a:ext uri="{FF2B5EF4-FFF2-40B4-BE49-F238E27FC236}">
                <a16:creationId xmlns:a16="http://schemas.microsoft.com/office/drawing/2014/main" id="{F22E8A7D-A73C-C48B-1D53-E3A0D7C01010}"/>
              </a:ext>
            </a:extLst>
          </p:cNvPr>
          <p:cNvSpPr>
            <a:spLocks noGrp="1"/>
          </p:cNvSpPr>
          <p:nvPr>
            <p:ph type="body" sz="quarter" idx="10"/>
          </p:nvPr>
        </p:nvSpPr>
        <p:spPr/>
        <p:txBody>
          <a:bodyPr/>
          <a:lstStyle/>
          <a:p>
            <a:r>
              <a:rPr lang="en-GB"/>
              <a:t>ALL</a:t>
            </a:r>
          </a:p>
        </p:txBody>
      </p:sp>
    </p:spTree>
    <p:extLst>
      <p:ext uri="{BB962C8B-B14F-4D97-AF65-F5344CB8AC3E}">
        <p14:creationId xmlns:p14="http://schemas.microsoft.com/office/powerpoint/2010/main" val="2819101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7C0A-8FC3-2113-67BF-17FB592ED909}"/>
              </a:ext>
            </a:extLst>
          </p:cNvPr>
          <p:cNvSpPr>
            <a:spLocks noGrp="1"/>
          </p:cNvSpPr>
          <p:nvPr>
            <p:ph type="title"/>
          </p:nvPr>
        </p:nvSpPr>
        <p:spPr/>
        <p:txBody>
          <a:bodyPr/>
          <a:lstStyle/>
          <a:p>
            <a:r>
              <a:rPr lang="en-GB"/>
              <a:t>Introducing your presenters</a:t>
            </a:r>
          </a:p>
        </p:txBody>
      </p:sp>
      <p:pic>
        <p:nvPicPr>
          <p:cNvPr id="15" name="Picture Placeholder 4" descr="A person with a beard&#10;&#10;Description automatically generated">
            <a:extLst>
              <a:ext uri="{FF2B5EF4-FFF2-40B4-BE49-F238E27FC236}">
                <a16:creationId xmlns:a16="http://schemas.microsoft.com/office/drawing/2014/main" id="{BC4C85F7-C86B-8C03-3C79-0F8319505EF6}"/>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5159" b="5159"/>
          <a:stretch>
            <a:fillRect/>
          </a:stretch>
        </p:blipFill>
        <p:spPr>
          <a:xfrm>
            <a:off x="5638800" y="1922463"/>
            <a:ext cx="1963738" cy="2324100"/>
          </a:xfrm>
        </p:spPr>
      </p:pic>
      <p:pic>
        <p:nvPicPr>
          <p:cNvPr id="16" name="Picture Placeholder 7">
            <a:extLst>
              <a:ext uri="{FF2B5EF4-FFF2-40B4-BE49-F238E27FC236}">
                <a16:creationId xmlns:a16="http://schemas.microsoft.com/office/drawing/2014/main" id="{9508FF26-5400-6F39-7BB1-0C906E8A1B46}"/>
              </a:ext>
            </a:extLst>
          </p:cNvPr>
          <p:cNvPicPr>
            <a:picLocks noGrp="1" noChangeAspect="1"/>
          </p:cNvPicPr>
          <p:nvPr>
            <p:ph type="pic" sz="quarter" idx="17"/>
          </p:nvPr>
        </p:nvPicPr>
        <p:blipFill>
          <a:blip r:embed="rId3"/>
          <a:srcRect l="1455" r="1455"/>
          <a:stretch/>
        </p:blipFill>
        <p:spPr>
          <a:xfrm>
            <a:off x="8037513" y="1922463"/>
            <a:ext cx="1965325" cy="2324100"/>
          </a:xfrm>
        </p:spPr>
      </p:pic>
      <p:pic>
        <p:nvPicPr>
          <p:cNvPr id="1026" name="Picture 2">
            <a:extLst>
              <a:ext uri="{FF2B5EF4-FFF2-40B4-BE49-F238E27FC236}">
                <a16:creationId xmlns:a16="http://schemas.microsoft.com/office/drawing/2014/main" id="{B0D3DE24-C706-3E70-F39D-B4DC77A7D8A2}"/>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5618" b="56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1" descr="A person smiling for the camera&#10;&#10;Description automatically generated">
            <a:extLst>
              <a:ext uri="{FF2B5EF4-FFF2-40B4-BE49-F238E27FC236}">
                <a16:creationId xmlns:a16="http://schemas.microsoft.com/office/drawing/2014/main" id="{693034A2-2B73-77D3-77C4-027A1C1B5A64}"/>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8463" b="8463"/>
          <a:stretch>
            <a:fillRect/>
          </a:stretch>
        </p:blipFill>
        <p:spPr/>
      </p:pic>
      <p:sp>
        <p:nvSpPr>
          <p:cNvPr id="4" name="Text Placeholder 3">
            <a:extLst>
              <a:ext uri="{FF2B5EF4-FFF2-40B4-BE49-F238E27FC236}">
                <a16:creationId xmlns:a16="http://schemas.microsoft.com/office/drawing/2014/main" id="{AE6312F9-26D5-B558-9598-646C56EC865C}"/>
              </a:ext>
            </a:extLst>
          </p:cNvPr>
          <p:cNvSpPr>
            <a:spLocks noGrp="1"/>
          </p:cNvSpPr>
          <p:nvPr>
            <p:ph type="body" sz="quarter" idx="12"/>
          </p:nvPr>
        </p:nvSpPr>
        <p:spPr/>
        <p:txBody>
          <a:bodyPr/>
          <a:lstStyle/>
          <a:p>
            <a:r>
              <a:rPr lang="en-GB"/>
              <a:t>Jenny Hyskaj</a:t>
            </a:r>
          </a:p>
          <a:p>
            <a:r>
              <a:rPr lang="en-GB"/>
              <a:t>REC Code Manager</a:t>
            </a:r>
          </a:p>
          <a:p>
            <a:r>
              <a:rPr lang="en-GB"/>
              <a:t>Communications and Events Analyst</a:t>
            </a:r>
          </a:p>
        </p:txBody>
      </p:sp>
      <p:sp>
        <p:nvSpPr>
          <p:cNvPr id="6" name="Text Placeholder 5">
            <a:extLst>
              <a:ext uri="{FF2B5EF4-FFF2-40B4-BE49-F238E27FC236}">
                <a16:creationId xmlns:a16="http://schemas.microsoft.com/office/drawing/2014/main" id="{CB8157A6-61D0-60AB-57B3-0E70BF619CEE}"/>
              </a:ext>
            </a:extLst>
          </p:cNvPr>
          <p:cNvSpPr>
            <a:spLocks noGrp="1"/>
          </p:cNvSpPr>
          <p:nvPr>
            <p:ph type="body" sz="quarter" idx="14"/>
          </p:nvPr>
        </p:nvSpPr>
        <p:spPr/>
        <p:txBody>
          <a:bodyPr/>
          <a:lstStyle/>
          <a:p>
            <a:r>
              <a:rPr lang="en-GB"/>
              <a:t>Lydia Bentley</a:t>
            </a:r>
          </a:p>
          <a:p>
            <a:r>
              <a:rPr lang="en-GB"/>
              <a:t>REC Code Manager</a:t>
            </a:r>
          </a:p>
          <a:p>
            <a:r>
              <a:rPr lang="en-GB"/>
              <a:t>Change Analyst</a:t>
            </a:r>
          </a:p>
        </p:txBody>
      </p:sp>
      <p:sp>
        <p:nvSpPr>
          <p:cNvPr id="8" name="Text Placeholder 7">
            <a:extLst>
              <a:ext uri="{FF2B5EF4-FFF2-40B4-BE49-F238E27FC236}">
                <a16:creationId xmlns:a16="http://schemas.microsoft.com/office/drawing/2014/main" id="{2781EF1B-E525-BD4B-D1F4-E3604C6657E8}"/>
              </a:ext>
            </a:extLst>
          </p:cNvPr>
          <p:cNvSpPr>
            <a:spLocks noGrp="1"/>
          </p:cNvSpPr>
          <p:nvPr>
            <p:ph type="body" sz="quarter" idx="16"/>
          </p:nvPr>
        </p:nvSpPr>
        <p:spPr/>
        <p:txBody>
          <a:bodyPr/>
          <a:lstStyle/>
          <a:p>
            <a:r>
              <a:rPr lang="en-GB"/>
              <a:t>Chris Stock</a:t>
            </a:r>
          </a:p>
          <a:p>
            <a:r>
              <a:rPr lang="en-GB"/>
              <a:t>RECCo</a:t>
            </a:r>
          </a:p>
          <a:p>
            <a:r>
              <a:rPr lang="en-GB"/>
              <a:t>Senior Business Analyst</a:t>
            </a:r>
          </a:p>
        </p:txBody>
      </p:sp>
      <p:sp>
        <p:nvSpPr>
          <p:cNvPr id="10" name="Text Placeholder 9">
            <a:extLst>
              <a:ext uri="{FF2B5EF4-FFF2-40B4-BE49-F238E27FC236}">
                <a16:creationId xmlns:a16="http://schemas.microsoft.com/office/drawing/2014/main" id="{21B08F5F-6D27-1540-513B-FE832BE23682}"/>
              </a:ext>
            </a:extLst>
          </p:cNvPr>
          <p:cNvSpPr>
            <a:spLocks noGrp="1"/>
          </p:cNvSpPr>
          <p:nvPr>
            <p:ph type="body" sz="quarter" idx="18"/>
          </p:nvPr>
        </p:nvSpPr>
        <p:spPr/>
        <p:txBody>
          <a:bodyPr/>
          <a:lstStyle/>
          <a:p>
            <a:r>
              <a:rPr lang="en-GB"/>
              <a:t>Jonathan </a:t>
            </a:r>
            <a:r>
              <a:rPr lang="en-GB" sz="1200" err="1">
                <a:solidFill>
                  <a:srgbClr val="3C3C3B"/>
                </a:solidFill>
                <a:latin typeface="Roboto"/>
                <a:ea typeface="Roboto"/>
              </a:rPr>
              <a:t>Windeatt</a:t>
            </a:r>
            <a:endParaRPr lang="en-GB"/>
          </a:p>
          <a:p>
            <a:r>
              <a:rPr lang="en-GB"/>
              <a:t>Ofgem</a:t>
            </a:r>
          </a:p>
          <a:p>
            <a:r>
              <a:rPr lang="en-US"/>
              <a:t>Principle Industry Operations and Commercial Expert </a:t>
            </a:r>
          </a:p>
        </p:txBody>
      </p:sp>
    </p:spTree>
    <p:extLst>
      <p:ext uri="{BB962C8B-B14F-4D97-AF65-F5344CB8AC3E}">
        <p14:creationId xmlns:p14="http://schemas.microsoft.com/office/powerpoint/2010/main" val="1819428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4EF7B-FF14-8FA1-C5AF-F5BE289E507F}"/>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FA5A407-F911-9437-B4BB-EB400C1AAB3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44D96C0-E350-5EF8-9F5C-1F55EC48D84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28D95283-96F1-C2AF-D098-3B6B0E6E737D}"/>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720249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82BB-272C-E573-93D0-F8775BBCC377}"/>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D6C22A6D-2264-49B2-2C65-1817EE3A73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2294334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F6174-4F16-C602-21C6-81402C5BD4A9}"/>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CEECE90-FC85-59E2-1C0C-6B1F7A60E40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0A2ED37-BA02-2A6F-68AC-9FFE9B1E5D1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652C803D-16A3-44C0-3CE5-0AA662F005EE}"/>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2517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a:t>
            </a:r>
            <a:r>
              <a:rPr lang="en-GB" err="1"/>
              <a:t>Slido</a:t>
            </a:r>
            <a:endParaRPr lang="en-GB"/>
          </a:p>
          <a:p>
            <a:r>
              <a:rPr lang="en-GB"/>
              <a:t>Opportunities for Q&amp;A</a:t>
            </a:r>
          </a:p>
          <a:p>
            <a:endParaRPr lang="en-GB"/>
          </a:p>
        </p:txBody>
      </p:sp>
      <p:pic>
        <p:nvPicPr>
          <p:cNvPr id="3" name="Picture 2">
            <a:extLst>
              <a:ext uri="{FF2B5EF4-FFF2-40B4-BE49-F238E27FC236}">
                <a16:creationId xmlns:a16="http://schemas.microsoft.com/office/drawing/2014/main" id="{49105A94-06CB-2266-480D-C89AAE926D67}"/>
              </a:ext>
            </a:extLst>
          </p:cNvPr>
          <p:cNvPicPr>
            <a:picLocks noChangeAspect="1"/>
          </p:cNvPicPr>
          <p:nvPr/>
        </p:nvPicPr>
        <p:blipFill>
          <a:blip r:embed="rId3"/>
          <a:stretch>
            <a:fillRect/>
          </a:stretch>
        </p:blipFill>
        <p:spPr>
          <a:xfrm>
            <a:off x="838200" y="3429000"/>
            <a:ext cx="7035301" cy="3278918"/>
          </a:xfrm>
          <a:prstGeom prst="rect">
            <a:avLst/>
          </a:prstGeom>
        </p:spPr>
      </p:pic>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1588921859"/>
              </p:ext>
            </p:extLst>
          </p:nvPr>
        </p:nvGraphicFramePr>
        <p:xfrm>
          <a:off x="829235" y="1905094"/>
          <a:ext cx="9988117" cy="2966713"/>
        </p:xfrm>
        <a:graphic>
          <a:graphicData uri="http://schemas.openxmlformats.org/drawingml/2006/table">
            <a:tbl>
              <a:tblPr firstRow="1" bandRow="1">
                <a:tableStyleId>{F5AB1C69-6EDB-4FF4-983F-18BD219EF322}</a:tableStyleId>
              </a:tblPr>
              <a:tblGrid>
                <a:gridCol w="6961453">
                  <a:extLst>
                    <a:ext uri="{9D8B030D-6E8A-4147-A177-3AD203B41FA5}">
                      <a16:colId xmlns:a16="http://schemas.microsoft.com/office/drawing/2014/main" val="2119900406"/>
                    </a:ext>
                  </a:extLst>
                </a:gridCol>
                <a:gridCol w="3026664">
                  <a:extLst>
                    <a:ext uri="{9D8B030D-6E8A-4147-A177-3AD203B41FA5}">
                      <a16:colId xmlns:a16="http://schemas.microsoft.com/office/drawing/2014/main" val="1893307877"/>
                    </a:ext>
                  </a:extLst>
                </a:gridCol>
              </a:tblGrid>
              <a:tr h="370840">
                <a:tc>
                  <a:txBody>
                    <a:bodyPr/>
                    <a:lstStyle/>
                    <a:p>
                      <a:pPr algn="l"/>
                      <a:r>
                        <a:rPr lang="en-GB" sz="1600" cap="all" spc="300" baseline="0">
                          <a:latin typeface="Roboto"/>
                          <a:ea typeface="Roboto"/>
                        </a:rPr>
                        <a:t>Agenda Item</a:t>
                      </a:r>
                    </a:p>
                  </a:txBody>
                  <a:tcPr anchor="ctr"/>
                </a:tc>
                <a:tc>
                  <a:txBody>
                    <a:bodyPr/>
                    <a:lstStyle/>
                    <a:p>
                      <a:pPr algn="ctr"/>
                      <a:r>
                        <a:rPr lang="en-GB" sz="1600" cap="all" spc="300" baseline="0">
                          <a:latin typeface="Roboto"/>
                          <a:ea typeface="Roboto"/>
                        </a:rPr>
                        <a:t>Presenter</a:t>
                      </a:r>
                    </a:p>
                  </a:txBody>
                  <a:tcPr anchor="ctr"/>
                </a:tc>
                <a:extLst>
                  <a:ext uri="{0D108BD9-81ED-4DB2-BD59-A6C34878D82A}">
                    <a16:rowId xmlns:a16="http://schemas.microsoft.com/office/drawing/2014/main" val="677238016"/>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Roboto" panose="02000000000000000000" pitchFamily="2" charset="0"/>
                          <a:ea typeface="Roboto" panose="02000000000000000000" pitchFamily="2" charset="0"/>
                          <a:cs typeface="Roboto" panose="02000000000000000000" pitchFamily="2" charset="0"/>
                        </a:rPr>
                        <a:t>Background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Chris Stock</a:t>
                      </a:r>
                    </a:p>
                  </a:txBody>
                  <a:tcPr anchor="ctr"/>
                </a:tc>
                <a:extLst>
                  <a:ext uri="{0D108BD9-81ED-4DB2-BD59-A6C34878D82A}">
                    <a16:rowId xmlns:a16="http://schemas.microsoft.com/office/drawing/2014/main" val="1842653732"/>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Roboto" panose="02000000000000000000" pitchFamily="2" charset="0"/>
                          <a:ea typeface="Roboto" panose="02000000000000000000" pitchFamily="2" charset="0"/>
                          <a:cs typeface="Roboto" panose="02000000000000000000" pitchFamily="2" charset="0"/>
                        </a:rPr>
                        <a:t>Ofgem RFI &amp; Data Requirements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Jonathan Windeatt</a:t>
                      </a:r>
                    </a:p>
                  </a:txBody>
                  <a:tcPr anchor="ctr"/>
                </a:tc>
                <a:extLst>
                  <a:ext uri="{0D108BD9-81ED-4DB2-BD59-A6C34878D82A}">
                    <a16:rowId xmlns:a16="http://schemas.microsoft.com/office/drawing/2014/main" val="751107432"/>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Roboto" panose="02000000000000000000" pitchFamily="2" charset="0"/>
                          <a:ea typeface="Roboto" panose="02000000000000000000" pitchFamily="2" charset="0"/>
                          <a:cs typeface="Roboto" panose="02000000000000000000" pitchFamily="2" charset="0"/>
                        </a:rPr>
                        <a:t>R0182 Change proposal – Solution Overview</a:t>
                      </a:r>
                      <a:endParaRPr lang="en-US" sz="16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Lydia Bentley</a:t>
                      </a:r>
                    </a:p>
                  </a:txBody>
                  <a:tcPr anchor="ctr"/>
                </a:tc>
                <a:extLst>
                  <a:ext uri="{0D108BD9-81ED-4DB2-BD59-A6C34878D82A}">
                    <a16:rowId xmlns:a16="http://schemas.microsoft.com/office/drawing/2014/main" val="3594088853"/>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Roboto" panose="02000000000000000000" pitchFamily="2" charset="0"/>
                          <a:ea typeface="Roboto" panose="02000000000000000000" pitchFamily="2" charset="0"/>
                          <a:cs typeface="Roboto" panose="02000000000000000000" pitchFamily="2" charset="0"/>
                        </a:rPr>
                        <a:t>Data Requirements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Chris Stock</a:t>
                      </a:r>
                    </a:p>
                  </a:txBody>
                  <a:tcPr anchor="ctr"/>
                </a:tc>
                <a:extLst>
                  <a:ext uri="{0D108BD9-81ED-4DB2-BD59-A6C34878D82A}">
                    <a16:rowId xmlns:a16="http://schemas.microsoft.com/office/drawing/2014/main" val="2710220802"/>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Roboto" panose="02000000000000000000" pitchFamily="2" charset="0"/>
                          <a:ea typeface="Roboto" panose="02000000000000000000" pitchFamily="2" charset="0"/>
                          <a:cs typeface="Roboto" panose="02000000000000000000" pitchFamily="2" charset="0"/>
                        </a:rPr>
                        <a:t>R0182 - Impact assessment overview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Lydia Bentley</a:t>
                      </a:r>
                    </a:p>
                  </a:txBody>
                  <a:tcPr anchor="ctr"/>
                </a:tc>
                <a:extLst>
                  <a:ext uri="{0D108BD9-81ED-4DB2-BD59-A6C34878D82A}">
                    <a16:rowId xmlns:a16="http://schemas.microsoft.com/office/drawing/2014/main" val="3948450741"/>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Roboto" panose="02000000000000000000" pitchFamily="2" charset="0"/>
                          <a:ea typeface="Roboto" panose="02000000000000000000" pitchFamily="2" charset="0"/>
                          <a:cs typeface="Roboto" panose="02000000000000000000" pitchFamily="2" charset="0"/>
                        </a:rPr>
                        <a:t>Next Steps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Lydia Bentley &amp; Chris Stock</a:t>
                      </a:r>
                    </a:p>
                  </a:txBody>
                  <a:tcPr anchor="ctr"/>
                </a:tc>
                <a:extLst>
                  <a:ext uri="{0D108BD9-81ED-4DB2-BD59-A6C34878D82A}">
                    <a16:rowId xmlns:a16="http://schemas.microsoft.com/office/drawing/2014/main" val="3309929505"/>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noProof="0">
                          <a:solidFill>
                            <a:srgbClr val="3C3C3B"/>
                          </a:solidFill>
                          <a:latin typeface="Roboto" panose="02000000000000000000" pitchFamily="2" charset="0"/>
                          <a:ea typeface="Roboto" panose="02000000000000000000" pitchFamily="2" charset="0"/>
                          <a:cs typeface="Roboto" panose="02000000000000000000" pitchFamily="2" charset="0"/>
                        </a:rPr>
                        <a:t>Q&amp;A</a:t>
                      </a:r>
                      <a:endParaRPr lang="en-US" sz="1600">
                        <a:latin typeface="Roboto" panose="02000000000000000000" pitchFamily="2" charset="0"/>
                        <a:ea typeface="Roboto" panose="02000000000000000000" pitchFamily="2" charset="0"/>
                        <a:cs typeface="Roboto" panose="020000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noProof="0">
                          <a:solidFill>
                            <a:srgbClr val="3C3C3B"/>
                          </a:solidFill>
                          <a:latin typeface="Roboto"/>
                        </a:rPr>
                        <a:t>All</a:t>
                      </a:r>
                      <a:endParaRPr lang="en-GB" sz="1600">
                        <a:solidFill>
                          <a:srgbClr val="3C3C3B"/>
                        </a:solidFill>
                        <a:latin typeface="Roboto"/>
                        <a:ea typeface="Roboto"/>
                      </a:endParaRPr>
                    </a:p>
                  </a:txBody>
                  <a:tcPr anchor="ctr"/>
                </a:tc>
                <a:extLst>
                  <a:ext uri="{0D108BD9-81ED-4DB2-BD59-A6C34878D82A}">
                    <a16:rowId xmlns:a16="http://schemas.microsoft.com/office/drawing/2014/main" val="2342907810"/>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2672-3E45-B6B7-EDD7-C5CE93BAE31A}"/>
              </a:ext>
            </a:extLst>
          </p:cNvPr>
          <p:cNvSpPr>
            <a:spLocks noGrp="1"/>
          </p:cNvSpPr>
          <p:nvPr>
            <p:ph type="title"/>
          </p:nvPr>
        </p:nvSpPr>
        <p:spPr/>
        <p:txBody>
          <a:bodyPr/>
          <a:lstStyle/>
          <a:p>
            <a:r>
              <a:rPr lang="en-GB"/>
              <a:t>Background</a:t>
            </a:r>
          </a:p>
        </p:txBody>
      </p:sp>
      <p:sp>
        <p:nvSpPr>
          <p:cNvPr id="3" name="Text Placeholder 2">
            <a:extLst>
              <a:ext uri="{FF2B5EF4-FFF2-40B4-BE49-F238E27FC236}">
                <a16:creationId xmlns:a16="http://schemas.microsoft.com/office/drawing/2014/main" id="{21944F01-E3A9-B6C6-67C2-2693A39FBD0A}"/>
              </a:ext>
            </a:extLst>
          </p:cNvPr>
          <p:cNvSpPr>
            <a:spLocks noGrp="1"/>
          </p:cNvSpPr>
          <p:nvPr>
            <p:ph type="body" sz="quarter" idx="10"/>
          </p:nvPr>
        </p:nvSpPr>
        <p:spPr/>
        <p:txBody>
          <a:bodyPr/>
          <a:lstStyle/>
          <a:p>
            <a:r>
              <a:rPr lang="en-GB"/>
              <a:t>Chris stock</a:t>
            </a:r>
          </a:p>
        </p:txBody>
      </p:sp>
    </p:spTree>
    <p:extLst>
      <p:ext uri="{BB962C8B-B14F-4D97-AF65-F5344CB8AC3E}">
        <p14:creationId xmlns:p14="http://schemas.microsoft.com/office/powerpoint/2010/main" val="54862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673B-F73E-4C1C-432E-73EC024F50F6}"/>
              </a:ext>
            </a:extLst>
          </p:cNvPr>
          <p:cNvSpPr>
            <a:spLocks noGrp="1"/>
          </p:cNvSpPr>
          <p:nvPr>
            <p:ph type="title"/>
          </p:nvPr>
        </p:nvSpPr>
        <p:spPr/>
        <p:txBody>
          <a:bodyPr>
            <a:normAutofit/>
          </a:bodyPr>
          <a:lstStyle/>
          <a:p>
            <a:r>
              <a:rPr lang="en-GB">
                <a:latin typeface="Roboto"/>
                <a:ea typeface="Roboto"/>
                <a:cs typeface="Roboto"/>
              </a:rPr>
              <a:t>PML Reconciliation Background</a:t>
            </a:r>
            <a:endParaRPr lang="en-GB"/>
          </a:p>
        </p:txBody>
      </p:sp>
      <p:sp>
        <p:nvSpPr>
          <p:cNvPr id="5" name="TextBox 4">
            <a:extLst>
              <a:ext uri="{FF2B5EF4-FFF2-40B4-BE49-F238E27FC236}">
                <a16:creationId xmlns:a16="http://schemas.microsoft.com/office/drawing/2014/main" id="{ACC3173F-D6EA-96E3-BD25-2CE9A3AAAA30}"/>
              </a:ext>
            </a:extLst>
          </p:cNvPr>
          <p:cNvSpPr txBox="1"/>
          <p:nvPr/>
        </p:nvSpPr>
        <p:spPr>
          <a:xfrm>
            <a:off x="326136" y="1193320"/>
            <a:ext cx="10896441" cy="5478423"/>
          </a:xfrm>
          <a:prstGeom prst="rect">
            <a:avLst/>
          </a:prstGeom>
          <a:noFill/>
        </p:spPr>
        <p:txBody>
          <a:bodyPr wrap="square" lIns="91440" tIns="45720" rIns="91440" bIns="45720" rtlCol="0" anchor="t">
            <a:spAutoFit/>
          </a:bodyPr>
          <a:lstStyle/>
          <a:p>
            <a:r>
              <a:rPr lang="en-GB" sz="1400" b="1" cap="all" spc="300">
                <a:solidFill>
                  <a:schemeClr val="accent3"/>
                </a:solidFill>
                <a:latin typeface="Roboto" panose="02000000000000000000" pitchFamily="2" charset="0"/>
                <a:ea typeface="Roboto" panose="02000000000000000000" pitchFamily="2" charset="0"/>
                <a:cs typeface="Roboto" panose="02000000000000000000" pitchFamily="2" charset="0"/>
              </a:rPr>
              <a:t>Purpose of PML process:</a:t>
            </a:r>
            <a:r>
              <a:rPr lang="en-GB" sz="1400">
                <a:latin typeface="Roboto" panose="02000000000000000000" pitchFamily="2" charset="0"/>
                <a:ea typeface="Roboto" panose="02000000000000000000" pitchFamily="2" charset="0"/>
                <a:cs typeface="Roboto" panose="02000000000000000000" pitchFamily="2" charset="0"/>
              </a:rPr>
              <a:t> To reconcile the impact on Domestic Suppliers of levelling the cost of standing charges for domestic customers between Prepayment and Direct Debit for electricity and gas.</a:t>
            </a:r>
            <a:endParaRPr lang="en-US" sz="1400">
              <a:latin typeface="Roboto" panose="02000000000000000000" pitchFamily="2" charset="0"/>
              <a:ea typeface="Roboto" panose="02000000000000000000" pitchFamily="2" charset="0"/>
              <a:cs typeface="Roboto" panose="02000000000000000000" pitchFamily="2" charset="0"/>
            </a:endParaRPr>
          </a:p>
          <a:p>
            <a:endParaRPr lang="en-GB" sz="1400">
              <a:latin typeface="Roboto" panose="02000000000000000000" pitchFamily="2" charset="0"/>
              <a:ea typeface="Roboto" panose="02000000000000000000" pitchFamily="2" charset="0"/>
              <a:cs typeface="Roboto" panose="02000000000000000000" pitchFamily="2" charset="0"/>
            </a:endParaRPr>
          </a:p>
          <a:p>
            <a:r>
              <a:rPr lang="en-GB" sz="1400" b="1" cap="all" spc="300">
                <a:solidFill>
                  <a:schemeClr val="accent3"/>
                </a:solidFill>
                <a:latin typeface="Roboto" panose="02000000000000000000" pitchFamily="2" charset="0"/>
                <a:ea typeface="Roboto" panose="02000000000000000000" pitchFamily="2" charset="0"/>
                <a:cs typeface="Roboto" panose="02000000000000000000" pitchFamily="2" charset="0"/>
              </a:rPr>
              <a:t>Current system:</a:t>
            </a:r>
            <a:r>
              <a:rPr lang="en-GB" sz="1400">
                <a:latin typeface="Roboto" panose="02000000000000000000" pitchFamily="2" charset="0"/>
                <a:ea typeface="Roboto" panose="02000000000000000000" pitchFamily="2" charset="0"/>
                <a:cs typeface="Roboto" panose="02000000000000000000" pitchFamily="2" charset="0"/>
              </a:rPr>
              <a:t> The system utilises Ofgem's quarterly standing charges and  domestic supplier provided portfolios to generate invoices and credits for all electricity Metering Assets in a single file per MPID.</a:t>
            </a:r>
          </a:p>
          <a:p>
            <a:endParaRPr lang="en-GB" sz="1400">
              <a:latin typeface="Roboto" panose="02000000000000000000" pitchFamily="2" charset="0"/>
              <a:ea typeface="Roboto" panose="02000000000000000000" pitchFamily="2" charset="0"/>
              <a:cs typeface="Roboto" panose="02000000000000000000" pitchFamily="2" charset="0"/>
            </a:endParaRPr>
          </a:p>
          <a:p>
            <a:r>
              <a:rPr lang="en-GB" sz="1400" b="1" cap="all" spc="300">
                <a:solidFill>
                  <a:schemeClr val="accent3"/>
                </a:solidFill>
                <a:latin typeface="Roboto" panose="02000000000000000000" pitchFamily="2" charset="0"/>
                <a:ea typeface="Roboto" panose="02000000000000000000" pitchFamily="2" charset="0"/>
                <a:cs typeface="Roboto" panose="02000000000000000000" pitchFamily="2" charset="0"/>
              </a:rPr>
              <a:t>Challenge: </a:t>
            </a:r>
            <a:r>
              <a:rPr lang="en-GB" sz="1400">
                <a:latin typeface="Roboto" panose="02000000000000000000" pitchFamily="2" charset="0"/>
                <a:ea typeface="Roboto" panose="02000000000000000000" pitchFamily="2" charset="0"/>
                <a:cs typeface="Roboto" panose="02000000000000000000" pitchFamily="2" charset="0"/>
              </a:rPr>
              <a:t>Ofgem calculate two separate standing charges for electricity Metering Assets using single-rate and multi-register metering arrangements, however the PML Reconciliation System only utilises a combined figure. </a:t>
            </a:r>
            <a:endParaRPr lang="en-GB">
              <a:latin typeface="Roboto" panose="02000000000000000000" pitchFamily="2" charset="0"/>
              <a:ea typeface="Roboto" panose="02000000000000000000" pitchFamily="2" charset="0"/>
              <a:cs typeface="Roboto" panose="02000000000000000000" pitchFamily="2" charset="0"/>
            </a:endParaRPr>
          </a:p>
          <a:p>
            <a:endParaRPr lang="en-GB" sz="1400">
              <a:solidFill>
                <a:srgbClr val="000000"/>
              </a:solidFill>
              <a:latin typeface="Roboto" panose="02000000000000000000" pitchFamily="2" charset="0"/>
              <a:ea typeface="Roboto" panose="02000000000000000000" pitchFamily="2" charset="0"/>
              <a:cs typeface="Roboto" panose="02000000000000000000" pitchFamily="2" charset="0"/>
            </a:endParaRPr>
          </a:p>
          <a:p>
            <a:r>
              <a:rPr lang="en-GB" sz="1400" b="1" cap="all" spc="300">
                <a:solidFill>
                  <a:schemeClr val="accent3"/>
                </a:solidFill>
                <a:latin typeface="Roboto" panose="02000000000000000000" pitchFamily="2" charset="0"/>
                <a:ea typeface="Roboto" panose="02000000000000000000" pitchFamily="2" charset="0"/>
                <a:cs typeface="Roboto" panose="02000000000000000000" pitchFamily="2" charset="0"/>
              </a:rPr>
              <a:t>Proposed arrangement: </a:t>
            </a:r>
            <a:r>
              <a:rPr lang="en-GB" sz="1400">
                <a:latin typeface="Roboto" panose="02000000000000000000" pitchFamily="2" charset="0"/>
                <a:ea typeface="Roboto" panose="02000000000000000000" pitchFamily="2" charset="0"/>
                <a:cs typeface="Roboto" panose="02000000000000000000" pitchFamily="2" charset="0"/>
              </a:rPr>
              <a:t>From 01 January 2025, PML will process separate levelisation rates for single-rate and multi-register domestic electricity Metering Assets.</a:t>
            </a:r>
          </a:p>
          <a:p>
            <a:endParaRPr lang="en-GB" sz="1400">
              <a:latin typeface="Roboto" panose="02000000000000000000" pitchFamily="2" charset="0"/>
              <a:ea typeface="Roboto" panose="02000000000000000000" pitchFamily="2" charset="0"/>
              <a:cs typeface="Roboto" panose="02000000000000000000" pitchFamily="2" charset="0"/>
            </a:endParaRPr>
          </a:p>
          <a:p>
            <a:r>
              <a:rPr lang="en-GB" sz="1400" b="1" cap="all" spc="300">
                <a:solidFill>
                  <a:schemeClr val="accent3"/>
                </a:solidFill>
                <a:latin typeface="Roboto" panose="02000000000000000000" pitchFamily="2" charset="0"/>
                <a:ea typeface="Roboto" panose="02000000000000000000" pitchFamily="2" charset="0"/>
                <a:cs typeface="Roboto" panose="02000000000000000000" pitchFamily="2" charset="0"/>
              </a:rPr>
              <a:t>Action Required: </a:t>
            </a:r>
            <a:r>
              <a:rPr lang="en-GB" sz="1400">
                <a:latin typeface="Roboto" panose="02000000000000000000" pitchFamily="2" charset="0"/>
                <a:ea typeface="Roboto" panose="02000000000000000000" pitchFamily="2" charset="0"/>
                <a:cs typeface="Roboto" panose="02000000000000000000" pitchFamily="2" charset="0"/>
              </a:rPr>
              <a:t>Domestic Suppliers must continue to submit (to RECCo) as currently formatted the combined electricity portfolio files until go-live.</a:t>
            </a:r>
          </a:p>
          <a:p>
            <a:endParaRPr lang="en-GB" sz="1400">
              <a:latin typeface="Roboto" panose="02000000000000000000" pitchFamily="2" charset="0"/>
              <a:ea typeface="Roboto" panose="02000000000000000000" pitchFamily="2" charset="0"/>
              <a:cs typeface="Roboto" panose="02000000000000000000" pitchFamily="2" charset="0"/>
            </a:endParaRPr>
          </a:p>
          <a:p>
            <a:r>
              <a:rPr lang="en-GB" sz="1400" b="1" cap="all" spc="300">
                <a:solidFill>
                  <a:schemeClr val="accent3"/>
                </a:solidFill>
                <a:latin typeface="Roboto" panose="02000000000000000000" pitchFamily="2" charset="0"/>
                <a:ea typeface="Roboto" panose="02000000000000000000" pitchFamily="2" charset="0"/>
                <a:cs typeface="Roboto" panose="02000000000000000000" pitchFamily="2" charset="0"/>
              </a:rPr>
              <a:t>PML Retrospective recalculation: </a:t>
            </a:r>
          </a:p>
          <a:p>
            <a:pPr marL="285750" indent="-285750">
              <a:lnSpc>
                <a:spcPct val="150000"/>
              </a:lnSpc>
              <a:buFont typeface="Arial"/>
              <a:buChar char="•"/>
            </a:pPr>
            <a:r>
              <a:rPr lang="en-GB" sz="1400">
                <a:latin typeface="Roboto" panose="02000000000000000000" pitchFamily="2" charset="0"/>
                <a:ea typeface="Roboto" panose="02000000000000000000" pitchFamily="2" charset="0"/>
                <a:cs typeface="Roboto" panose="02000000000000000000" pitchFamily="2" charset="0"/>
              </a:rPr>
              <a:t>Covers April to December 2024.</a:t>
            </a:r>
            <a:endParaRPr lang="en-GB">
              <a:latin typeface="Roboto" panose="02000000000000000000" pitchFamily="2" charset="0"/>
              <a:ea typeface="Roboto" panose="02000000000000000000" pitchFamily="2" charset="0"/>
              <a:cs typeface="Roboto" panose="02000000000000000000" pitchFamily="2" charset="0"/>
            </a:endParaRPr>
          </a:p>
          <a:p>
            <a:pPr marL="285750" indent="-285750">
              <a:lnSpc>
                <a:spcPct val="150000"/>
              </a:lnSpc>
              <a:buFont typeface="Arial"/>
              <a:buChar char="•"/>
            </a:pPr>
            <a:r>
              <a:rPr lang="en-GB" sz="1400">
                <a:latin typeface="Roboto" panose="02000000000000000000" pitchFamily="2" charset="0"/>
                <a:ea typeface="Roboto" panose="02000000000000000000" pitchFamily="2" charset="0"/>
                <a:cs typeface="Roboto" panose="02000000000000000000" pitchFamily="2" charset="0"/>
              </a:rPr>
              <a:t>Involves recalculating payments based on single-rate and multi-register electricity Metering Asset data.</a:t>
            </a:r>
          </a:p>
          <a:p>
            <a:pPr marL="285750" indent="-285750">
              <a:lnSpc>
                <a:spcPct val="150000"/>
              </a:lnSpc>
              <a:buFont typeface="Arial"/>
              <a:buChar char="•"/>
            </a:pPr>
            <a:r>
              <a:rPr lang="en-GB" sz="1400">
                <a:latin typeface="Roboto" panose="02000000000000000000" pitchFamily="2" charset="0"/>
                <a:ea typeface="Roboto" panose="02000000000000000000" pitchFamily="2" charset="0"/>
                <a:cs typeface="Roboto" panose="02000000000000000000" pitchFamily="2" charset="0"/>
              </a:rPr>
              <a:t>Domestic Suppliers and Ofgem to provide backing data for effected period by 01 January 2025.</a:t>
            </a:r>
          </a:p>
          <a:p>
            <a:pPr marL="285750" indent="-285750">
              <a:lnSpc>
                <a:spcPct val="150000"/>
              </a:lnSpc>
              <a:buFont typeface="Arial"/>
              <a:buChar char="•"/>
            </a:pPr>
            <a:r>
              <a:rPr lang="en-GB" sz="1400">
                <a:latin typeface="Roboto" panose="02000000000000000000" pitchFamily="2" charset="0"/>
                <a:ea typeface="Roboto" panose="02000000000000000000" pitchFamily="2" charset="0"/>
                <a:cs typeface="Roboto" panose="02000000000000000000" pitchFamily="2" charset="0"/>
              </a:rPr>
              <a:t>Differences to be settled by the end of the 2024/25 Financial Year.</a:t>
            </a:r>
            <a:endParaRPr lang="en-GB">
              <a:latin typeface="Roboto" panose="02000000000000000000" pitchFamily="2" charset="0"/>
              <a:ea typeface="Roboto" panose="02000000000000000000" pitchFamily="2" charset="0"/>
              <a:cs typeface="Roboto" panose="02000000000000000000" pitchFamily="2" charset="0"/>
            </a:endParaRPr>
          </a:p>
          <a:p>
            <a:endParaRPr lang="en-GB" sz="1400" b="1" cap="all">
              <a:solidFill>
                <a:schemeClr val="accent3"/>
              </a:solidFill>
              <a:latin typeface="Roboto" panose="02000000000000000000" pitchFamily="2" charset="0"/>
              <a:ea typeface="Roboto" panose="02000000000000000000" pitchFamily="2" charset="0"/>
              <a:cs typeface="Roboto" panose="02000000000000000000" pitchFamily="2" charset="0"/>
            </a:endParaRPr>
          </a:p>
          <a:p>
            <a:r>
              <a:rPr lang="en-GB" sz="1400" b="1" cap="all" spc="300">
                <a:solidFill>
                  <a:schemeClr val="accent3"/>
                </a:solidFill>
                <a:latin typeface="Roboto" panose="02000000000000000000" pitchFamily="2" charset="0"/>
                <a:ea typeface="Roboto" panose="02000000000000000000" pitchFamily="2" charset="0"/>
                <a:cs typeface="Roboto" panose="02000000000000000000" pitchFamily="2" charset="0"/>
              </a:rPr>
              <a:t>ACTION REQUIRED: </a:t>
            </a:r>
            <a:r>
              <a:rPr lang="en-GB" sz="1400">
                <a:latin typeface="Roboto" panose="02000000000000000000" pitchFamily="2" charset="0"/>
                <a:ea typeface="Roboto" panose="02000000000000000000" pitchFamily="2" charset="0"/>
                <a:cs typeface="Roboto" panose="02000000000000000000" pitchFamily="2" charset="0"/>
              </a:rPr>
              <a:t>Domestic Suppliers must respond to Ofgem Requests for Information for single-rate and multi-register portfolio data from April 2024 to December 2024 – see later Ofgem slides for information.</a:t>
            </a:r>
          </a:p>
        </p:txBody>
      </p:sp>
    </p:spTree>
    <p:extLst>
      <p:ext uri="{BB962C8B-B14F-4D97-AF65-F5344CB8AC3E}">
        <p14:creationId xmlns:p14="http://schemas.microsoft.com/office/powerpoint/2010/main" val="6363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2672-3E45-B6B7-EDD7-C5CE93BAE31A}"/>
              </a:ext>
            </a:extLst>
          </p:cNvPr>
          <p:cNvSpPr>
            <a:spLocks noGrp="1"/>
          </p:cNvSpPr>
          <p:nvPr>
            <p:ph type="title"/>
          </p:nvPr>
        </p:nvSpPr>
        <p:spPr/>
        <p:txBody>
          <a:bodyPr/>
          <a:lstStyle/>
          <a:p>
            <a:r>
              <a:rPr lang="en-GB"/>
              <a:t>Ofgem RFI and data requirements</a:t>
            </a:r>
          </a:p>
        </p:txBody>
      </p:sp>
      <p:sp>
        <p:nvSpPr>
          <p:cNvPr id="3" name="Text Placeholder 2">
            <a:extLst>
              <a:ext uri="{FF2B5EF4-FFF2-40B4-BE49-F238E27FC236}">
                <a16:creationId xmlns:a16="http://schemas.microsoft.com/office/drawing/2014/main" id="{21944F01-E3A9-B6C6-67C2-2693A39FBD0A}"/>
              </a:ext>
            </a:extLst>
          </p:cNvPr>
          <p:cNvSpPr>
            <a:spLocks noGrp="1"/>
          </p:cNvSpPr>
          <p:nvPr>
            <p:ph type="body" sz="quarter" idx="10"/>
          </p:nvPr>
        </p:nvSpPr>
        <p:spPr/>
        <p:txBody>
          <a:bodyPr/>
          <a:lstStyle/>
          <a:p>
            <a:r>
              <a:rPr lang="en-GB" err="1"/>
              <a:t>JonathAn</a:t>
            </a:r>
            <a:r>
              <a:rPr lang="en-GB"/>
              <a:t> </a:t>
            </a:r>
            <a:r>
              <a:rPr lang="en-GB" err="1"/>
              <a:t>windeatt</a:t>
            </a:r>
            <a:endParaRPr lang="en-GB"/>
          </a:p>
        </p:txBody>
      </p:sp>
    </p:spTree>
    <p:extLst>
      <p:ext uri="{BB962C8B-B14F-4D97-AF65-F5344CB8AC3E}">
        <p14:creationId xmlns:p14="http://schemas.microsoft.com/office/powerpoint/2010/main" val="63965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377004" y="1268761"/>
            <a:ext cx="10972800" cy="4743423"/>
          </a:xfrm>
        </p:spPr>
        <p:txBody>
          <a:bodyPr>
            <a:normAutofit lnSpcReduction="10000"/>
          </a:bodyPr>
          <a:lstStyle/>
          <a:p>
            <a:pPr marL="0" indent="0">
              <a:buNone/>
            </a:pPr>
            <a:r>
              <a:rPr lang="en-GB" sz="1700" b="1"/>
              <a:t>What are Ofgem requesting?</a:t>
            </a:r>
          </a:p>
          <a:p>
            <a:pPr marL="285750" indent="-285750">
              <a:buFont typeface="Arial" panose="020B0604020202020204" pitchFamily="34" charset="0"/>
              <a:buChar char="•"/>
            </a:pPr>
            <a:r>
              <a:rPr lang="en-GB" sz="1700"/>
              <a:t>Ofgem are requesting monthly domestic meter point numbers broken down by MPID/SSC, region, payment method and metering arrangement (single-rate and multi-register).</a:t>
            </a:r>
          </a:p>
          <a:p>
            <a:pPr marL="285750" indent="-285750">
              <a:buFont typeface="Arial" panose="020B0604020202020204" pitchFamily="34" charset="0"/>
              <a:buChar char="•"/>
            </a:pPr>
            <a:r>
              <a:rPr lang="en-GB" sz="1700"/>
              <a:t>The initial RFI (due to be sent by Ofgem on the 01 August 2024) will request monthly domestic meter point numbers covering April 2024 through to September 2024 (inclusive). </a:t>
            </a:r>
          </a:p>
          <a:p>
            <a:pPr marL="285750" indent="-285750">
              <a:buFont typeface="Arial" panose="020B0604020202020204" pitchFamily="34" charset="0"/>
              <a:buChar char="•"/>
            </a:pPr>
            <a:r>
              <a:rPr lang="en-GB" sz="1700"/>
              <a:t>Subsequent RFIs will request domestic meter point numbers for the month in which the request is made e.g. the submission for the RFI Ofgem send in October would need to contain October numbers.</a:t>
            </a:r>
          </a:p>
          <a:p>
            <a:endParaRPr lang="en-GB" sz="1700" b="1"/>
          </a:p>
          <a:p>
            <a:pPr marL="0" indent="0">
              <a:buNone/>
            </a:pPr>
            <a:r>
              <a:rPr lang="en-GB" sz="1700" b="1"/>
              <a:t>Why are Ofgem requesting this information?</a:t>
            </a:r>
          </a:p>
          <a:p>
            <a:pPr marL="285750" indent="-285750">
              <a:buFont typeface="Arial" panose="020B0604020202020204" pitchFamily="34" charset="0"/>
              <a:buChar char="•"/>
            </a:pPr>
            <a:r>
              <a:rPr lang="en-GB" sz="1700"/>
              <a:t>Under the current mechanism, no differentiation is made between metering arrangements which has resulted in variations in the expected reconciliation amounts.</a:t>
            </a:r>
          </a:p>
          <a:p>
            <a:pPr marL="285750" indent="-285750">
              <a:buFont typeface="Arial" panose="020B0604020202020204" pitchFamily="34" charset="0"/>
              <a:buChar char="•"/>
            </a:pPr>
            <a:r>
              <a:rPr lang="en-GB" sz="1700"/>
              <a:t>RECCo are developing a system capable of differentiating between metering arrangements (single-rate and multi-register) and once operational will complete a true-up reconciliation.</a:t>
            </a:r>
          </a:p>
          <a:p>
            <a:pPr marL="285750" indent="-285750">
              <a:buFont typeface="Arial" panose="020B0604020202020204" pitchFamily="34" charset="0"/>
              <a:buChar char="•"/>
            </a:pPr>
            <a:r>
              <a:rPr lang="en-GB" sz="1700"/>
              <a:t>Therefore, Ofgem are requesting the information to validate its accuracy in advance of the true-up reconciliation to ensure the true-up can be completed in as timely a manner as possible once the new system is operational.</a:t>
            </a:r>
          </a:p>
        </p:txBody>
      </p:sp>
      <p:sp>
        <p:nvSpPr>
          <p:cNvPr id="13" name="Title 12"/>
          <p:cNvSpPr>
            <a:spLocks noGrp="1"/>
          </p:cNvSpPr>
          <p:nvPr>
            <p:ph type="title"/>
          </p:nvPr>
        </p:nvSpPr>
        <p:spPr/>
        <p:txBody>
          <a:bodyPr>
            <a:normAutofit fontScale="90000"/>
          </a:bodyPr>
          <a:lstStyle/>
          <a:p>
            <a:r>
              <a:rPr lang="en-GB" sz="2400" b="1"/>
              <a:t>Overview of the RFI</a:t>
            </a:r>
          </a:p>
        </p:txBody>
      </p:sp>
      <p:sp>
        <p:nvSpPr>
          <p:cNvPr id="78" name="Rectangle 77">
            <a:extLst>
              <a:ext uri="{FF2B5EF4-FFF2-40B4-BE49-F238E27FC236}">
                <a16:creationId xmlns:a16="http://schemas.microsoft.com/office/drawing/2014/main" id="{368B963B-AA6A-4039-E6ED-289650683D75}"/>
              </a:ext>
            </a:extLst>
          </p:cNvPr>
          <p:cNvSpPr/>
          <p:nvPr/>
        </p:nvSpPr>
        <p:spPr>
          <a:xfrm>
            <a:off x="4367808" y="3861048"/>
            <a:ext cx="2256250" cy="12760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cs typeface="Times New Roman" panose="02020603050405020304" pitchFamily="18" charset="0"/>
            </a:endParaRPr>
          </a:p>
        </p:txBody>
      </p:sp>
      <p:sp>
        <p:nvSpPr>
          <p:cNvPr id="2" name="BJPseudoFooter">
            <a:extLst>
              <a:ext uri="{FF2B5EF4-FFF2-40B4-BE49-F238E27FC236}">
                <a16:creationId xmlns:a16="http://schemas.microsoft.com/office/drawing/2014/main" id="{4CDE8E12-514D-D4CC-698D-584F03438913}"/>
              </a:ext>
            </a:extLst>
          </p:cNvPr>
          <p:cNvSpPr txBox="1"/>
          <p:nvPr>
            <p:custDataLst>
              <p:tags r:id="rId1"/>
            </p:custDataLst>
          </p:nvPr>
        </p:nvSpPr>
        <p:spPr>
          <a:xfrm>
            <a:off x="5863404" y="6488668"/>
            <a:ext cx="465192" cy="369332"/>
          </a:xfrm>
          <a:prstGeom prst="rect">
            <a:avLst/>
          </a:prstGeom>
          <a:noFill/>
        </p:spPr>
        <p:txBody>
          <a:bodyPr vert="horz" wrap="none" rtlCol="0">
            <a:spAutoFit/>
          </a:bodyPr>
          <a:lstStyle/>
          <a:p>
            <a:pPr algn="ctr"/>
            <a:r>
              <a:rPr lang="en-GB" sz="900">
                <a:solidFill>
                  <a:srgbClr val="000000"/>
                </a:solidFill>
                <a:latin typeface="Verdana" panose="020B0604030504040204" pitchFamily="34" charset="0"/>
              </a:rPr>
              <a:t>       
  </a:t>
            </a:r>
          </a:p>
        </p:txBody>
      </p:sp>
      <p:sp>
        <p:nvSpPr>
          <p:cNvPr id="4" name="Rectangle 3">
            <a:extLst>
              <a:ext uri="{FF2B5EF4-FFF2-40B4-BE49-F238E27FC236}">
                <a16:creationId xmlns:a16="http://schemas.microsoft.com/office/drawing/2014/main" id="{05BDADE6-5E60-76F7-1860-3D383EEE8820}"/>
              </a:ext>
            </a:extLst>
          </p:cNvPr>
          <p:cNvSpPr/>
          <p:nvPr/>
        </p:nvSpPr>
        <p:spPr>
          <a:xfrm>
            <a:off x="5478301" y="6670307"/>
            <a:ext cx="1222409" cy="1231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96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a:xfrm>
            <a:off x="220080" y="1116125"/>
            <a:ext cx="10972800" cy="3382955"/>
          </a:xfrm>
        </p:spPr>
        <p:txBody>
          <a:bodyPr/>
          <a:lstStyle/>
          <a:p>
            <a:pPr marL="0" indent="0">
              <a:buNone/>
            </a:pPr>
            <a:r>
              <a:rPr lang="en-GB" sz="1700" b="1"/>
              <a:t>What format will the data submissions need to be in?</a:t>
            </a:r>
          </a:p>
          <a:p>
            <a:pPr marL="285750" indent="-285750">
              <a:buFont typeface="Arial" panose="020B0604020202020204" pitchFamily="34" charset="0"/>
              <a:buChar char="•"/>
            </a:pPr>
            <a:r>
              <a:rPr lang="en-GB" sz="1700"/>
              <a:t>The RFI will contain 3 templates – one for single-rate electricity, one for single-rate gas and one for multi-register electricity.</a:t>
            </a:r>
          </a:p>
          <a:p>
            <a:pPr marL="285750" indent="-285750">
              <a:buFont typeface="Arial" panose="020B0604020202020204" pitchFamily="34" charset="0"/>
              <a:buChar char="•"/>
            </a:pPr>
            <a:r>
              <a:rPr lang="en-GB" sz="1700"/>
              <a:t>Suppliers will need to complete and submit whichever templates are relevant to a particular MPID/SSC.</a:t>
            </a:r>
          </a:p>
          <a:p>
            <a:pPr marL="285750" indent="-285750">
              <a:buFont typeface="Arial" panose="020B0604020202020204" pitchFamily="34" charset="0"/>
              <a:buChar char="•"/>
            </a:pPr>
            <a:r>
              <a:rPr lang="en-GB" sz="1700"/>
              <a:t>The templates are almost identical to those currently completed and sent to RECCo, except for an additional column to differentiate between metering arrangement. (Aligned to the RECCo new templates)</a:t>
            </a:r>
          </a:p>
          <a:p>
            <a:endParaRPr lang="en-GB" sz="1700"/>
          </a:p>
          <a:p>
            <a:pPr marL="0" indent="0">
              <a:buNone/>
            </a:pPr>
            <a:r>
              <a:rPr lang="en-GB" sz="1700" b="1"/>
              <a:t>How will Ofgem validate the accuracy of submissions?</a:t>
            </a:r>
          </a:p>
          <a:p>
            <a:pPr marL="342900" indent="-342900">
              <a:buFont typeface="Arial" panose="020B0604020202020204" pitchFamily="34" charset="0"/>
              <a:buChar char="•"/>
            </a:pPr>
            <a:r>
              <a:rPr lang="en-GB" sz="1700"/>
              <a:t>Ofgem expect no deviation in the number of domestic meter points submitted to RECCo for previous months e.g. the total number of domestic meter points previously submitted for a particular MPID/SSC in April should equal the total number of domestic meter points submitted to Ofgem for the same MPID/SSC and month</a:t>
            </a:r>
          </a:p>
          <a:p>
            <a:endParaRPr lang="en-GB" sz="1800"/>
          </a:p>
        </p:txBody>
      </p:sp>
      <p:sp>
        <p:nvSpPr>
          <p:cNvPr id="13" name="Title 12"/>
          <p:cNvSpPr>
            <a:spLocks noGrp="1"/>
          </p:cNvSpPr>
          <p:nvPr>
            <p:ph type="title"/>
          </p:nvPr>
        </p:nvSpPr>
        <p:spPr/>
        <p:txBody>
          <a:bodyPr>
            <a:normAutofit fontScale="90000"/>
          </a:bodyPr>
          <a:lstStyle/>
          <a:p>
            <a:r>
              <a:rPr lang="en-GB" sz="2400" b="1"/>
              <a:t>Data Requirements</a:t>
            </a:r>
          </a:p>
        </p:txBody>
      </p:sp>
      <p:sp>
        <p:nvSpPr>
          <p:cNvPr id="64" name="Rectangle 63">
            <a:extLst>
              <a:ext uri="{FF2B5EF4-FFF2-40B4-BE49-F238E27FC236}">
                <a16:creationId xmlns:a16="http://schemas.microsoft.com/office/drawing/2014/main" id="{283B0D3F-2F52-AF91-60CA-67BBE04FC8F7}"/>
              </a:ext>
            </a:extLst>
          </p:cNvPr>
          <p:cNvSpPr/>
          <p:nvPr/>
        </p:nvSpPr>
        <p:spPr>
          <a:xfrm>
            <a:off x="8176961" y="5245943"/>
            <a:ext cx="2256250" cy="1276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April meter point data submitted to </a:t>
            </a:r>
            <a:r>
              <a:rPr lang="en-GB" err="1"/>
              <a:t>RECCo</a:t>
            </a:r>
            <a:r>
              <a:rPr lang="en-GB"/>
              <a:t> for individual MPID</a:t>
            </a:r>
          </a:p>
        </p:txBody>
      </p:sp>
      <p:sp>
        <p:nvSpPr>
          <p:cNvPr id="71" name="Rectangle 70">
            <a:extLst>
              <a:ext uri="{FF2B5EF4-FFF2-40B4-BE49-F238E27FC236}">
                <a16:creationId xmlns:a16="http://schemas.microsoft.com/office/drawing/2014/main" id="{4725D820-5380-7398-0A2B-00B49F2AFBCD}"/>
              </a:ext>
            </a:extLst>
          </p:cNvPr>
          <p:cNvSpPr/>
          <p:nvPr/>
        </p:nvSpPr>
        <p:spPr>
          <a:xfrm>
            <a:off x="1874653" y="5245943"/>
            <a:ext cx="2256250" cy="1276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April meter point data for single-rate electricity for individual MPID</a:t>
            </a:r>
          </a:p>
        </p:txBody>
      </p:sp>
      <p:sp>
        <p:nvSpPr>
          <p:cNvPr id="75" name="Rectangle 74">
            <a:extLst>
              <a:ext uri="{FF2B5EF4-FFF2-40B4-BE49-F238E27FC236}">
                <a16:creationId xmlns:a16="http://schemas.microsoft.com/office/drawing/2014/main" id="{05D60CEA-120E-EC86-BFD5-9E17C3A3F113}"/>
              </a:ext>
            </a:extLst>
          </p:cNvPr>
          <p:cNvSpPr/>
          <p:nvPr/>
        </p:nvSpPr>
        <p:spPr>
          <a:xfrm>
            <a:off x="5025807" y="5245943"/>
            <a:ext cx="2256250" cy="12760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April meter point data for multi-register electricity for individual MPID</a:t>
            </a:r>
          </a:p>
        </p:txBody>
      </p:sp>
      <p:sp>
        <p:nvSpPr>
          <p:cNvPr id="78" name="Rectangle 77">
            <a:extLst>
              <a:ext uri="{FF2B5EF4-FFF2-40B4-BE49-F238E27FC236}">
                <a16:creationId xmlns:a16="http://schemas.microsoft.com/office/drawing/2014/main" id="{368B963B-AA6A-4039-E6ED-289650683D75}"/>
              </a:ext>
            </a:extLst>
          </p:cNvPr>
          <p:cNvSpPr/>
          <p:nvPr/>
        </p:nvSpPr>
        <p:spPr>
          <a:xfrm>
            <a:off x="4367808" y="3861048"/>
            <a:ext cx="2256250" cy="12760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mj-lt"/>
              <a:cs typeface="Times New Roman" panose="02020603050405020304" pitchFamily="18" charset="0"/>
            </a:endParaRPr>
          </a:p>
        </p:txBody>
      </p:sp>
      <p:sp>
        <p:nvSpPr>
          <p:cNvPr id="80" name="Rectangle 79">
            <a:extLst>
              <a:ext uri="{FF2B5EF4-FFF2-40B4-BE49-F238E27FC236}">
                <a16:creationId xmlns:a16="http://schemas.microsoft.com/office/drawing/2014/main" id="{CB373264-390B-9833-0B9D-01F433C060C2}"/>
              </a:ext>
            </a:extLst>
          </p:cNvPr>
          <p:cNvSpPr/>
          <p:nvPr/>
        </p:nvSpPr>
        <p:spPr>
          <a:xfrm>
            <a:off x="3450230" y="5249280"/>
            <a:ext cx="2256250" cy="12760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mj-lt"/>
                <a:cs typeface="Times New Roman" panose="02020603050405020304" pitchFamily="18" charset="0"/>
              </a:rPr>
              <a:t>+</a:t>
            </a:r>
            <a:endParaRPr lang="en-GB" sz="2800">
              <a:solidFill>
                <a:schemeClr val="tx1"/>
              </a:solidFill>
              <a:latin typeface="+mj-lt"/>
            </a:endParaRPr>
          </a:p>
        </p:txBody>
      </p:sp>
      <p:sp>
        <p:nvSpPr>
          <p:cNvPr id="93" name="Rectangle 92">
            <a:extLst>
              <a:ext uri="{FF2B5EF4-FFF2-40B4-BE49-F238E27FC236}">
                <a16:creationId xmlns:a16="http://schemas.microsoft.com/office/drawing/2014/main" id="{8B598AA4-6C38-2542-1F3D-407F3C870EB9}"/>
              </a:ext>
            </a:extLst>
          </p:cNvPr>
          <p:cNvSpPr/>
          <p:nvPr/>
        </p:nvSpPr>
        <p:spPr>
          <a:xfrm>
            <a:off x="6601384" y="5242606"/>
            <a:ext cx="2256250" cy="12760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mj-lt"/>
                <a:cs typeface="Times New Roman" panose="02020603050405020304" pitchFamily="18" charset="0"/>
              </a:rPr>
              <a:t>=</a:t>
            </a:r>
            <a:endParaRPr lang="en-GB" sz="2800">
              <a:solidFill>
                <a:schemeClr val="tx1"/>
              </a:solidFill>
              <a:latin typeface="+mj-lt"/>
            </a:endParaRPr>
          </a:p>
        </p:txBody>
      </p:sp>
      <p:sp>
        <p:nvSpPr>
          <p:cNvPr id="4" name="Rectangle 3">
            <a:extLst>
              <a:ext uri="{FF2B5EF4-FFF2-40B4-BE49-F238E27FC236}">
                <a16:creationId xmlns:a16="http://schemas.microsoft.com/office/drawing/2014/main" id="{870E3DC2-59AA-48E0-D2C6-F4A7631562BA}"/>
              </a:ext>
            </a:extLst>
          </p:cNvPr>
          <p:cNvSpPr/>
          <p:nvPr/>
        </p:nvSpPr>
        <p:spPr>
          <a:xfrm>
            <a:off x="5401530" y="6579028"/>
            <a:ext cx="1388940" cy="216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67029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EVENT_SECTION_UUID" val="bfd749a0-8ad0-4c44-a3c2-3b4ce0050812"/>
  <p:tag name="SLIDO_PRESENTATION_ID" val="00000000-0000-0000-0000-000000000000"/>
  <p:tag name="SLIDO_EVENT_UUID" val="4a862118-d9c8-4836-93e0-c368e57bbce7"/>
  <p:tag name="SLIDO_APP_VERSION" val="1.8.0.4807"/>
</p:tagLst>
</file>

<file path=ppt/tags/tag1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1.xml><?xml version="1.0" encoding="utf-8"?>
<p:tagLst xmlns:a="http://schemas.openxmlformats.org/drawingml/2006/main" xmlns:r="http://schemas.openxmlformats.org/officeDocument/2006/relationships" xmlns:p="http://schemas.openxmlformats.org/presentationml/2006/main">
  <p:tag name="SLIDO_ELEMENT" val="title"/>
</p:tagLst>
</file>

<file path=ppt/tags/tag12.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3.xml><?xml version="1.0" encoding="utf-8"?>
<p:tagLst xmlns:a="http://schemas.openxmlformats.org/drawingml/2006/main" xmlns:r="http://schemas.openxmlformats.org/officeDocument/2006/relationships" xmlns:p="http://schemas.openxmlformats.org/presentationml/2006/main">
  <p:tag name="SLIDO_METADATA" val="eyJUaW1lc3RhbXAiOjE3MjE3MjQ0MjB9"/>
  <p:tag name="SLIDO_TYPE" val="SlidoQA"/>
</p:tagLst>
</file>

<file path=ppt/tags/tag4.xml><?xml version="1.0" encoding="utf-8"?>
<p:tagLst xmlns:a="http://schemas.openxmlformats.org/drawingml/2006/main" xmlns:r="http://schemas.openxmlformats.org/officeDocument/2006/relationships" xmlns:p="http://schemas.openxmlformats.org/presentationml/2006/main">
  <p:tag name="SLIDO_ELEMENT" val="logo"/>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ELEMENT" val="footer"/>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MjE3MjQ0NDV9"/>
  <p:tag name="SLIDO_TYPE" val="SlidoPoll"/>
  <p:tag name="SLIDO_POLL_UUID" val="992dc438-03fb-4bad-b2ee-f14e987df00c"/>
  <p:tag name="SLIDO_TIMELINE" val="W3sic2NyZWVuIjoiU3VydmV5SW50cm8iLCJzaG93UmVzdWx0cyI6ZmFsc2UsInNob3dDb3JyZWN0QW5zd2VycyI6ZmFsc2UsInZvdGluZ0xvY2tlZCI6ZmFsc2V9LHsicG9sbFF1ZXN0aW9uVXVpZCI6ImQ0MmNhZWQ3LTA1MDgtNGY4MS05ZGExLTQ3YWI0MmY0YjVkYiIsInNob3dSZXN1bHRzIjp0cnVlLCJzaG93Q29ycmVjdEFuc3dlcnMiOmZhbHNlLCJ2b3RpbmdMb2NrZWQiOmZhbHNlfSx7InBvbGxRdWVzdGlvblV1aWQiOiJlZjA1OGY2OC0wYzYyLTQzYzYtYmE3OS03YjYzYWFjY2NhMTQiLCJzaG93UmVzdWx0cyI6dHJ1ZSwic2hvd0NvcnJlY3RBbnN3ZXJzIjpmYWxzZSwidm90aW5nTG9ja2VkIjpmYWxzZX1d"/>
</p:tagLst>
</file>

<file path=ppt/tags/tag9.xml><?xml version="1.0" encoding="utf-8"?>
<p:tagLst xmlns:a="http://schemas.openxmlformats.org/drawingml/2006/main" xmlns:r="http://schemas.openxmlformats.org/officeDocument/2006/relationships" xmlns:p="http://schemas.openxmlformats.org/presentationml/2006/main">
  <p:tag name="SLIDO_ELEMENT" val="logo"/>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 Code Manager Template" id="{2B200D23-CED6-497B-8722-F6DC915C62B8}" vid="{EC207632-8481-4220-B8A6-DA6C5D0D046E}"/>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4.xml><?xml version="1.0" encoding="utf-8"?>
<a:theme xmlns:a="http://schemas.openxmlformats.org/drawingml/2006/main" name="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  Read-Only" id="{3AACF480-B48B-4254-8D61-73DD329404C1}" vid="{2E82507E-DCCB-45B1-9F29-B8778E2E4B0B}"/>
    </a:ext>
  </a:extLst>
</a:theme>
</file>

<file path=ppt/theme/theme5.xml><?xml version="1.0" encoding="utf-8"?>
<a:theme xmlns:a="http://schemas.openxmlformats.org/drawingml/2006/main" name="1_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  Read-Only" id="{3AACF480-B48B-4254-8D61-73DD329404C1}" vid="{2E82507E-DCCB-45B1-9F29-B8778E2E4B0B}"/>
    </a:ext>
  </a:extLst>
</a:theme>
</file>

<file path=ppt/theme/theme6.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  Read-Only" id="{3AACF480-B48B-4254-8D61-73DD329404C1}" vid="{603E67C5-6061-4A51-8260-FBB85ADCCEA1}"/>
    </a:ext>
  </a:extLst>
</a:theme>
</file>

<file path=ppt/theme/theme7.xml><?xml version="1.0" encoding="utf-8"?>
<a:theme xmlns:a="http://schemas.openxmlformats.org/drawingml/2006/main" name="LastSlid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  Read-Only" id="{3AACF480-B48B-4254-8D61-73DD329404C1}" vid="{3817D3BA-06BE-435D-BEC1-4581A8B7E048}"/>
    </a:ext>
  </a:extLst>
</a:theme>
</file>

<file path=ppt/theme/theme8.xml><?xml version="1.0" encoding="utf-8"?>
<a:theme xmlns:a="http://schemas.openxmlformats.org/drawingml/2006/main" name="7_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  Read-Only" id="{3AACF480-B48B-4254-8D61-73DD329404C1}" vid="{9C77CF5A-A2AB-4AED-96D8-DD942C5652D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7" ma:contentTypeDescription="Create a new document." ma:contentTypeScope="" ma:versionID="301b13d97a55f9a65467461cd509b061">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3fde56c427cf4bf5bb0626ec1799454f"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A7A5FF-F9C1-4C6F-8A0E-99A728B81DA7}"/>
</file>

<file path=customXml/itemProps2.xml><?xml version="1.0" encoding="utf-8"?>
<ds:datastoreItem xmlns:ds="http://schemas.openxmlformats.org/officeDocument/2006/customXml" ds:itemID="{0A72640F-F7A0-4B16-BF18-EA6641A5425E}">
  <ds:schemaRefs>
    <ds:schemaRef ds:uri="2cad1648-976c-4623-a0e8-9726b3f96fa8"/>
    <ds:schemaRef ds:uri="4d4c56e4-7acb-4520-996b-f46ea10022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7A525C-F3B1-41F8-BDF1-AA83BAC177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5</Notes>
  <HiddenSlides>0</HiddenSlide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REC Light Event Theme</vt:lpstr>
      <vt:lpstr>REC Alternative Event Theme</vt:lpstr>
      <vt:lpstr>1_REC Light Event Theme</vt:lpstr>
      <vt:lpstr>PresentationOfgem2015</vt:lpstr>
      <vt:lpstr>1_PresentationOfgem2015</vt:lpstr>
      <vt:lpstr>Cover slide</vt:lpstr>
      <vt:lpstr>LastSlideMaster</vt:lpstr>
      <vt:lpstr>7_PresentationOfgem2015</vt:lpstr>
      <vt:lpstr>R0182 – PML Levelisation reconciliation Update</vt:lpstr>
      <vt:lpstr>Introducing your presenters</vt:lpstr>
      <vt:lpstr>Housekeeping</vt:lpstr>
      <vt:lpstr>Agenda For today</vt:lpstr>
      <vt:lpstr>Background</vt:lpstr>
      <vt:lpstr>PML Reconciliation Background</vt:lpstr>
      <vt:lpstr>Ofgem RFI and data requirements</vt:lpstr>
      <vt:lpstr>Overview of the RFI</vt:lpstr>
      <vt:lpstr>Data Requirements</vt:lpstr>
      <vt:lpstr>R0182 Change proposal – Solution Overview</vt:lpstr>
      <vt:lpstr>R0182 CP Solution Overview</vt:lpstr>
      <vt:lpstr>Data requirements</vt:lpstr>
      <vt:lpstr>New enduring input files</vt:lpstr>
      <vt:lpstr>R0182 - Impact assessment overview</vt:lpstr>
      <vt:lpstr>Impact assessment – overview</vt:lpstr>
      <vt:lpstr>Next steps</vt:lpstr>
      <vt:lpstr>R0182 Next Steps</vt:lpstr>
      <vt:lpstr>ACTIONS for Data Submissions</vt:lpstr>
      <vt:lpstr>Q&amp;A</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R0105 - Review of ONAGE SLAs</dc:title>
  <dc:creator>Lydia Bentley</dc:creator>
  <cp:revision>1</cp:revision>
  <dcterms:created xsi:type="dcterms:W3CDTF">2024-05-07T09:06:18Z</dcterms:created>
  <dcterms:modified xsi:type="dcterms:W3CDTF">2024-07-25T09:27:14Z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7f055f-5347-41d4-8cbe-c035e83f4f3c_Enabled">
    <vt:lpwstr>true</vt:lpwstr>
  </property>
  <property fmtid="{D5CDD505-2E9C-101B-9397-08002B2CF9AE}" pid="3" name="MSIP_Label_2d7f055f-5347-41d4-8cbe-c035e83f4f3c_SetDate">
    <vt:lpwstr>2024-05-07T09:07:20Z</vt:lpwstr>
  </property>
  <property fmtid="{D5CDD505-2E9C-101B-9397-08002B2CF9AE}" pid="4" name="MSIP_Label_2d7f055f-5347-41d4-8cbe-c035e83f4f3c_Method">
    <vt:lpwstr>Standard</vt:lpwstr>
  </property>
  <property fmtid="{D5CDD505-2E9C-101B-9397-08002B2CF9AE}" pid="5" name="MSIP_Label_2d7f055f-5347-41d4-8cbe-c035e83f4f3c_Name">
    <vt:lpwstr>defa4170-0d19-0005-0004-bc88714345d2</vt:lpwstr>
  </property>
  <property fmtid="{D5CDD505-2E9C-101B-9397-08002B2CF9AE}" pid="6" name="MSIP_Label_2d7f055f-5347-41d4-8cbe-c035e83f4f3c_SiteId">
    <vt:lpwstr>883dbbc0-a334-4b54-87cf-04fa94aeafb8</vt:lpwstr>
  </property>
  <property fmtid="{D5CDD505-2E9C-101B-9397-08002B2CF9AE}" pid="7" name="MSIP_Label_2d7f055f-5347-41d4-8cbe-c035e83f4f3c_ActionId">
    <vt:lpwstr>2b4ea50f-57b5-4dd3-a3ca-65f0da829ed1</vt:lpwstr>
  </property>
  <property fmtid="{D5CDD505-2E9C-101B-9397-08002B2CF9AE}" pid="8" name="MSIP_Label_2d7f055f-5347-41d4-8cbe-c035e83f4f3c_ContentBits">
    <vt:lpwstr>0</vt:lpwstr>
  </property>
  <property fmtid="{D5CDD505-2E9C-101B-9397-08002B2CF9AE}" pid="9" name="ContentTypeId">
    <vt:lpwstr>0x0101002F229F11D0E73842972382210F5AABF2</vt:lpwstr>
  </property>
  <property fmtid="{D5CDD505-2E9C-101B-9397-08002B2CF9AE}" pid="10" name="MediaServiceImageTags">
    <vt:lpwstr/>
  </property>
  <property fmtid="{D5CDD505-2E9C-101B-9397-08002B2CF9AE}" pid="11" name="SlidoAppVersion">
    <vt:lpwstr>1.8.0.4807</vt:lpwstr>
  </property>
</Properties>
</file>