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7.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8.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6" r:id="rId5"/>
  </p:sldMasterIdLst>
  <p:notesMasterIdLst>
    <p:notesMasterId r:id="rId35"/>
  </p:notesMasterIdLst>
  <p:handoutMasterIdLst>
    <p:handoutMasterId r:id="rId36"/>
  </p:handoutMasterIdLst>
  <p:sldIdLst>
    <p:sldId id="270" r:id="rId6"/>
    <p:sldId id="271" r:id="rId7"/>
    <p:sldId id="268" r:id="rId8"/>
    <p:sldId id="272" r:id="rId9"/>
    <p:sldId id="273" r:id="rId10"/>
    <p:sldId id="274" r:id="rId11"/>
    <p:sldId id="275" r:id="rId12"/>
    <p:sldId id="276" r:id="rId13"/>
    <p:sldId id="277" r:id="rId14"/>
    <p:sldId id="292" r:id="rId15"/>
    <p:sldId id="293" r:id="rId16"/>
    <p:sldId id="294" r:id="rId17"/>
    <p:sldId id="295" r:id="rId18"/>
    <p:sldId id="296" r:id="rId19"/>
    <p:sldId id="278" r:id="rId20"/>
    <p:sldId id="265" r:id="rId21"/>
    <p:sldId id="297" r:id="rId22"/>
    <p:sldId id="298" r:id="rId23"/>
    <p:sldId id="564" r:id="rId24"/>
    <p:sldId id="269" r:id="rId25"/>
    <p:sldId id="266" r:id="rId26"/>
    <p:sldId id="299" r:id="rId27"/>
    <p:sldId id="300" r:id="rId28"/>
    <p:sldId id="301" r:id="rId29"/>
    <p:sldId id="302" r:id="rId30"/>
    <p:sldId id="563" r:id="rId31"/>
    <p:sldId id="566" r:id="rId32"/>
    <p:sldId id="257" r:id="rId33"/>
    <p:sldId id="565" r:id="rId34"/>
  </p:sldIdLst>
  <p:sldSz cx="12192000" cy="6858000"/>
  <p:notesSz cx="6858000" cy="9144000"/>
  <p:custDataLst>
    <p:tags r:id="rId3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D893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F5AB1C69-6EDB-4FF4-983F-18BD219EF32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6283" autoAdjust="0"/>
  </p:normalViewPr>
  <p:slideViewPr>
    <p:cSldViewPr snapToGrid="0">
      <p:cViewPr varScale="1">
        <p:scale>
          <a:sx n="60" d="100"/>
          <a:sy n="60" d="100"/>
        </p:scale>
        <p:origin x="908" y="48"/>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85" d="100"/>
          <a:sy n="85" d="100"/>
        </p:scale>
        <p:origin x="3030"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viewProps" Target="viewProps.xml"/><Relationship Id="rId21" Type="http://schemas.openxmlformats.org/officeDocument/2006/relationships/slide" Target="slides/slide16.xml"/><Relationship Id="rId34" Type="http://schemas.openxmlformats.org/officeDocument/2006/relationships/slide" Target="slides/slide29.xml"/><Relationship Id="rId42" Type="http://schemas.microsoft.com/office/2016/11/relationships/changesInfo" Target="changesInfos/changesInfo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ags" Target="tags/tag1.xml"/><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handoutMaster" Target="handoutMasters/handout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notesMaster" Target="notesMasters/notesMaster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mie Lauper-Bull" userId="011ff3f8-fd07-46a1-bbdd-6efd07e31ded" providerId="ADAL" clId="{E47A1029-25B4-4123-8C56-FBC4368DC5B9}"/>
    <pc:docChg chg="custSel modSld">
      <pc:chgData name="Amie Lauper-Bull" userId="011ff3f8-fd07-46a1-bbdd-6efd07e31ded" providerId="ADAL" clId="{E47A1029-25B4-4123-8C56-FBC4368DC5B9}" dt="2022-10-10T12:59:21.561" v="20" actId="20577"/>
      <pc:docMkLst>
        <pc:docMk/>
      </pc:docMkLst>
      <pc:sldChg chg="modSp mod">
        <pc:chgData name="Amie Lauper-Bull" userId="011ff3f8-fd07-46a1-bbdd-6efd07e31ded" providerId="ADAL" clId="{E47A1029-25B4-4123-8C56-FBC4368DC5B9}" dt="2022-10-10T12:59:21.561" v="20" actId="20577"/>
        <pc:sldMkLst>
          <pc:docMk/>
          <pc:sldMk cId="3468413921" sldId="270"/>
        </pc:sldMkLst>
        <pc:spChg chg="mod">
          <ac:chgData name="Amie Lauper-Bull" userId="011ff3f8-fd07-46a1-bbdd-6efd07e31ded" providerId="ADAL" clId="{E47A1029-25B4-4123-8C56-FBC4368DC5B9}" dt="2022-10-10T12:59:21.561" v="20" actId="20577"/>
          <ac:spMkLst>
            <pc:docMk/>
            <pc:sldMk cId="3468413921" sldId="270"/>
            <ac:spMk id="3" creationId="{CA510E5E-697D-4331-038A-BC23DF000C2A}"/>
          </ac:spMkLst>
        </pc:spChg>
      </pc:sldChg>
      <pc:sldChg chg="modSp mod">
        <pc:chgData name="Amie Lauper-Bull" userId="011ff3f8-fd07-46a1-bbdd-6efd07e31ded" providerId="ADAL" clId="{E47A1029-25B4-4123-8C56-FBC4368DC5B9}" dt="2022-10-10T09:24:50.182" v="18" actId="20577"/>
        <pc:sldMkLst>
          <pc:docMk/>
          <pc:sldMk cId="2505520025" sldId="274"/>
        </pc:sldMkLst>
        <pc:spChg chg="mod">
          <ac:chgData name="Amie Lauper-Bull" userId="011ff3f8-fd07-46a1-bbdd-6efd07e31ded" providerId="ADAL" clId="{E47A1029-25B4-4123-8C56-FBC4368DC5B9}" dt="2022-10-10T09:24:50.182" v="18" actId="20577"/>
          <ac:spMkLst>
            <pc:docMk/>
            <pc:sldMk cId="2505520025" sldId="274"/>
            <ac:spMk id="2" creationId="{4310DABB-9296-FDB0-E562-D1B45488F158}"/>
          </ac:spMkLst>
        </pc:spChg>
      </pc:sldChg>
    </pc:docChg>
  </pc:docChgLst>
  <pc:docChgLst>
    <pc:chgData name="Amelia Bray" userId="039ee3fd-3261-4a72-bb7e-f20728caceb7" providerId="ADAL" clId="{4561A95E-88EF-4B44-AC71-4DE1319AF27E}"/>
    <pc:docChg chg="custSel addSld delSld modSld sldOrd">
      <pc:chgData name="Amelia Bray" userId="039ee3fd-3261-4a72-bb7e-f20728caceb7" providerId="ADAL" clId="{4561A95E-88EF-4B44-AC71-4DE1319AF27E}" dt="2022-10-06T13:20:32.061" v="300" actId="13926"/>
      <pc:docMkLst>
        <pc:docMk/>
      </pc:docMkLst>
      <pc:sldChg chg="del">
        <pc:chgData name="Amelia Bray" userId="039ee3fd-3261-4a72-bb7e-f20728caceb7" providerId="ADAL" clId="{4561A95E-88EF-4B44-AC71-4DE1319AF27E}" dt="2022-10-04T15:28:17.442" v="99" actId="47"/>
        <pc:sldMkLst>
          <pc:docMk/>
          <pc:sldMk cId="57716413" sldId="261"/>
        </pc:sldMkLst>
      </pc:sldChg>
      <pc:sldChg chg="addSp delSp modSp mod modAnim modNotesTx">
        <pc:chgData name="Amelia Bray" userId="039ee3fd-3261-4a72-bb7e-f20728caceb7" providerId="ADAL" clId="{4561A95E-88EF-4B44-AC71-4DE1319AF27E}" dt="2022-10-04T15:28:10.691" v="98" actId="20577"/>
        <pc:sldMkLst>
          <pc:docMk/>
          <pc:sldMk cId="238654802" sldId="266"/>
        </pc:sldMkLst>
        <pc:spChg chg="mod">
          <ac:chgData name="Amelia Bray" userId="039ee3fd-3261-4a72-bb7e-f20728caceb7" providerId="ADAL" clId="{4561A95E-88EF-4B44-AC71-4DE1319AF27E}" dt="2022-10-04T15:28:10.691" v="98" actId="20577"/>
          <ac:spMkLst>
            <pc:docMk/>
            <pc:sldMk cId="238654802" sldId="266"/>
            <ac:spMk id="2" creationId="{D4827972-69DF-524B-24B8-031A4A37084B}"/>
          </ac:spMkLst>
        </pc:spChg>
        <pc:spChg chg="del">
          <ac:chgData name="Amelia Bray" userId="039ee3fd-3261-4a72-bb7e-f20728caceb7" providerId="ADAL" clId="{4561A95E-88EF-4B44-AC71-4DE1319AF27E}" dt="2022-10-04T15:24:33.185" v="36" actId="478"/>
          <ac:spMkLst>
            <pc:docMk/>
            <pc:sldMk cId="238654802" sldId="266"/>
            <ac:spMk id="3" creationId="{B48964AC-C753-5950-F869-E026AE929586}"/>
          </ac:spMkLst>
        </pc:spChg>
        <pc:spChg chg="del">
          <ac:chgData name="Amelia Bray" userId="039ee3fd-3261-4a72-bb7e-f20728caceb7" providerId="ADAL" clId="{4561A95E-88EF-4B44-AC71-4DE1319AF27E}" dt="2022-10-04T15:24:31.417" v="35" actId="478"/>
          <ac:spMkLst>
            <pc:docMk/>
            <pc:sldMk cId="238654802" sldId="266"/>
            <ac:spMk id="4" creationId="{C5B71C73-0A60-6476-20A8-E8139ACE901B}"/>
          </ac:spMkLst>
        </pc:spChg>
        <pc:spChg chg="mod">
          <ac:chgData name="Amelia Bray" userId="039ee3fd-3261-4a72-bb7e-f20728caceb7" providerId="ADAL" clId="{4561A95E-88EF-4B44-AC71-4DE1319AF27E}" dt="2022-10-04T15:24:44.891" v="38"/>
          <ac:spMkLst>
            <pc:docMk/>
            <pc:sldMk cId="238654802" sldId="266"/>
            <ac:spMk id="16" creationId="{DBB3AC20-E8A7-88FC-4E9B-7A32DD834F01}"/>
          </ac:spMkLst>
        </pc:spChg>
        <pc:spChg chg="mod">
          <ac:chgData name="Amelia Bray" userId="039ee3fd-3261-4a72-bb7e-f20728caceb7" providerId="ADAL" clId="{4561A95E-88EF-4B44-AC71-4DE1319AF27E}" dt="2022-10-04T15:25:02.501" v="41" actId="2711"/>
          <ac:spMkLst>
            <pc:docMk/>
            <pc:sldMk cId="238654802" sldId="266"/>
            <ac:spMk id="17" creationId="{9D1B5135-9A36-F431-3DEB-8AE6DBD72EE2}"/>
          </ac:spMkLst>
        </pc:spChg>
        <pc:spChg chg="mod">
          <ac:chgData name="Amelia Bray" userId="039ee3fd-3261-4a72-bb7e-f20728caceb7" providerId="ADAL" clId="{4561A95E-88EF-4B44-AC71-4DE1319AF27E}" dt="2022-10-04T15:25:07.729" v="42" actId="2711"/>
          <ac:spMkLst>
            <pc:docMk/>
            <pc:sldMk cId="238654802" sldId="266"/>
            <ac:spMk id="18" creationId="{D3391E32-30D1-BA3F-1B66-F788CD91F838}"/>
          </ac:spMkLst>
        </pc:spChg>
        <pc:spChg chg="add mod">
          <ac:chgData name="Amelia Bray" userId="039ee3fd-3261-4a72-bb7e-f20728caceb7" providerId="ADAL" clId="{4561A95E-88EF-4B44-AC71-4DE1319AF27E}" dt="2022-10-04T15:25:31.978" v="47" actId="1076"/>
          <ac:spMkLst>
            <pc:docMk/>
            <pc:sldMk cId="238654802" sldId="266"/>
            <ac:spMk id="19" creationId="{ADB89915-F180-5952-CE1F-9EF682663298}"/>
          </ac:spMkLst>
        </pc:spChg>
        <pc:spChg chg="add mod">
          <ac:chgData name="Amelia Bray" userId="039ee3fd-3261-4a72-bb7e-f20728caceb7" providerId="ADAL" clId="{4561A95E-88EF-4B44-AC71-4DE1319AF27E}" dt="2022-10-04T15:25:47.402" v="50" actId="207"/>
          <ac:spMkLst>
            <pc:docMk/>
            <pc:sldMk cId="238654802" sldId="266"/>
            <ac:spMk id="20" creationId="{73975271-D735-2D1B-C130-DC2118ADEA0E}"/>
          </ac:spMkLst>
        </pc:spChg>
        <pc:spChg chg="add mod">
          <ac:chgData name="Amelia Bray" userId="039ee3fd-3261-4a72-bb7e-f20728caceb7" providerId="ADAL" clId="{4561A95E-88EF-4B44-AC71-4DE1319AF27E}" dt="2022-10-04T15:26:19.487" v="57" actId="1076"/>
          <ac:spMkLst>
            <pc:docMk/>
            <pc:sldMk cId="238654802" sldId="266"/>
            <ac:spMk id="21" creationId="{3AA0F638-0B5A-A3F5-4B5F-FEA21071C64D}"/>
          </ac:spMkLst>
        </pc:spChg>
        <pc:spChg chg="add mod">
          <ac:chgData name="Amelia Bray" userId="039ee3fd-3261-4a72-bb7e-f20728caceb7" providerId="ADAL" clId="{4561A95E-88EF-4B44-AC71-4DE1319AF27E}" dt="2022-10-04T15:26:43.715" v="60" actId="207"/>
          <ac:spMkLst>
            <pc:docMk/>
            <pc:sldMk cId="238654802" sldId="266"/>
            <ac:spMk id="22" creationId="{361A6F65-F5E3-2C83-6CDB-A7B415731ED8}"/>
          </ac:spMkLst>
        </pc:spChg>
        <pc:spChg chg="add mod">
          <ac:chgData name="Amelia Bray" userId="039ee3fd-3261-4a72-bb7e-f20728caceb7" providerId="ADAL" clId="{4561A95E-88EF-4B44-AC71-4DE1319AF27E}" dt="2022-10-04T15:27:04.172" v="64" actId="1076"/>
          <ac:spMkLst>
            <pc:docMk/>
            <pc:sldMk cId="238654802" sldId="266"/>
            <ac:spMk id="23" creationId="{03862A77-FD94-D62C-CB98-7AF8336CEBF6}"/>
          </ac:spMkLst>
        </pc:spChg>
        <pc:spChg chg="add mod">
          <ac:chgData name="Amelia Bray" userId="039ee3fd-3261-4a72-bb7e-f20728caceb7" providerId="ADAL" clId="{4561A95E-88EF-4B44-AC71-4DE1319AF27E}" dt="2022-10-04T15:27:17.749" v="67" actId="2711"/>
          <ac:spMkLst>
            <pc:docMk/>
            <pc:sldMk cId="238654802" sldId="266"/>
            <ac:spMk id="24" creationId="{91A1F252-94BD-1032-FD23-69C7C9E4088D}"/>
          </ac:spMkLst>
        </pc:spChg>
        <pc:spChg chg="add mod">
          <ac:chgData name="Amelia Bray" userId="039ee3fd-3261-4a72-bb7e-f20728caceb7" providerId="ADAL" clId="{4561A95E-88EF-4B44-AC71-4DE1319AF27E}" dt="2022-10-04T15:27:52.374" v="75" actId="1076"/>
          <ac:spMkLst>
            <pc:docMk/>
            <pc:sldMk cId="238654802" sldId="266"/>
            <ac:spMk id="25" creationId="{D048CAF6-CBE4-4B35-5CC4-1FE78F4269B3}"/>
          </ac:spMkLst>
        </pc:spChg>
        <pc:spChg chg="add mod">
          <ac:chgData name="Amelia Bray" userId="039ee3fd-3261-4a72-bb7e-f20728caceb7" providerId="ADAL" clId="{4561A95E-88EF-4B44-AC71-4DE1319AF27E}" dt="2022-10-04T15:27:49.643" v="74" actId="1076"/>
          <ac:spMkLst>
            <pc:docMk/>
            <pc:sldMk cId="238654802" sldId="266"/>
            <ac:spMk id="26" creationId="{16572000-38A5-F1BF-3AF9-4B23220E31AC}"/>
          </ac:spMkLst>
        </pc:spChg>
        <pc:grpChg chg="add mod">
          <ac:chgData name="Amelia Bray" userId="039ee3fd-3261-4a72-bb7e-f20728caceb7" providerId="ADAL" clId="{4561A95E-88EF-4B44-AC71-4DE1319AF27E}" dt="2022-10-04T15:24:36.016" v="37"/>
          <ac:grpSpMkLst>
            <pc:docMk/>
            <pc:sldMk cId="238654802" sldId="266"/>
            <ac:grpSpMk id="5" creationId="{ED552B87-6C89-FABA-2CD4-3593F1D969D4}"/>
          </ac:grpSpMkLst>
        </pc:grpChg>
        <pc:grpChg chg="add mod">
          <ac:chgData name="Amelia Bray" userId="039ee3fd-3261-4a72-bb7e-f20728caceb7" providerId="ADAL" clId="{4561A95E-88EF-4B44-AC71-4DE1319AF27E}" dt="2022-10-04T15:25:12.797" v="43" actId="1076"/>
          <ac:grpSpMkLst>
            <pc:docMk/>
            <pc:sldMk cId="238654802" sldId="266"/>
            <ac:grpSpMk id="14" creationId="{85199761-ECF7-A4C8-088E-0F486EE50B6F}"/>
          </ac:grpSpMkLst>
        </pc:grpChg>
        <pc:grpChg chg="mod">
          <ac:chgData name="Amelia Bray" userId="039ee3fd-3261-4a72-bb7e-f20728caceb7" providerId="ADAL" clId="{4561A95E-88EF-4B44-AC71-4DE1319AF27E}" dt="2022-10-04T15:24:44.891" v="38"/>
          <ac:grpSpMkLst>
            <pc:docMk/>
            <pc:sldMk cId="238654802" sldId="266"/>
            <ac:grpSpMk id="15" creationId="{D70C589C-447F-F55A-A024-B335F01BBF30}"/>
          </ac:grpSpMkLst>
        </pc:grpChg>
        <pc:cxnChg chg="mod">
          <ac:chgData name="Amelia Bray" userId="039ee3fd-3261-4a72-bb7e-f20728caceb7" providerId="ADAL" clId="{4561A95E-88EF-4B44-AC71-4DE1319AF27E}" dt="2022-10-04T15:24:36.016" v="37"/>
          <ac:cxnSpMkLst>
            <pc:docMk/>
            <pc:sldMk cId="238654802" sldId="266"/>
            <ac:cxnSpMk id="6" creationId="{016577C5-F623-FEA8-F12B-40268913A987}"/>
          </ac:cxnSpMkLst>
        </pc:cxnChg>
        <pc:cxnChg chg="mod">
          <ac:chgData name="Amelia Bray" userId="039ee3fd-3261-4a72-bb7e-f20728caceb7" providerId="ADAL" clId="{4561A95E-88EF-4B44-AC71-4DE1319AF27E}" dt="2022-10-04T15:24:36.016" v="37"/>
          <ac:cxnSpMkLst>
            <pc:docMk/>
            <pc:sldMk cId="238654802" sldId="266"/>
            <ac:cxnSpMk id="7" creationId="{68ABDC70-244D-A393-40E7-2A0C00BF5408}"/>
          </ac:cxnSpMkLst>
        </pc:cxnChg>
        <pc:cxnChg chg="mod">
          <ac:chgData name="Amelia Bray" userId="039ee3fd-3261-4a72-bb7e-f20728caceb7" providerId="ADAL" clId="{4561A95E-88EF-4B44-AC71-4DE1319AF27E}" dt="2022-10-04T15:24:36.016" v="37"/>
          <ac:cxnSpMkLst>
            <pc:docMk/>
            <pc:sldMk cId="238654802" sldId="266"/>
            <ac:cxnSpMk id="8" creationId="{E662EE14-02B2-B9F7-5DE3-17CA2A55F0B1}"/>
          </ac:cxnSpMkLst>
        </pc:cxnChg>
        <pc:cxnChg chg="mod">
          <ac:chgData name="Amelia Bray" userId="039ee3fd-3261-4a72-bb7e-f20728caceb7" providerId="ADAL" clId="{4561A95E-88EF-4B44-AC71-4DE1319AF27E}" dt="2022-10-04T15:24:36.016" v="37"/>
          <ac:cxnSpMkLst>
            <pc:docMk/>
            <pc:sldMk cId="238654802" sldId="266"/>
            <ac:cxnSpMk id="9" creationId="{76597AAF-D4CD-6F3F-F2D7-4AA228653181}"/>
          </ac:cxnSpMkLst>
        </pc:cxnChg>
        <pc:cxnChg chg="mod">
          <ac:chgData name="Amelia Bray" userId="039ee3fd-3261-4a72-bb7e-f20728caceb7" providerId="ADAL" clId="{4561A95E-88EF-4B44-AC71-4DE1319AF27E}" dt="2022-10-04T15:24:36.016" v="37"/>
          <ac:cxnSpMkLst>
            <pc:docMk/>
            <pc:sldMk cId="238654802" sldId="266"/>
            <ac:cxnSpMk id="10" creationId="{358CB0AB-749F-711F-5421-8C80CDAF8E0F}"/>
          </ac:cxnSpMkLst>
        </pc:cxnChg>
        <pc:cxnChg chg="mod">
          <ac:chgData name="Amelia Bray" userId="039ee3fd-3261-4a72-bb7e-f20728caceb7" providerId="ADAL" clId="{4561A95E-88EF-4B44-AC71-4DE1319AF27E}" dt="2022-10-04T15:24:36.016" v="37"/>
          <ac:cxnSpMkLst>
            <pc:docMk/>
            <pc:sldMk cId="238654802" sldId="266"/>
            <ac:cxnSpMk id="11" creationId="{435FDF90-248F-24B6-7F01-0C903FC13993}"/>
          </ac:cxnSpMkLst>
        </pc:cxnChg>
        <pc:cxnChg chg="mod">
          <ac:chgData name="Amelia Bray" userId="039ee3fd-3261-4a72-bb7e-f20728caceb7" providerId="ADAL" clId="{4561A95E-88EF-4B44-AC71-4DE1319AF27E}" dt="2022-10-04T15:24:36.016" v="37"/>
          <ac:cxnSpMkLst>
            <pc:docMk/>
            <pc:sldMk cId="238654802" sldId="266"/>
            <ac:cxnSpMk id="12" creationId="{2ADCEC52-A550-1158-F76A-4340D712C852}"/>
          </ac:cxnSpMkLst>
        </pc:cxnChg>
        <pc:cxnChg chg="mod">
          <ac:chgData name="Amelia Bray" userId="039ee3fd-3261-4a72-bb7e-f20728caceb7" providerId="ADAL" clId="{4561A95E-88EF-4B44-AC71-4DE1319AF27E}" dt="2022-10-04T15:24:36.016" v="37"/>
          <ac:cxnSpMkLst>
            <pc:docMk/>
            <pc:sldMk cId="238654802" sldId="266"/>
            <ac:cxnSpMk id="13" creationId="{6D0B108F-99A9-33B6-681D-64EA624B3B49}"/>
          </ac:cxnSpMkLst>
        </pc:cxnChg>
      </pc:sldChg>
      <pc:sldChg chg="modSp mod">
        <pc:chgData name="Amelia Bray" userId="039ee3fd-3261-4a72-bb7e-f20728caceb7" providerId="ADAL" clId="{4561A95E-88EF-4B44-AC71-4DE1319AF27E}" dt="2022-10-04T15:24:13.204" v="34" actId="20577"/>
        <pc:sldMkLst>
          <pc:docMk/>
          <pc:sldMk cId="2386782925" sldId="269"/>
        </pc:sldMkLst>
        <pc:spChg chg="mod">
          <ac:chgData name="Amelia Bray" userId="039ee3fd-3261-4a72-bb7e-f20728caceb7" providerId="ADAL" clId="{4561A95E-88EF-4B44-AC71-4DE1319AF27E}" dt="2022-10-04T15:24:08.772" v="22" actId="20577"/>
          <ac:spMkLst>
            <pc:docMk/>
            <pc:sldMk cId="2386782925" sldId="269"/>
            <ac:spMk id="2" creationId="{4310DABB-9296-FDB0-E562-D1B45488F158}"/>
          </ac:spMkLst>
        </pc:spChg>
        <pc:spChg chg="mod">
          <ac:chgData name="Amelia Bray" userId="039ee3fd-3261-4a72-bb7e-f20728caceb7" providerId="ADAL" clId="{4561A95E-88EF-4B44-AC71-4DE1319AF27E}" dt="2022-10-04T15:24:13.204" v="34" actId="20577"/>
          <ac:spMkLst>
            <pc:docMk/>
            <pc:sldMk cId="2386782925" sldId="269"/>
            <ac:spMk id="3" creationId="{153C8D1C-9736-081E-4D60-57FAF1DD1D92}"/>
          </ac:spMkLst>
        </pc:spChg>
      </pc:sldChg>
      <pc:sldChg chg="modSp">
        <pc:chgData name="Amelia Bray" userId="039ee3fd-3261-4a72-bb7e-f20728caceb7" providerId="ADAL" clId="{4561A95E-88EF-4B44-AC71-4DE1319AF27E}" dt="2022-10-04T15:22:56.412" v="0" actId="14826"/>
        <pc:sldMkLst>
          <pc:docMk/>
          <pc:sldMk cId="1715349479" sldId="271"/>
        </pc:sldMkLst>
        <pc:picChg chg="mod">
          <ac:chgData name="Amelia Bray" userId="039ee3fd-3261-4a72-bb7e-f20728caceb7" providerId="ADAL" clId="{4561A95E-88EF-4B44-AC71-4DE1319AF27E}" dt="2022-10-04T15:22:56.412" v="0" actId="14826"/>
          <ac:picMkLst>
            <pc:docMk/>
            <pc:sldMk cId="1715349479" sldId="271"/>
            <ac:picMk id="7" creationId="{56BEA6FD-8C70-28F8-44AB-23D5853B0132}"/>
          </ac:picMkLst>
        </pc:picChg>
      </pc:sldChg>
      <pc:sldChg chg="modSp mod">
        <pc:chgData name="Amelia Bray" userId="039ee3fd-3261-4a72-bb7e-f20728caceb7" providerId="ADAL" clId="{4561A95E-88EF-4B44-AC71-4DE1319AF27E}" dt="2022-10-06T13:20:32.061" v="300" actId="13926"/>
        <pc:sldMkLst>
          <pc:docMk/>
          <pc:sldMk cId="3853601357" sldId="277"/>
        </pc:sldMkLst>
        <pc:graphicFrameChg chg="modGraphic">
          <ac:chgData name="Amelia Bray" userId="039ee3fd-3261-4a72-bb7e-f20728caceb7" providerId="ADAL" clId="{4561A95E-88EF-4B44-AC71-4DE1319AF27E}" dt="2022-10-06T13:20:32.061" v="300" actId="13926"/>
          <ac:graphicFrameMkLst>
            <pc:docMk/>
            <pc:sldMk cId="3853601357" sldId="277"/>
            <ac:graphicFrameMk id="4" creationId="{D0FF2969-6F8E-F05C-15E8-1388AA80AFD7}"/>
          </ac:graphicFrameMkLst>
        </pc:graphicFrameChg>
      </pc:sldChg>
      <pc:sldChg chg="addSp delSp modSp new mod">
        <pc:chgData name="Amelia Bray" userId="039ee3fd-3261-4a72-bb7e-f20728caceb7" providerId="ADAL" clId="{4561A95E-88EF-4B44-AC71-4DE1319AF27E}" dt="2022-10-04T15:31:48.973" v="133" actId="20577"/>
        <pc:sldMkLst>
          <pc:docMk/>
          <pc:sldMk cId="2406385121" sldId="299"/>
        </pc:sldMkLst>
        <pc:spChg chg="mod">
          <ac:chgData name="Amelia Bray" userId="039ee3fd-3261-4a72-bb7e-f20728caceb7" providerId="ADAL" clId="{4561A95E-88EF-4B44-AC71-4DE1319AF27E}" dt="2022-10-04T15:31:48.973" v="133" actId="20577"/>
          <ac:spMkLst>
            <pc:docMk/>
            <pc:sldMk cId="2406385121" sldId="299"/>
            <ac:spMk id="2" creationId="{DADAAA49-232F-BC09-8E19-4EFD8CFF1199}"/>
          </ac:spMkLst>
        </pc:spChg>
        <pc:spChg chg="del">
          <ac:chgData name="Amelia Bray" userId="039ee3fd-3261-4a72-bb7e-f20728caceb7" providerId="ADAL" clId="{4561A95E-88EF-4B44-AC71-4DE1319AF27E}" dt="2022-10-04T15:31:17.835" v="102" actId="478"/>
          <ac:spMkLst>
            <pc:docMk/>
            <pc:sldMk cId="2406385121" sldId="299"/>
            <ac:spMk id="3" creationId="{5AC58DC1-1AF3-4658-F49C-D8E76EE324EF}"/>
          </ac:spMkLst>
        </pc:spChg>
        <pc:spChg chg="del">
          <ac:chgData name="Amelia Bray" userId="039ee3fd-3261-4a72-bb7e-f20728caceb7" providerId="ADAL" clId="{4561A95E-88EF-4B44-AC71-4DE1319AF27E}" dt="2022-10-04T15:31:15.401" v="101" actId="478"/>
          <ac:spMkLst>
            <pc:docMk/>
            <pc:sldMk cId="2406385121" sldId="299"/>
            <ac:spMk id="4" creationId="{E0E2EA4F-4F5C-9666-22A7-A6C861EB36CE}"/>
          </ac:spMkLst>
        </pc:spChg>
        <pc:picChg chg="add mod">
          <ac:chgData name="Amelia Bray" userId="039ee3fd-3261-4a72-bb7e-f20728caceb7" providerId="ADAL" clId="{4561A95E-88EF-4B44-AC71-4DE1319AF27E}" dt="2022-10-04T15:31:20.555" v="104" actId="1076"/>
          <ac:picMkLst>
            <pc:docMk/>
            <pc:sldMk cId="2406385121" sldId="299"/>
            <ac:picMk id="5" creationId="{EEEC5558-6067-8CBD-672B-023E863B2FAE}"/>
          </ac:picMkLst>
        </pc:picChg>
      </pc:sldChg>
      <pc:sldChg chg="addSp modSp new mod">
        <pc:chgData name="Amelia Bray" userId="039ee3fd-3261-4a72-bb7e-f20728caceb7" providerId="ADAL" clId="{4561A95E-88EF-4B44-AC71-4DE1319AF27E}" dt="2022-10-04T15:31:53.967" v="134"/>
        <pc:sldMkLst>
          <pc:docMk/>
          <pc:sldMk cId="1753608977" sldId="300"/>
        </pc:sldMkLst>
        <pc:spChg chg="mod">
          <ac:chgData name="Amelia Bray" userId="039ee3fd-3261-4a72-bb7e-f20728caceb7" providerId="ADAL" clId="{4561A95E-88EF-4B44-AC71-4DE1319AF27E}" dt="2022-10-04T15:31:53.967" v="134"/>
          <ac:spMkLst>
            <pc:docMk/>
            <pc:sldMk cId="1753608977" sldId="300"/>
            <ac:spMk id="2" creationId="{211EF087-DF6B-0F5E-C351-8D2D27FF533D}"/>
          </ac:spMkLst>
        </pc:spChg>
        <pc:picChg chg="add mod">
          <ac:chgData name="Amelia Bray" userId="039ee3fd-3261-4a72-bb7e-f20728caceb7" providerId="ADAL" clId="{4561A95E-88EF-4B44-AC71-4DE1319AF27E}" dt="2022-10-04T15:31:42.879" v="107" actId="1076"/>
          <ac:picMkLst>
            <pc:docMk/>
            <pc:sldMk cId="1753608977" sldId="300"/>
            <ac:picMk id="5" creationId="{F2E92C87-9D7C-8C9C-6DE1-74F679B5F234}"/>
          </ac:picMkLst>
        </pc:picChg>
      </pc:sldChg>
      <pc:sldChg chg="addSp modSp new mod">
        <pc:chgData name="Amelia Bray" userId="039ee3fd-3261-4a72-bb7e-f20728caceb7" providerId="ADAL" clId="{4561A95E-88EF-4B44-AC71-4DE1319AF27E}" dt="2022-10-04T15:32:12.679" v="139" actId="14100"/>
        <pc:sldMkLst>
          <pc:docMk/>
          <pc:sldMk cId="803264706" sldId="301"/>
        </pc:sldMkLst>
        <pc:spChg chg="mod">
          <ac:chgData name="Amelia Bray" userId="039ee3fd-3261-4a72-bb7e-f20728caceb7" providerId="ADAL" clId="{4561A95E-88EF-4B44-AC71-4DE1319AF27E}" dt="2022-10-04T15:31:57.760" v="136"/>
          <ac:spMkLst>
            <pc:docMk/>
            <pc:sldMk cId="803264706" sldId="301"/>
            <ac:spMk id="2" creationId="{7805BB5D-98D3-2877-BA08-B2BA575E854E}"/>
          </ac:spMkLst>
        </pc:spChg>
        <pc:picChg chg="add mod">
          <ac:chgData name="Amelia Bray" userId="039ee3fd-3261-4a72-bb7e-f20728caceb7" providerId="ADAL" clId="{4561A95E-88EF-4B44-AC71-4DE1319AF27E}" dt="2022-10-04T15:32:12.679" v="139" actId="14100"/>
          <ac:picMkLst>
            <pc:docMk/>
            <pc:sldMk cId="803264706" sldId="301"/>
            <ac:picMk id="5" creationId="{83CC06FC-95D1-3859-F356-A46779976BF3}"/>
          </ac:picMkLst>
        </pc:picChg>
      </pc:sldChg>
      <pc:sldChg chg="addSp delSp modSp new mod">
        <pc:chgData name="Amelia Bray" userId="039ee3fd-3261-4a72-bb7e-f20728caceb7" providerId="ADAL" clId="{4561A95E-88EF-4B44-AC71-4DE1319AF27E}" dt="2022-10-04T15:33:20.203" v="181"/>
        <pc:sldMkLst>
          <pc:docMk/>
          <pc:sldMk cId="3984624335" sldId="302"/>
        </pc:sldMkLst>
        <pc:spChg chg="mod">
          <ac:chgData name="Amelia Bray" userId="039ee3fd-3261-4a72-bb7e-f20728caceb7" providerId="ADAL" clId="{4561A95E-88EF-4B44-AC71-4DE1319AF27E}" dt="2022-10-04T15:32:23.360" v="170" actId="20577"/>
          <ac:spMkLst>
            <pc:docMk/>
            <pc:sldMk cId="3984624335" sldId="302"/>
            <ac:spMk id="2" creationId="{EA00B8F7-9558-FBC0-C48C-89EEBFB2D0F0}"/>
          </ac:spMkLst>
        </pc:spChg>
        <pc:spChg chg="del">
          <ac:chgData name="Amelia Bray" userId="039ee3fd-3261-4a72-bb7e-f20728caceb7" providerId="ADAL" clId="{4561A95E-88EF-4B44-AC71-4DE1319AF27E}" dt="2022-10-04T15:32:26.616" v="172" actId="478"/>
          <ac:spMkLst>
            <pc:docMk/>
            <pc:sldMk cId="3984624335" sldId="302"/>
            <ac:spMk id="3" creationId="{20BD95BC-B644-2D65-8B69-F19E9D485964}"/>
          </ac:spMkLst>
        </pc:spChg>
        <pc:spChg chg="del">
          <ac:chgData name="Amelia Bray" userId="039ee3fd-3261-4a72-bb7e-f20728caceb7" providerId="ADAL" clId="{4561A95E-88EF-4B44-AC71-4DE1319AF27E}" dt="2022-10-04T15:32:24.873" v="171" actId="478"/>
          <ac:spMkLst>
            <pc:docMk/>
            <pc:sldMk cId="3984624335" sldId="302"/>
            <ac:spMk id="4" creationId="{8E4FCDA4-F085-A5F9-FD50-978287FC14D3}"/>
          </ac:spMkLst>
        </pc:spChg>
        <pc:picChg chg="add mod">
          <ac:chgData name="Amelia Bray" userId="039ee3fd-3261-4a72-bb7e-f20728caceb7" providerId="ADAL" clId="{4561A95E-88EF-4B44-AC71-4DE1319AF27E}" dt="2022-10-04T15:33:20.203" v="181"/>
          <ac:picMkLst>
            <pc:docMk/>
            <pc:sldMk cId="3984624335" sldId="302"/>
            <ac:picMk id="5" creationId="{0C7BD5F1-EC04-2AC8-5062-7F64626D608F}"/>
          </ac:picMkLst>
        </pc:picChg>
      </pc:sldChg>
      <pc:sldChg chg="addSp delSp modSp add del mod">
        <pc:chgData name="Amelia Bray" userId="039ee3fd-3261-4a72-bb7e-f20728caceb7" providerId="ADAL" clId="{4561A95E-88EF-4B44-AC71-4DE1319AF27E}" dt="2022-10-04T15:33:35.455" v="183"/>
        <pc:sldMkLst>
          <pc:docMk/>
          <pc:sldMk cId="2666180436" sldId="563"/>
        </pc:sldMkLst>
        <pc:spChg chg="mod">
          <ac:chgData name="Amelia Bray" userId="039ee3fd-3261-4a72-bb7e-f20728caceb7" providerId="ADAL" clId="{4561A95E-88EF-4B44-AC71-4DE1319AF27E}" dt="2022-10-04T15:33:07.868" v="179" actId="207"/>
          <ac:spMkLst>
            <pc:docMk/>
            <pc:sldMk cId="2666180436" sldId="563"/>
            <ac:spMk id="2" creationId="{4A9E16AB-632E-EC5D-EFA4-E02973AB837F}"/>
          </ac:spMkLst>
        </pc:spChg>
        <pc:picChg chg="add mod">
          <ac:chgData name="Amelia Bray" userId="039ee3fd-3261-4a72-bb7e-f20728caceb7" providerId="ADAL" clId="{4561A95E-88EF-4B44-AC71-4DE1319AF27E}" dt="2022-10-04T15:33:35.455" v="183"/>
          <ac:picMkLst>
            <pc:docMk/>
            <pc:sldMk cId="2666180436" sldId="563"/>
            <ac:picMk id="3" creationId="{88160389-9F02-5DD7-E41E-EE4295851177}"/>
          </ac:picMkLst>
        </pc:picChg>
        <pc:picChg chg="del">
          <ac:chgData name="Amelia Bray" userId="039ee3fd-3261-4a72-bb7e-f20728caceb7" providerId="ADAL" clId="{4561A95E-88EF-4B44-AC71-4DE1319AF27E}" dt="2022-10-04T15:33:23.097" v="182" actId="478"/>
          <ac:picMkLst>
            <pc:docMk/>
            <pc:sldMk cId="2666180436" sldId="563"/>
            <ac:picMk id="4" creationId="{9CB484D1-DF7D-1C1F-A663-0C2CCADEB23F}"/>
          </ac:picMkLst>
        </pc:picChg>
      </pc:sldChg>
      <pc:sldChg chg="addSp modSp new add mod ord setBg replTag">
        <pc:chgData name="Amelia Bray" userId="039ee3fd-3261-4a72-bb7e-f20728caceb7" providerId="ADAL" clId="{4561A95E-88EF-4B44-AC71-4DE1319AF27E}" dt="2022-10-04T15:34:05.246" v="221"/>
        <pc:sldMkLst>
          <pc:docMk/>
          <pc:sldMk cId="704830046" sldId="564"/>
        </pc:sldMkLst>
        <pc:spChg chg="add mod replST">
          <ac:chgData name="Amelia Bray" userId="039ee3fd-3261-4a72-bb7e-f20728caceb7" providerId="ADAL" clId="{4561A95E-88EF-4B44-AC71-4DE1319AF27E}" dt="2022-10-04T15:33:50.996" v="205"/>
          <ac:spMkLst>
            <pc:docMk/>
            <pc:sldMk cId="704830046" sldId="564"/>
            <ac:spMk id="6" creationId="{F04AB134-319D-A34D-9BFF-F3BB30105405}"/>
          </ac:spMkLst>
        </pc:spChg>
        <pc:spChg chg="add mod replST">
          <ac:chgData name="Amelia Bray" userId="039ee3fd-3261-4a72-bb7e-f20728caceb7" providerId="ADAL" clId="{4561A95E-88EF-4B44-AC71-4DE1319AF27E}" dt="2022-10-04T15:33:51.062" v="215"/>
          <ac:spMkLst>
            <pc:docMk/>
            <pc:sldMk cId="704830046" sldId="564"/>
            <ac:spMk id="7" creationId="{C1849F46-08FD-5238-D5D4-0E9D5510EF76}"/>
          </ac:spMkLst>
        </pc:spChg>
        <pc:picChg chg="add mod replST">
          <ac:chgData name="Amelia Bray" userId="039ee3fd-3261-4a72-bb7e-f20728caceb7" providerId="ADAL" clId="{4561A95E-88EF-4B44-AC71-4DE1319AF27E}" dt="2022-10-04T15:33:50.877" v="192"/>
          <ac:picMkLst>
            <pc:docMk/>
            <pc:sldMk cId="704830046" sldId="564"/>
            <ac:picMk id="3" creationId="{3E18D093-D087-2E26-27DA-E88335442004}"/>
          </ac:picMkLst>
        </pc:picChg>
        <pc:picChg chg="add mod replST">
          <ac:chgData name="Amelia Bray" userId="039ee3fd-3261-4a72-bb7e-f20728caceb7" providerId="ADAL" clId="{4561A95E-88EF-4B44-AC71-4DE1319AF27E}" dt="2022-10-04T15:33:50.922" v="196"/>
          <ac:picMkLst>
            <pc:docMk/>
            <pc:sldMk cId="704830046" sldId="564"/>
            <ac:picMk id="5" creationId="{BFBD3434-D293-B5FA-57BB-B793B02CC67C}"/>
          </ac:picMkLst>
        </pc:picChg>
      </pc:sldChg>
      <pc:sldChg chg="add del">
        <pc:chgData name="Amelia Bray" userId="039ee3fd-3261-4a72-bb7e-f20728caceb7" providerId="ADAL" clId="{4561A95E-88EF-4B44-AC71-4DE1319AF27E}" dt="2022-10-04T15:32:58.393" v="177" actId="47"/>
        <pc:sldMkLst>
          <pc:docMk/>
          <pc:sldMk cId="2156755186" sldId="564"/>
        </pc:sldMkLst>
      </pc:sldChg>
      <pc:sldChg chg="add del">
        <pc:chgData name="Amelia Bray" userId="039ee3fd-3261-4a72-bb7e-f20728caceb7" providerId="ADAL" clId="{4561A95E-88EF-4B44-AC71-4DE1319AF27E}" dt="2022-10-04T15:33:10.830" v="180" actId="47"/>
        <pc:sldMkLst>
          <pc:docMk/>
          <pc:sldMk cId="2047020206" sldId="565"/>
        </pc:sldMkLst>
      </pc:sldChg>
      <pc:sldChg chg="addSp modSp new add mod setBg modAnim replTag">
        <pc:chgData name="Amelia Bray" userId="039ee3fd-3261-4a72-bb7e-f20728caceb7" providerId="ADAL" clId="{4561A95E-88EF-4B44-AC71-4DE1319AF27E}" dt="2022-10-04T15:34:12.978" v="261"/>
        <pc:sldMkLst>
          <pc:docMk/>
          <pc:sldMk cId="2827020556" sldId="565"/>
        </pc:sldMkLst>
        <pc:spChg chg="add mod replST">
          <ac:chgData name="Amelia Bray" userId="039ee3fd-3261-4a72-bb7e-f20728caceb7" providerId="ADAL" clId="{4561A95E-88EF-4B44-AC71-4DE1319AF27E}" dt="2022-10-04T15:34:12.810" v="243"/>
          <ac:spMkLst>
            <pc:docMk/>
            <pc:sldMk cId="2827020556" sldId="565"/>
            <ac:spMk id="6" creationId="{BF457021-2429-8F82-53D3-DB48D45AC1C7}"/>
          </ac:spMkLst>
        </pc:spChg>
        <pc:spChg chg="add mod replST">
          <ac:chgData name="Amelia Bray" userId="039ee3fd-3261-4a72-bb7e-f20728caceb7" providerId="ADAL" clId="{4561A95E-88EF-4B44-AC71-4DE1319AF27E}" dt="2022-10-04T15:34:12.859" v="253"/>
          <ac:spMkLst>
            <pc:docMk/>
            <pc:sldMk cId="2827020556" sldId="565"/>
            <ac:spMk id="7" creationId="{438E8716-0207-869E-E237-000181E8441C}"/>
          </ac:spMkLst>
        </pc:spChg>
        <pc:picChg chg="add mod replST">
          <ac:chgData name="Amelia Bray" userId="039ee3fd-3261-4a72-bb7e-f20728caceb7" providerId="ADAL" clId="{4561A95E-88EF-4B44-AC71-4DE1319AF27E}" dt="2022-10-04T15:34:12.727" v="230"/>
          <ac:picMkLst>
            <pc:docMk/>
            <pc:sldMk cId="2827020556" sldId="565"/>
            <ac:picMk id="3" creationId="{0B38B923-8EEB-A3B3-1448-4A117A391C1F}"/>
          </ac:picMkLst>
        </pc:picChg>
        <pc:picChg chg="add mod replST">
          <ac:chgData name="Amelia Bray" userId="039ee3fd-3261-4a72-bb7e-f20728caceb7" providerId="ADAL" clId="{4561A95E-88EF-4B44-AC71-4DE1319AF27E}" dt="2022-10-04T15:34:12.768" v="234"/>
          <ac:picMkLst>
            <pc:docMk/>
            <pc:sldMk cId="2827020556" sldId="565"/>
            <ac:picMk id="5" creationId="{153759A5-B02F-B614-4119-C64EF64226BB}"/>
          </ac:picMkLst>
        </pc:picChg>
      </pc:sldChg>
      <pc:sldChg chg="addSp modSp new add mod ord setBg replTag">
        <pc:chgData name="Amelia Bray" userId="039ee3fd-3261-4a72-bb7e-f20728caceb7" providerId="ADAL" clId="{4561A95E-88EF-4B44-AC71-4DE1319AF27E}" dt="2022-10-04T15:34:25.058" v="299"/>
        <pc:sldMkLst>
          <pc:docMk/>
          <pc:sldMk cId="202521776" sldId="566"/>
        </pc:sldMkLst>
        <pc:spChg chg="add mod replST">
          <ac:chgData name="Amelia Bray" userId="039ee3fd-3261-4a72-bb7e-f20728caceb7" providerId="ADAL" clId="{4561A95E-88EF-4B44-AC71-4DE1319AF27E}" dt="2022-10-04T15:34:22.780" v="283"/>
          <ac:spMkLst>
            <pc:docMk/>
            <pc:sldMk cId="202521776" sldId="566"/>
            <ac:spMk id="6" creationId="{9A6B75A7-223B-7560-B167-AEE815431F74}"/>
          </ac:spMkLst>
        </pc:spChg>
        <pc:spChg chg="add mod replST">
          <ac:chgData name="Amelia Bray" userId="039ee3fd-3261-4a72-bb7e-f20728caceb7" providerId="ADAL" clId="{4561A95E-88EF-4B44-AC71-4DE1319AF27E}" dt="2022-10-04T15:34:22.844" v="293"/>
          <ac:spMkLst>
            <pc:docMk/>
            <pc:sldMk cId="202521776" sldId="566"/>
            <ac:spMk id="7" creationId="{CD396D83-22F3-D830-803E-3E2A464DE5C5}"/>
          </ac:spMkLst>
        </pc:spChg>
        <pc:picChg chg="add mod replST">
          <ac:chgData name="Amelia Bray" userId="039ee3fd-3261-4a72-bb7e-f20728caceb7" providerId="ADAL" clId="{4561A95E-88EF-4B44-AC71-4DE1319AF27E}" dt="2022-10-04T15:34:22.696" v="270"/>
          <ac:picMkLst>
            <pc:docMk/>
            <pc:sldMk cId="202521776" sldId="566"/>
            <ac:picMk id="3" creationId="{47636525-B48B-11DC-2CF4-E7491004BBF4}"/>
          </ac:picMkLst>
        </pc:picChg>
        <pc:picChg chg="add mod replST">
          <ac:chgData name="Amelia Bray" userId="039ee3fd-3261-4a72-bb7e-f20728caceb7" providerId="ADAL" clId="{4561A95E-88EF-4B44-AC71-4DE1319AF27E}" dt="2022-10-04T15:34:22.736" v="274"/>
          <ac:picMkLst>
            <pc:docMk/>
            <pc:sldMk cId="202521776" sldId="566"/>
            <ac:picMk id="5" creationId="{0BD909AC-C7FC-1056-EE29-A23698D4C20D}"/>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38F14E1-E2D8-AB19-48AB-3BF6F8C5551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ACC91DFD-FF1B-C276-1283-3B2A4B1A129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8EB37D2-E0B4-402B-A7F6-286F773C2CB9}" type="datetimeFigureOut">
              <a:rPr lang="en-GB" smtClean="0"/>
              <a:t>10/10/2022</a:t>
            </a:fld>
            <a:endParaRPr lang="en-GB"/>
          </a:p>
        </p:txBody>
      </p:sp>
      <p:sp>
        <p:nvSpPr>
          <p:cNvPr id="4" name="Footer Placeholder 3">
            <a:extLst>
              <a:ext uri="{FF2B5EF4-FFF2-40B4-BE49-F238E27FC236}">
                <a16:creationId xmlns:a16="http://schemas.microsoft.com/office/drawing/2014/main" id="{5FDAF906-3368-94F1-680A-CBCA8D39D4E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5ECC25D2-135B-D633-5A27-06922156481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B7E7786-0BAD-4E3E-BE7D-6E9A42EC4355}" type="slidenum">
              <a:rPr lang="en-GB" smtClean="0"/>
              <a:t>‹#›</a:t>
            </a:fld>
            <a:endParaRPr lang="en-GB"/>
          </a:p>
        </p:txBody>
      </p:sp>
    </p:spTree>
    <p:extLst>
      <p:ext uri="{BB962C8B-B14F-4D97-AF65-F5344CB8AC3E}">
        <p14:creationId xmlns:p14="http://schemas.microsoft.com/office/powerpoint/2010/main" val="31538191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626311C-1424-43CE-83B7-004C45E33C2A}" type="datetimeFigureOut">
              <a:rPr lang="en-GB" smtClean="0"/>
              <a:t>10/10/2022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0C55B5-5FD0-4CA8-8029-1FA665EE87EA}" type="slidenum">
              <a:rPr lang="en-GB" smtClean="0"/>
              <a:t>‹#›</a:t>
            </a:fld>
            <a:endParaRPr lang="en-GB"/>
          </a:p>
        </p:txBody>
      </p:sp>
    </p:spTree>
    <p:extLst>
      <p:ext uri="{BB962C8B-B14F-4D97-AF65-F5344CB8AC3E}">
        <p14:creationId xmlns:p14="http://schemas.microsoft.com/office/powerpoint/2010/main" val="34148856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nationalgrid.com/stories/energy-explained/what-are-electricity-interconnectors"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8" Type="http://schemas.openxmlformats.org/officeDocument/2006/relationships/hyperlink" Target="https://en.wikipedia.org/wiki/Electricity_market" TargetMode="External"/><Relationship Id="rId3" Type="http://schemas.openxmlformats.org/officeDocument/2006/relationships/hyperlink" Target="https://en.wikipedia.org/wiki/Public_electricity_supplier" TargetMode="External"/><Relationship Id="rId7" Type="http://schemas.openxmlformats.org/officeDocument/2006/relationships/hyperlink" Target="https://en.wikipedia.org/wiki/Office_of_Gas_and_Electricity_Markets#cite_note-15" TargetMode="External"/><Relationship Id="rId2" Type="http://schemas.openxmlformats.org/officeDocument/2006/relationships/slide" Target="../slides/slide11.xml"/><Relationship Id="rId1" Type="http://schemas.openxmlformats.org/officeDocument/2006/relationships/notesMaster" Target="../notesMasters/notesMaster1.xml"/><Relationship Id="rId6" Type="http://schemas.openxmlformats.org/officeDocument/2006/relationships/hyperlink" Target="https://en.wikipedia.org/wiki/BG_plc" TargetMode="External"/><Relationship Id="rId5" Type="http://schemas.openxmlformats.org/officeDocument/2006/relationships/hyperlink" Target="https://en.wikipedia.org/wiki/Centrica" TargetMode="External"/><Relationship Id="rId4" Type="http://schemas.openxmlformats.org/officeDocument/2006/relationships/hyperlink" Target="https://en.wikipedia.org/wiki/Monopoly"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558763-982B-454C-850C-FAEB193FC44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77228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a:buFont typeface="Arial" panose="020B0604020202020204" pitchFamily="34" charset="0"/>
              <a:buChar char="•"/>
            </a:pPr>
            <a:r>
              <a:rPr lang="en-GB" b="0" i="0" dirty="0">
                <a:solidFill>
                  <a:srgbClr val="373A36"/>
                </a:solidFill>
                <a:effectLst/>
                <a:latin typeface="AktivGrotesk-Regular"/>
              </a:rPr>
              <a:t>Generators – these are the companies responsible for the production of the electricity transmitted  around the grid.</a:t>
            </a:r>
          </a:p>
          <a:p>
            <a:pPr marL="171450" indent="-171450" algn="l">
              <a:buFont typeface="Arial" panose="020B0604020202020204" pitchFamily="34" charset="0"/>
              <a:buChar char="•"/>
            </a:pPr>
            <a:r>
              <a:rPr lang="en-GB" b="0" i="0" dirty="0">
                <a:solidFill>
                  <a:srgbClr val="373A36"/>
                </a:solidFill>
                <a:effectLst/>
                <a:latin typeface="AktivGrotesk-Regular"/>
              </a:rPr>
              <a:t>There are many forms of generation – from the old  coal and oil fired to gas the controversial nuclear which divides opinion to that of the greener methods of solar wind hydro and tidal.</a:t>
            </a:r>
          </a:p>
          <a:p>
            <a:pPr marL="171450" indent="-171450" algn="l">
              <a:buFont typeface="Arial" panose="020B0604020202020204" pitchFamily="34" charset="0"/>
              <a:buChar char="•"/>
            </a:pPr>
            <a:r>
              <a:rPr lang="en-GB" b="0" i="0" dirty="0">
                <a:solidFill>
                  <a:srgbClr val="373A36"/>
                </a:solidFill>
                <a:effectLst/>
                <a:latin typeface="AktivGrotesk-Regular"/>
              </a:rPr>
              <a:t>Shipping involves buying gas from producers, arranging for it to be conveyed to supply points via the NTS (National Transmission System) and selling it to gas suppliers. </a:t>
            </a:r>
          </a:p>
          <a:p>
            <a:pPr marL="171450" indent="-171450" algn="l">
              <a:buFont typeface="Arial" panose="020B0604020202020204" pitchFamily="34" charset="0"/>
              <a:buChar char="•"/>
            </a:pPr>
            <a:r>
              <a:rPr lang="en-GB" b="0" i="0" dirty="0">
                <a:solidFill>
                  <a:srgbClr val="373A36"/>
                </a:solidFill>
                <a:effectLst/>
                <a:latin typeface="AktivGrotesk-Regular"/>
              </a:rPr>
              <a:t>Shippers pay National Grid to run their gas through the national transmission network and LNG importers pay for the right to land LNG at the importation terminals.</a:t>
            </a:r>
          </a:p>
          <a:p>
            <a:pPr marL="171450" indent="-171450" algn="l">
              <a:buFont typeface="Arial" panose="020B0604020202020204" pitchFamily="34" charset="0"/>
              <a:buChar char="•"/>
            </a:pPr>
            <a:r>
              <a:rPr lang="en-GB" b="0" i="0" dirty="0">
                <a:solidFill>
                  <a:srgbClr val="373A36"/>
                </a:solidFill>
                <a:effectLst/>
                <a:latin typeface="AktivGrotesk-Regular"/>
              </a:rPr>
              <a:t>Shippers also pay National Grid and other gas distribution network operators to transport their gas to homes and businesses. These charges are passed on to consumers and reflect the cost of building, maintaining and operating the networks and running a 24-hour gas emergency helpline.</a:t>
            </a:r>
          </a:p>
          <a:p>
            <a:pPr marL="171450" indent="-171450" algn="l">
              <a:buFont typeface="Arial" panose="020B0604020202020204" pitchFamily="34" charset="0"/>
              <a:buChar char="•"/>
            </a:pPr>
            <a:r>
              <a:rPr lang="en-GB" b="0" i="0" dirty="0">
                <a:solidFill>
                  <a:srgbClr val="373A36"/>
                </a:solidFill>
                <a:effectLst/>
                <a:latin typeface="AktivGrotesk-Regular"/>
              </a:rPr>
              <a:t>Gas consumers – homes and businesses throughout the UK – have many gas supply companies to choose from. The supply companies pay the gas shippers who buy gas and arrange for it to be transported.</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558763-982B-454C-850C-FAEB193FC44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06394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Interconnectors – </a:t>
            </a:r>
          </a:p>
          <a:p>
            <a:r>
              <a:rPr lang="en-GB" b="0" i="0" dirty="0" err="1">
                <a:solidFill>
                  <a:srgbClr val="53565A"/>
                </a:solidFill>
                <a:effectLst/>
                <a:latin typeface="helvetica neue lt w01"/>
              </a:rPr>
              <a:t>BritNed</a:t>
            </a:r>
            <a:r>
              <a:rPr lang="en-GB" b="0" i="0" dirty="0">
                <a:solidFill>
                  <a:srgbClr val="53565A"/>
                </a:solidFill>
                <a:effectLst/>
                <a:latin typeface="helvetica neue lt w01"/>
              </a:rPr>
              <a:t> is an independent joint venture with </a:t>
            </a:r>
            <a:r>
              <a:rPr lang="en-GB" b="0" i="0" dirty="0" err="1">
                <a:solidFill>
                  <a:srgbClr val="53565A"/>
                </a:solidFill>
                <a:effectLst/>
                <a:latin typeface="helvetica neue lt w01"/>
              </a:rPr>
              <a:t>TenneT</a:t>
            </a:r>
            <a:r>
              <a:rPr lang="en-GB" b="0" i="0" dirty="0">
                <a:solidFill>
                  <a:srgbClr val="53565A"/>
                </a:solidFill>
                <a:effectLst/>
                <a:latin typeface="helvetica neue lt w01"/>
              </a:rPr>
              <a:t>, connecting the UK and the Netherlands since 2011.</a:t>
            </a:r>
          </a:p>
          <a:p>
            <a:r>
              <a:rPr lang="en-GB" b="0" i="0" dirty="0">
                <a:solidFill>
                  <a:srgbClr val="53565A"/>
                </a:solidFill>
                <a:effectLst/>
                <a:latin typeface="helvetica neue lt w01"/>
              </a:rPr>
              <a:t>IFA is our first link between the UK and France, operated together with RTE since 1986.</a:t>
            </a:r>
          </a:p>
          <a:p>
            <a:r>
              <a:rPr lang="en-GB" b="0" i="0" dirty="0">
                <a:solidFill>
                  <a:srgbClr val="53565A"/>
                </a:solidFill>
                <a:effectLst/>
                <a:latin typeface="helvetica neue lt w01"/>
              </a:rPr>
              <a:t>A joint venture with Elia connecting the UK and Belgium. In operation since January 2019.  </a:t>
            </a:r>
          </a:p>
          <a:p>
            <a:r>
              <a:rPr lang="en-GB" b="0" i="0" dirty="0">
                <a:solidFill>
                  <a:srgbClr val="53565A"/>
                </a:solidFill>
                <a:effectLst/>
                <a:latin typeface="Arial" panose="020B0604020202020204" pitchFamily="34" charset="0"/>
              </a:rPr>
              <a:t>IFA2 (Interconnexion France-</a:t>
            </a:r>
            <a:r>
              <a:rPr lang="en-GB" b="0" i="0" dirty="0" err="1">
                <a:solidFill>
                  <a:srgbClr val="53565A"/>
                </a:solidFill>
                <a:effectLst/>
                <a:latin typeface="Arial" panose="020B0604020202020204" pitchFamily="34" charset="0"/>
              </a:rPr>
              <a:t>Angleterre</a:t>
            </a:r>
            <a:r>
              <a:rPr lang="en-GB" b="0" i="0" dirty="0">
                <a:solidFill>
                  <a:srgbClr val="53565A"/>
                </a:solidFill>
                <a:effectLst/>
                <a:latin typeface="Arial" panose="020B0604020202020204" pitchFamily="34" charset="0"/>
              </a:rPr>
              <a:t> 2) is our latest </a:t>
            </a:r>
            <a:r>
              <a:rPr lang="en-GB" b="0" i="0" u="none" strike="noStrike" dirty="0">
                <a:solidFill>
                  <a:srgbClr val="00148C"/>
                </a:solidFill>
                <a:effectLst/>
                <a:latin typeface="Arial" panose="020B0604020202020204" pitchFamily="34" charset="0"/>
                <a:hlinkClick r:id="rId3"/>
              </a:rPr>
              <a:t>interconnector</a:t>
            </a:r>
            <a:r>
              <a:rPr lang="en-GB" b="0" i="0" dirty="0">
                <a:solidFill>
                  <a:srgbClr val="53565A"/>
                </a:solidFill>
                <a:effectLst/>
                <a:latin typeface="Arial" panose="020B0604020202020204" pitchFamily="34" charset="0"/>
              </a:rPr>
              <a:t> to come into operation. It helps us to exchange clean energy between the UK and France and is capable of exporting or importing 1000MW of electricity – enough to power one million homes</a:t>
            </a:r>
          </a:p>
          <a:p>
            <a:r>
              <a:rPr lang="en-GB" b="0" i="0" dirty="0">
                <a:solidFill>
                  <a:srgbClr val="53565A"/>
                </a:solidFill>
                <a:effectLst/>
                <a:latin typeface="helvetica neue lt w01"/>
              </a:rPr>
              <a:t>North Sea Link (NSL), a joint venture with Norwegian system operator Statnett, is our latest </a:t>
            </a:r>
            <a:r>
              <a:rPr lang="en-GB" b="0" i="0" u="none" strike="noStrike" dirty="0">
                <a:solidFill>
                  <a:srgbClr val="00148C"/>
                </a:solidFill>
                <a:effectLst/>
                <a:latin typeface="helvetica neue lt w01"/>
                <a:hlinkClick r:id="rId3"/>
              </a:rPr>
              <a:t>interconnector</a:t>
            </a:r>
            <a:r>
              <a:rPr lang="en-GB" b="0" i="0" dirty="0">
                <a:solidFill>
                  <a:srgbClr val="53565A"/>
                </a:solidFill>
                <a:effectLst/>
                <a:latin typeface="helvetica neue lt w01"/>
              </a:rPr>
              <a:t> to come into operation. Stretching 720 kilometres under the North Sea, at depths of up to 700 metres, NSL is capable of sharing up to 1400 megawatts of electricity – enough to power around 1.4 million UK homes.</a:t>
            </a:r>
          </a:p>
          <a:p>
            <a:endParaRPr lang="en-GB" b="0" i="0" dirty="0">
              <a:solidFill>
                <a:srgbClr val="53565A"/>
              </a:solidFill>
              <a:effectLst/>
              <a:latin typeface="helvetica neue lt w01"/>
            </a:endParaRPr>
          </a:p>
          <a:p>
            <a:r>
              <a:rPr lang="en-GB" b="0" i="0" dirty="0">
                <a:solidFill>
                  <a:srgbClr val="53565A"/>
                </a:solidFill>
                <a:effectLst/>
                <a:latin typeface="helvetica neue lt w01"/>
              </a:rPr>
              <a:t>Viking Link is an electricity Interconnector currently under construction together with Energinet. When complete, Viking Link will be the world's longest sub-sea and land connection between Denmark and the UK. ​When wind generation is high and electricity demand low in the UK, Viking Link will allow up to 1,400MW of power to flow from the UK. When demand is high in the UK and there is low wind generation, up to 1,400MW can flow from Denmark</a:t>
            </a:r>
            <a:endParaRPr lang="en-US"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558763-982B-454C-850C-FAEB193FC44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94997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a:buFont typeface="Arial" panose="020B0604020202020204" pitchFamily="34" charset="0"/>
              <a:buChar char="•"/>
            </a:pPr>
            <a:r>
              <a:rPr lang="en-GB" b="0" i="0" dirty="0">
                <a:solidFill>
                  <a:srgbClr val="373A36"/>
                </a:solidFill>
                <a:effectLst/>
                <a:latin typeface="AktivGrotesk-Regular"/>
              </a:rPr>
              <a:t>Ofgem – formerly offer - </a:t>
            </a:r>
            <a:r>
              <a:rPr lang="en-GB" b="0" i="0" dirty="0">
                <a:solidFill>
                  <a:srgbClr val="202122"/>
                </a:solidFill>
                <a:effectLst/>
                <a:latin typeface="Arial" panose="020B0604020202020204" pitchFamily="34" charset="0"/>
              </a:rPr>
              <a:t>Starting in the 1990s, the supply of electricity and gas to retail consumers in the UK has been unbundled from the rest of the industry. At the time of privatisation, British Gas and the regional </a:t>
            </a:r>
            <a:r>
              <a:rPr lang="en-GB" b="0" i="0" u="none" strike="noStrike" dirty="0">
                <a:solidFill>
                  <a:srgbClr val="0645AD"/>
                </a:solidFill>
                <a:effectLst/>
                <a:latin typeface="Arial" panose="020B0604020202020204" pitchFamily="34" charset="0"/>
                <a:hlinkClick r:id="rId3" tooltip="Public electricity supplier"/>
              </a:rPr>
              <a:t>public electricity suppliers</a:t>
            </a:r>
            <a:r>
              <a:rPr lang="en-GB" b="0" i="0" dirty="0">
                <a:solidFill>
                  <a:srgbClr val="202122"/>
                </a:solidFill>
                <a:effectLst/>
                <a:latin typeface="Arial" panose="020B0604020202020204" pitchFamily="34" charset="0"/>
              </a:rPr>
              <a:t> held a </a:t>
            </a:r>
            <a:r>
              <a:rPr lang="en-GB" b="0" i="0" u="none" strike="noStrike" dirty="0">
                <a:solidFill>
                  <a:srgbClr val="0645AD"/>
                </a:solidFill>
                <a:effectLst/>
                <a:latin typeface="Arial" panose="020B0604020202020204" pitchFamily="34" charset="0"/>
                <a:hlinkClick r:id="rId4" tooltip="Monopoly"/>
              </a:rPr>
              <a:t>monopoly</a:t>
            </a:r>
            <a:r>
              <a:rPr lang="en-GB" b="0" i="0" dirty="0">
                <a:solidFill>
                  <a:srgbClr val="202122"/>
                </a:solidFill>
                <a:effectLst/>
                <a:latin typeface="Arial" panose="020B0604020202020204" pitchFamily="34" charset="0"/>
              </a:rPr>
              <a:t> on supplying all domestic gas and electricity consumers respectively. In 1997, British Gas was split (demerged) into </a:t>
            </a:r>
            <a:r>
              <a:rPr lang="en-GB" b="0" i="0" u="none" strike="noStrike" dirty="0">
                <a:solidFill>
                  <a:srgbClr val="0645AD"/>
                </a:solidFill>
                <a:effectLst/>
                <a:latin typeface="Arial" panose="020B0604020202020204" pitchFamily="34" charset="0"/>
                <a:hlinkClick r:id="rId5" tooltip="Centrica"/>
              </a:rPr>
              <a:t>Centrica</a:t>
            </a:r>
            <a:r>
              <a:rPr lang="en-GB" b="0" i="0" dirty="0">
                <a:solidFill>
                  <a:srgbClr val="202122"/>
                </a:solidFill>
                <a:effectLst/>
                <a:latin typeface="Arial" panose="020B0604020202020204" pitchFamily="34" charset="0"/>
              </a:rPr>
              <a:t> and </a:t>
            </a:r>
            <a:r>
              <a:rPr lang="en-GB" b="0" i="0" u="none" strike="noStrike" dirty="0">
                <a:solidFill>
                  <a:srgbClr val="0645AD"/>
                </a:solidFill>
                <a:effectLst/>
                <a:latin typeface="Arial" panose="020B0604020202020204" pitchFamily="34" charset="0"/>
                <a:hlinkClick r:id="rId6" tooltip="BG plc"/>
              </a:rPr>
              <a:t>BG plc</a:t>
            </a:r>
            <a:r>
              <a:rPr lang="en-GB" b="0" i="0" dirty="0">
                <a:solidFill>
                  <a:srgbClr val="202122"/>
                </a:solidFill>
                <a:effectLst/>
                <a:latin typeface="Arial" panose="020B0604020202020204" pitchFamily="34" charset="0"/>
              </a:rPr>
              <a:t>, in order to separate gas supply from its production and distribution.</a:t>
            </a:r>
            <a:r>
              <a:rPr lang="en-GB" b="0" i="0" u="none" strike="noStrike" baseline="30000" dirty="0">
                <a:solidFill>
                  <a:srgbClr val="0645AD"/>
                </a:solidFill>
                <a:effectLst/>
                <a:latin typeface="Arial" panose="020B0604020202020204" pitchFamily="34" charset="0"/>
                <a:hlinkClick r:id="rId7"/>
              </a:rPr>
              <a:t>[15]</a:t>
            </a:r>
            <a:r>
              <a:rPr lang="en-GB" b="0" i="0" dirty="0">
                <a:solidFill>
                  <a:srgbClr val="202122"/>
                </a:solidFill>
                <a:effectLst/>
                <a:latin typeface="Arial" panose="020B0604020202020204" pitchFamily="34" charset="0"/>
              </a:rPr>
              <a:t> Between 1996 and 1999, domestic energy consumers were gradually able to choose their supplier. Finally, in May 1998 the domestic gas market was fully opened to competition, followed by the domestic </a:t>
            </a:r>
            <a:r>
              <a:rPr lang="en-GB" b="0" i="0" u="none" strike="noStrike" dirty="0">
                <a:solidFill>
                  <a:srgbClr val="0645AD"/>
                </a:solidFill>
                <a:effectLst/>
                <a:latin typeface="Arial" panose="020B0604020202020204" pitchFamily="34" charset="0"/>
                <a:hlinkClick r:id="rId8" tooltip="Electricity market"/>
              </a:rPr>
              <a:t>electricity market</a:t>
            </a:r>
            <a:r>
              <a:rPr lang="en-GB" b="0" i="0" dirty="0">
                <a:solidFill>
                  <a:srgbClr val="202122"/>
                </a:solidFill>
                <a:effectLst/>
                <a:latin typeface="Arial" panose="020B0604020202020204" pitchFamily="34" charset="0"/>
              </a:rPr>
              <a:t> in May 1999.</a:t>
            </a:r>
            <a:endParaRPr lang="en-GB" b="0" i="0" dirty="0">
              <a:solidFill>
                <a:srgbClr val="373A36"/>
              </a:solidFill>
              <a:effectLst/>
              <a:latin typeface="AktivGrotesk-Regular"/>
            </a:endParaRPr>
          </a:p>
          <a:p>
            <a:pPr marL="228600" lvl="1" indent="-228600" eaLnBrk="1" hangingPunct="1">
              <a:lnSpc>
                <a:spcPct val="90000"/>
              </a:lnSpc>
              <a:spcBef>
                <a:spcPts val="1000"/>
              </a:spcBef>
              <a:buClr>
                <a:srgbClr val="3D9BCD"/>
              </a:buClr>
              <a:buFont typeface="Wingdings" panose="05000000000000000000" pitchFamily="2" charset="2"/>
              <a:buChar char="§"/>
              <a:defRPr/>
            </a:pPr>
            <a:r>
              <a:rPr lang="en-GB" b="0" i="0" dirty="0">
                <a:solidFill>
                  <a:srgbClr val="454545"/>
                </a:solidFill>
                <a:effectLst/>
                <a:latin typeface="Avenir"/>
              </a:rPr>
              <a:t> </a:t>
            </a:r>
            <a:r>
              <a:rPr lang="en-GB" altLang="en-US" dirty="0">
                <a:solidFill>
                  <a:srgbClr val="585869"/>
                </a:solidFill>
                <a:latin typeface="Gill Sans MT" panose="020B0502020104020203" pitchFamily="34" charset="0"/>
              </a:rPr>
              <a:t>BSC – Balancing &amp; Settlement Code </a:t>
            </a:r>
          </a:p>
          <a:p>
            <a:pPr marL="628650" lvl="2" eaLnBrk="1" hangingPunct="1">
              <a:spcBef>
                <a:spcPts val="1000"/>
              </a:spcBef>
              <a:buClr>
                <a:srgbClr val="3D9BCD"/>
              </a:buClr>
              <a:buFont typeface="Wingdings" panose="05000000000000000000" pitchFamily="2" charset="2"/>
              <a:buChar char="§"/>
            </a:pPr>
            <a:r>
              <a:rPr lang="en-GB" altLang="en-US" sz="2600" dirty="0">
                <a:solidFill>
                  <a:srgbClr val="585869"/>
                </a:solidFill>
                <a:latin typeface="Gill Sans MT" panose="020B0502020104020203" pitchFamily="34" charset="0"/>
              </a:rPr>
              <a:t>Signed by all players – multi-party contract, owned by NGET</a:t>
            </a:r>
          </a:p>
          <a:p>
            <a:pPr marL="628650" lvl="2" eaLnBrk="1" hangingPunct="1">
              <a:spcBef>
                <a:spcPts val="1000"/>
              </a:spcBef>
              <a:buClr>
                <a:srgbClr val="3D9BCD"/>
              </a:buClr>
              <a:buFont typeface="Wingdings" panose="05000000000000000000" pitchFamily="2" charset="2"/>
              <a:buChar char="§"/>
            </a:pPr>
            <a:r>
              <a:rPr lang="en-GB" altLang="en-US" sz="2600" dirty="0">
                <a:solidFill>
                  <a:srgbClr val="585869"/>
                </a:solidFill>
                <a:latin typeface="Gill Sans MT" panose="020B0502020104020203" pitchFamily="34" charset="0"/>
              </a:rPr>
              <a:t>Energy rules only – notifying contracts, imbalance, settlement, meters</a:t>
            </a:r>
          </a:p>
          <a:p>
            <a:pPr marL="628650" lvl="2" eaLnBrk="1" hangingPunct="1">
              <a:spcBef>
                <a:spcPts val="1000"/>
              </a:spcBef>
              <a:buClr>
                <a:srgbClr val="3D9BCD"/>
              </a:buClr>
              <a:buFont typeface="Wingdings" panose="05000000000000000000" pitchFamily="2" charset="2"/>
              <a:buChar char="§"/>
            </a:pPr>
            <a:r>
              <a:rPr lang="en-GB" altLang="en-US" sz="2600" dirty="0">
                <a:solidFill>
                  <a:srgbClr val="585869"/>
                </a:solidFill>
                <a:latin typeface="Gill Sans MT" panose="020B0502020104020203" pitchFamily="34" charset="0"/>
              </a:rPr>
              <a:t>Administered by </a:t>
            </a:r>
            <a:r>
              <a:rPr lang="en-GB" altLang="en-US" sz="2600" dirty="0" err="1">
                <a:solidFill>
                  <a:srgbClr val="585869"/>
                </a:solidFill>
                <a:latin typeface="Gill Sans MT" panose="020B0502020104020203" pitchFamily="34" charset="0"/>
              </a:rPr>
              <a:t>Elexon</a:t>
            </a:r>
            <a:endParaRPr lang="en-GB" altLang="en-US" sz="2600" dirty="0">
              <a:solidFill>
                <a:srgbClr val="585869"/>
              </a:solidFill>
              <a:latin typeface="Gill Sans MT" panose="020B0502020104020203" pitchFamily="34" charset="0"/>
            </a:endParaRPr>
          </a:p>
          <a:p>
            <a:pPr marL="228600" lvl="1" indent="-228600" eaLnBrk="1" hangingPunct="1">
              <a:spcBef>
                <a:spcPts val="1000"/>
              </a:spcBef>
              <a:buClr>
                <a:srgbClr val="3D9BCD"/>
              </a:buClr>
              <a:buFont typeface="Wingdings" panose="05000000000000000000" pitchFamily="2" charset="2"/>
              <a:buChar char="§"/>
              <a:defRPr/>
            </a:pPr>
            <a:r>
              <a:rPr lang="en-GB" altLang="en-US" dirty="0">
                <a:solidFill>
                  <a:srgbClr val="585869"/>
                </a:solidFill>
                <a:latin typeface="Gill Sans MT" panose="020B0502020104020203" pitchFamily="34" charset="0"/>
              </a:rPr>
              <a:t>CUSC – Connection Use of System Code</a:t>
            </a:r>
          </a:p>
          <a:p>
            <a:pPr marL="628650" lvl="2" eaLnBrk="1" hangingPunct="1">
              <a:spcBef>
                <a:spcPts val="1000"/>
              </a:spcBef>
              <a:buClr>
                <a:srgbClr val="3D9BCD"/>
              </a:buClr>
              <a:buFont typeface="Wingdings" panose="05000000000000000000" pitchFamily="2" charset="2"/>
              <a:buChar char="§"/>
            </a:pPr>
            <a:r>
              <a:rPr lang="en-GB" altLang="en-US" sz="2600" dirty="0">
                <a:solidFill>
                  <a:srgbClr val="585869"/>
                </a:solidFill>
                <a:latin typeface="Gill Sans MT" panose="020B0502020104020203" pitchFamily="34" charset="0"/>
              </a:rPr>
              <a:t>Signed by those connected to/using NGET</a:t>
            </a:r>
          </a:p>
          <a:p>
            <a:pPr marL="628650" lvl="2" eaLnBrk="1" hangingPunct="1">
              <a:spcBef>
                <a:spcPts val="1000"/>
              </a:spcBef>
              <a:buClr>
                <a:srgbClr val="3D9BCD"/>
              </a:buClr>
              <a:buFont typeface="Wingdings" panose="05000000000000000000" pitchFamily="2" charset="2"/>
              <a:buChar char="§"/>
              <a:defRPr/>
            </a:pPr>
            <a:r>
              <a:rPr lang="en-GB" altLang="en-US" sz="2600" dirty="0">
                <a:solidFill>
                  <a:srgbClr val="585869"/>
                </a:solidFill>
                <a:latin typeface="Gill Sans MT" panose="020B0502020104020203" pitchFamily="34" charset="0"/>
              </a:rPr>
              <a:t>Covers transmissions rules &amp; charges</a:t>
            </a:r>
          </a:p>
          <a:p>
            <a:pPr marL="228600" lvl="1" indent="-228600" eaLnBrk="1" hangingPunct="1">
              <a:lnSpc>
                <a:spcPct val="80000"/>
              </a:lnSpc>
              <a:spcBef>
                <a:spcPts val="1000"/>
              </a:spcBef>
              <a:buClr>
                <a:srgbClr val="3D9BCD"/>
              </a:buClr>
              <a:buFont typeface="Wingdings" panose="05000000000000000000" pitchFamily="2" charset="2"/>
              <a:buChar char="§"/>
              <a:defRPr/>
            </a:pPr>
            <a:r>
              <a:rPr lang="en-GB" altLang="en-US" dirty="0">
                <a:solidFill>
                  <a:srgbClr val="585869"/>
                </a:solidFill>
                <a:latin typeface="Gill Sans MT" panose="020B0502020104020203" pitchFamily="34" charset="0"/>
              </a:rPr>
              <a:t>Grid Code – Technical</a:t>
            </a:r>
          </a:p>
          <a:p>
            <a:pPr marL="628650" lvl="2" eaLnBrk="1" hangingPunct="1">
              <a:spcBef>
                <a:spcPts val="1000"/>
              </a:spcBef>
              <a:buClr>
                <a:srgbClr val="3D9BCD"/>
              </a:buClr>
              <a:buFont typeface="Wingdings" panose="05000000000000000000" pitchFamily="2" charset="2"/>
              <a:buChar char="§"/>
            </a:pPr>
            <a:r>
              <a:rPr lang="en-GB" altLang="en-US" sz="2600" dirty="0">
                <a:solidFill>
                  <a:srgbClr val="585869"/>
                </a:solidFill>
                <a:latin typeface="Gill Sans MT" panose="020B0502020104020203" pitchFamily="34" charset="0"/>
              </a:rPr>
              <a:t>Signed by power plants, DNOs &amp; larger users</a:t>
            </a:r>
          </a:p>
          <a:p>
            <a:pPr marL="628650" lvl="2" eaLnBrk="1" hangingPunct="1">
              <a:spcBef>
                <a:spcPts val="1000"/>
              </a:spcBef>
              <a:buClr>
                <a:srgbClr val="3D9BCD"/>
              </a:buClr>
              <a:buFont typeface="Wingdings" panose="05000000000000000000" pitchFamily="2" charset="2"/>
              <a:buChar char="§"/>
            </a:pPr>
            <a:r>
              <a:rPr lang="en-GB" altLang="en-US" sz="2600" dirty="0">
                <a:solidFill>
                  <a:srgbClr val="585869"/>
                </a:solidFill>
                <a:latin typeface="Gill Sans MT" panose="020B0502020104020203" pitchFamily="34" charset="0"/>
              </a:rPr>
              <a:t>Series of Operational Codes</a:t>
            </a:r>
          </a:p>
          <a:p>
            <a:pPr marL="228600" lvl="1" eaLnBrk="1" hangingPunct="1">
              <a:spcBef>
                <a:spcPts val="1000"/>
              </a:spcBef>
              <a:buClr>
                <a:srgbClr val="3D9BCD"/>
              </a:buClr>
              <a:buFont typeface="Wingdings" panose="05000000000000000000" pitchFamily="2" charset="2"/>
              <a:buChar char="§"/>
            </a:pPr>
            <a:r>
              <a:rPr lang="en-GB" altLang="en-US" sz="3000" dirty="0">
                <a:solidFill>
                  <a:srgbClr val="585869"/>
                </a:solidFill>
                <a:latin typeface="Gill Sans MT" panose="020B0502020104020203" pitchFamily="34" charset="0"/>
              </a:rPr>
              <a:t>DUSCA -  Managed by </a:t>
            </a:r>
            <a:r>
              <a:rPr lang="en-GB" altLang="en-US" sz="3000" dirty="0" err="1">
                <a:solidFill>
                  <a:srgbClr val="585869"/>
                </a:solidFill>
                <a:latin typeface="Gill Sans MT" panose="020B0502020104020203" pitchFamily="34" charset="0"/>
              </a:rPr>
              <a:t>Electralink</a:t>
            </a:r>
            <a:r>
              <a:rPr lang="en-GB" altLang="en-US" sz="3000" dirty="0">
                <a:solidFill>
                  <a:srgbClr val="585869"/>
                </a:solidFill>
                <a:latin typeface="Gill Sans MT" panose="020B0502020104020203" pitchFamily="34" charset="0"/>
              </a:rPr>
              <a:t>  the Distribution Use of System Code Agreement</a:t>
            </a:r>
          </a:p>
          <a:p>
            <a:pPr marL="628650" lvl="2" eaLnBrk="1" hangingPunct="1">
              <a:spcBef>
                <a:spcPts val="1000"/>
              </a:spcBef>
              <a:buClr>
                <a:srgbClr val="3D9BCD"/>
              </a:buClr>
              <a:buFont typeface="Wingdings" panose="05000000000000000000" pitchFamily="2" charset="2"/>
              <a:buChar char="§"/>
            </a:pPr>
            <a:r>
              <a:rPr lang="en-GB" altLang="en-US" sz="2600" dirty="0">
                <a:solidFill>
                  <a:srgbClr val="585869"/>
                </a:solidFill>
                <a:latin typeface="Gill Sans MT" panose="020B0502020104020203" pitchFamily="34" charset="0"/>
              </a:rPr>
              <a:t>Covers all distribution issues</a:t>
            </a:r>
          </a:p>
          <a:p>
            <a:pPr marL="628650" lvl="2" eaLnBrk="1" hangingPunct="1">
              <a:spcBef>
                <a:spcPts val="1000"/>
              </a:spcBef>
              <a:buClr>
                <a:srgbClr val="3D9BCD"/>
              </a:buClr>
              <a:buFont typeface="Wingdings" panose="05000000000000000000" pitchFamily="2" charset="2"/>
              <a:buChar char="§"/>
            </a:pPr>
            <a:r>
              <a:rPr lang="en-GB" altLang="en-US" sz="2600" dirty="0">
                <a:solidFill>
                  <a:srgbClr val="585869"/>
                </a:solidFill>
                <a:latin typeface="Gill Sans MT" panose="020B0502020104020203" pitchFamily="34" charset="0"/>
              </a:rPr>
              <a:t>Administered by DNOs – central governance </a:t>
            </a:r>
          </a:p>
          <a:p>
            <a:pPr marL="228600" lvl="1" eaLnBrk="1" hangingPunct="1">
              <a:spcBef>
                <a:spcPts val="1000"/>
              </a:spcBef>
              <a:buClr>
                <a:srgbClr val="3D9BCD"/>
              </a:buClr>
              <a:buFont typeface="Wingdings" panose="05000000000000000000" pitchFamily="2" charset="2"/>
              <a:buChar char="§"/>
            </a:pPr>
            <a:r>
              <a:rPr lang="en-GB" altLang="en-US" sz="3000" dirty="0">
                <a:solidFill>
                  <a:srgbClr val="585869"/>
                </a:solidFill>
                <a:latin typeface="Gill Sans MT" panose="020B0502020104020203" pitchFamily="34" charset="0"/>
              </a:rPr>
              <a:t>Master Registration Agreement (MRA) – managed by </a:t>
            </a:r>
            <a:r>
              <a:rPr lang="en-GB" altLang="en-US" sz="3000" dirty="0" err="1">
                <a:solidFill>
                  <a:srgbClr val="585869"/>
                </a:solidFill>
                <a:latin typeface="Gill Sans MT" panose="020B0502020104020203" pitchFamily="34" charset="0"/>
              </a:rPr>
              <a:t>Gemserv</a:t>
            </a:r>
            <a:endParaRPr lang="en-GB" altLang="en-US" sz="3000" dirty="0">
              <a:solidFill>
                <a:srgbClr val="585869"/>
              </a:solidFill>
              <a:latin typeface="Gill Sans MT" panose="020B0502020104020203" pitchFamily="34" charset="0"/>
            </a:endParaRPr>
          </a:p>
          <a:p>
            <a:pPr marL="628650" lvl="2" eaLnBrk="1" hangingPunct="1">
              <a:spcBef>
                <a:spcPts val="1000"/>
              </a:spcBef>
              <a:buClr>
                <a:srgbClr val="3D9BCD"/>
              </a:buClr>
              <a:buFont typeface="Wingdings" panose="05000000000000000000" pitchFamily="2" charset="2"/>
              <a:buChar char="§"/>
            </a:pPr>
            <a:r>
              <a:rPr lang="en-GB" altLang="en-US" sz="2600" dirty="0">
                <a:solidFill>
                  <a:srgbClr val="585869"/>
                </a:solidFill>
                <a:latin typeface="Gill Sans MT" panose="020B0502020104020203" pitchFamily="34" charset="0"/>
              </a:rPr>
              <a:t>Protocols for DNOs and Suppliers for change of supplier along with the ECOES system</a:t>
            </a:r>
            <a:endParaRPr lang="en-GB" b="0" i="0" dirty="0">
              <a:solidFill>
                <a:srgbClr val="454545"/>
              </a:solidFill>
              <a:effectLst/>
              <a:latin typeface="Avenir"/>
            </a:endParaRPr>
          </a:p>
          <a:p>
            <a:pPr marL="171450" indent="-171450" algn="l" fontAlgn="base">
              <a:buFont typeface="Arial" panose="020B0604020202020204" pitchFamily="34" charset="0"/>
              <a:buChar char="•"/>
            </a:pPr>
            <a:r>
              <a:rPr lang="en-GB" b="0" i="0" dirty="0">
                <a:solidFill>
                  <a:srgbClr val="454545"/>
                </a:solidFill>
                <a:effectLst/>
                <a:latin typeface="Avenir"/>
              </a:rPr>
              <a:t> BSI – </a:t>
            </a:r>
            <a:r>
              <a:rPr lang="en-GB" b="0" i="0" dirty="0">
                <a:solidFill>
                  <a:srgbClr val="4D4D4D"/>
                </a:solidFill>
                <a:effectLst/>
                <a:latin typeface="Noto Sans" panose="020B0502040204020203" pitchFamily="34" charset="0"/>
              </a:rPr>
              <a:t>Their role as the UK national standards body reaches across the international standards community and sets the benchmark for components and equipment.</a:t>
            </a:r>
          </a:p>
          <a:p>
            <a:pPr marL="171450" indent="-171450">
              <a:buFont typeface="Arial" panose="020B0604020202020204" pitchFamily="34" charset="0"/>
              <a:buChar char="•"/>
            </a:pPr>
            <a:r>
              <a:rPr lang="en-GB" dirty="0"/>
              <a:t> BEIS- One of the government departments  responsible for amongst other things Smart metering- this was formerly the DTI – This department is also </a:t>
            </a:r>
            <a:r>
              <a:rPr lang="en-GB" dirty="0" err="1"/>
              <a:t>rs</a:t>
            </a:r>
            <a:endParaRPr lang="en-GB" dirty="0"/>
          </a:p>
          <a:p>
            <a:pPr marL="171450" indent="-171450">
              <a:buFont typeface="Arial" panose="020B0604020202020204" pitchFamily="34" charset="0"/>
              <a:buChar char="•"/>
            </a:pPr>
            <a:r>
              <a:rPr lang="en-GB" dirty="0"/>
              <a:t>OPSS - Consumer</a:t>
            </a:r>
            <a:r>
              <a:rPr lang="en-GB" baseline="0" dirty="0"/>
              <a:t> confidence in the accuracy of their measured consumption is vital. This is the responsibility of the body once known as ‘National Weights and Measures’. Since January 2018 its name has become the Office for Product Safety and standards.</a:t>
            </a:r>
          </a:p>
          <a:p>
            <a:r>
              <a:rPr lang="en-GB" baseline="0" dirty="0"/>
              <a:t>There are statutory specifications for the required accuracy of energy meters (and for a myriad of other measuring instruments used to calculate charges for consumers – e.g. weighing scales, petrol pumps, taxi meters, beer pumps…)  The OPSS has a role in the certification of new meters but perhaps more importantly manages the in-service testing regime. This is known as the measurements instruments directive.</a:t>
            </a:r>
          </a:p>
          <a:p>
            <a:r>
              <a:rPr lang="en-GB" baseline="0" dirty="0"/>
              <a:t>The legislation is quite black and white – a meter must operate within the accuracy limits. However, it would be impossible (or at least stupendously costly) to guarantee that ever one of the 53million meters in Britain was always within the limits. A pragmatic answer is to have a scheme for routinely testing samples of meters so that the statistical confidence of their performance can be calculated. If the analysis shows that the performance of the sample is outside limits then decisions can be made to replace all similar meters of that kind that are out in the field.</a:t>
            </a:r>
          </a:p>
          <a:p>
            <a:r>
              <a:rPr lang="en-GB" baseline="0" dirty="0"/>
              <a:t>This should give consumers confidence that there is only a low probability that their meter is faulty. But if a consumer does believe that their meter is inaccurate then they have a right to have it independently tested. </a:t>
            </a:r>
          </a:p>
          <a:p>
            <a:pPr marL="171450" indent="-171450" algn="l" fontAlgn="base">
              <a:buFont typeface="Arial" panose="020B0604020202020204" pitchFamily="34" charset="0"/>
              <a:buChar char="•"/>
            </a:pPr>
            <a:endParaRPr lang="en-GB" b="0" i="0" dirty="0">
              <a:solidFill>
                <a:srgbClr val="4D4D4D"/>
              </a:solidFill>
              <a:effectLst/>
              <a:latin typeface="Noto Sans" panose="020B0502040204020203" pitchFamily="34" charset="0"/>
            </a:endParaRPr>
          </a:p>
          <a:p>
            <a:pPr marL="171450" indent="-171450" algn="l" fontAlgn="base">
              <a:buFont typeface="Arial" panose="020B0604020202020204" pitchFamily="34" charset="0"/>
              <a:buChar char="•"/>
            </a:pPr>
            <a:r>
              <a:rPr lang="en-GB" b="0" i="0" dirty="0">
                <a:solidFill>
                  <a:srgbClr val="454545"/>
                </a:solidFill>
                <a:effectLst/>
                <a:latin typeface="Avenir"/>
              </a:rPr>
              <a:t>HSE – Overarching legislation – especially ESQCR</a:t>
            </a:r>
          </a:p>
          <a:p>
            <a:pPr algn="l" fontAlgn="base"/>
            <a:r>
              <a:rPr lang="en-GB" b="0" i="0" dirty="0">
                <a:solidFill>
                  <a:srgbClr val="32477E"/>
                </a:solidFill>
                <a:effectLst/>
                <a:latin typeface="Avenir"/>
              </a:rPr>
              <a:t> </a:t>
            </a:r>
            <a:r>
              <a:rPr lang="en-GB" b="0" i="0" dirty="0" err="1">
                <a:solidFill>
                  <a:srgbClr val="32477E"/>
                </a:solidFill>
                <a:effectLst/>
                <a:latin typeface="Avenir"/>
              </a:rPr>
              <a:t>Electralink</a:t>
            </a:r>
            <a:r>
              <a:rPr lang="en-GB" b="0" i="0" dirty="0">
                <a:solidFill>
                  <a:srgbClr val="32477E"/>
                </a:solidFill>
                <a:effectLst/>
                <a:latin typeface="Avenir"/>
              </a:rPr>
              <a:t> - </a:t>
            </a:r>
            <a:r>
              <a:rPr lang="en-GB" b="0" i="0" dirty="0" err="1">
                <a:solidFill>
                  <a:srgbClr val="016196"/>
                </a:solidFill>
                <a:effectLst/>
                <a:latin typeface="Open Sans" panose="020B0606030504020204" pitchFamily="34" charset="0"/>
              </a:rPr>
              <a:t>ElectraLink</a:t>
            </a:r>
            <a:r>
              <a:rPr lang="en-GB" b="0" i="0" dirty="0">
                <a:solidFill>
                  <a:srgbClr val="016196"/>
                </a:solidFill>
                <a:effectLst/>
                <a:latin typeface="Open Sans" panose="020B0606030504020204" pitchFamily="34" charset="0"/>
              </a:rPr>
              <a:t> is responsible for operating the data hub that underpins the UK energy market.</a:t>
            </a:r>
          </a:p>
          <a:p>
            <a:pPr algn="l" fontAlgn="base"/>
            <a:endParaRPr lang="en-GB" b="0" i="0" dirty="0">
              <a:solidFill>
                <a:srgbClr val="32477E"/>
              </a:solidFill>
              <a:effectLst/>
              <a:latin typeface="Avenir"/>
            </a:endParaRPr>
          </a:p>
          <a:p>
            <a:pPr marL="171450" indent="-171450">
              <a:buFont typeface="Arial" panose="020B0604020202020204" pitchFamily="34" charset="0"/>
              <a:buChar char="•"/>
            </a:pPr>
            <a:endParaRPr lang="en-US" b="0" dirty="0"/>
          </a:p>
          <a:p>
            <a:endParaRPr lang="en-GB" dirty="0"/>
          </a:p>
        </p:txBody>
      </p:sp>
      <p:sp>
        <p:nvSpPr>
          <p:cNvPr id="4" name="Slide Number Placeholder 3"/>
          <p:cNvSpPr>
            <a:spLocks noGrp="1"/>
          </p:cNvSpPr>
          <p:nvPr>
            <p:ph type="sldNum" sz="quarter" idx="5"/>
          </p:nvPr>
        </p:nvSpPr>
        <p:spPr/>
        <p:txBody>
          <a:bodyPr/>
          <a:lstStyle/>
          <a:p>
            <a:fld id="{F80C55B5-5FD0-4CA8-8029-1FA665EE87EA}" type="slidenum">
              <a:rPr lang="en-GB" smtClean="0"/>
              <a:t>11</a:t>
            </a:fld>
            <a:endParaRPr lang="en-GB"/>
          </a:p>
        </p:txBody>
      </p:sp>
    </p:spTree>
    <p:extLst>
      <p:ext uri="{BB962C8B-B14F-4D97-AF65-F5344CB8AC3E}">
        <p14:creationId xmlns:p14="http://schemas.microsoft.com/office/powerpoint/2010/main" val="39431771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C:\Users\amelia.bray\GEMSERV LTD\RECCo - Documents\08 REC Portal\News Image Library</a:t>
            </a:r>
          </a:p>
        </p:txBody>
      </p:sp>
      <p:sp>
        <p:nvSpPr>
          <p:cNvPr id="4" name="Slide Number Placeholder 3"/>
          <p:cNvSpPr>
            <a:spLocks noGrp="1"/>
          </p:cNvSpPr>
          <p:nvPr>
            <p:ph type="sldNum" sz="quarter" idx="5"/>
          </p:nvPr>
        </p:nvSpPr>
        <p:spPr/>
        <p:txBody>
          <a:bodyPr/>
          <a:lstStyle/>
          <a:p>
            <a:fld id="{F80C55B5-5FD0-4CA8-8029-1FA665EE87EA}" type="slidenum">
              <a:rPr lang="en-GB" smtClean="0"/>
              <a:t>12</a:t>
            </a:fld>
            <a:endParaRPr lang="en-GB"/>
          </a:p>
        </p:txBody>
      </p:sp>
    </p:spTree>
    <p:extLst>
      <p:ext uri="{BB962C8B-B14F-4D97-AF65-F5344CB8AC3E}">
        <p14:creationId xmlns:p14="http://schemas.microsoft.com/office/powerpoint/2010/main" val="13703221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Gas Transmission – as discussed this is done via the National Grid in high pressure pipelines  7-10 bar, due to the distances and friction he pressure may drop so has to be increase at compressor stations once it comes to the local area pressure reduction stations are used and this is where id is handed over to the local distribution companies GDNO’s. All these connections and pipes must comply with the pipeline safety regulations 1996 and the pressure safety systems regulations which are owned  and governed by the HSE. Most electricity generators on the network are connected at this level</a:t>
            </a:r>
          </a:p>
          <a:p>
            <a:r>
              <a:rPr lang="en-GB" dirty="0"/>
              <a:t>The GDNO operates three pressure tiers , Intermediate, medium and low pressure network</a:t>
            </a:r>
          </a:p>
          <a:p>
            <a:r>
              <a:rPr lang="en-GB" dirty="0"/>
              <a:t>Intermediate between 2 and 7 bar, medium 75mbar and 2 bar and low between 30mbar and 75mbar dependant on the end consumer the end supply will be taken off at one of these pressures. Predominantly domestic customers will either by on medium pressure or most commonly low pressure. Much of this work again is covered by HSE legislation such as safety cases  and gas safety management regulations(GS(M)R). These regulations even cross over into highways .</a:t>
            </a:r>
          </a:p>
          <a:p>
            <a:r>
              <a:rPr lang="en-GB" dirty="0"/>
              <a:t>In this area alone there are over  20 IGEM publications  and over 93 British standards this list does not include the international standards. All of these sit outside the REC.</a:t>
            </a:r>
          </a:p>
          <a:p>
            <a:r>
              <a:rPr lang="en-GB" dirty="0"/>
              <a:t>At this point we have not even got to the end consumers property.</a:t>
            </a:r>
          </a:p>
          <a:p>
            <a:r>
              <a:rPr lang="en-GB" dirty="0"/>
              <a:t>The handover point to the MAM – Meter asset manager. This is the old term they are now called a MEM- meter equipment </a:t>
            </a:r>
            <a:r>
              <a:rPr lang="en-GB" dirty="0" err="1"/>
              <a:t>manageris</a:t>
            </a:r>
            <a:r>
              <a:rPr lang="en-GB" dirty="0"/>
              <a:t> at the outgoing point of the ECV – Emergency control valve</a:t>
            </a:r>
          </a:p>
          <a:p>
            <a:r>
              <a:rPr lang="en-GB" dirty="0"/>
              <a:t>Dependent on the type and usage of the property</a:t>
            </a:r>
          </a:p>
          <a:p>
            <a:endParaRPr lang="en-GB" dirty="0"/>
          </a:p>
          <a:p>
            <a:endParaRPr lang="en-GB" dirty="0"/>
          </a:p>
        </p:txBody>
      </p:sp>
      <p:sp>
        <p:nvSpPr>
          <p:cNvPr id="4" name="Slide Number Placeholder 3"/>
          <p:cNvSpPr>
            <a:spLocks noGrp="1"/>
          </p:cNvSpPr>
          <p:nvPr>
            <p:ph type="sldNum" sz="quarter" idx="5"/>
          </p:nvPr>
        </p:nvSpPr>
        <p:spPr/>
        <p:txBody>
          <a:bodyPr/>
          <a:lstStyle/>
          <a:p>
            <a:fld id="{F80C55B5-5FD0-4CA8-8029-1FA665EE87EA}" type="slidenum">
              <a:rPr lang="en-GB" smtClean="0"/>
              <a:t>13</a:t>
            </a:fld>
            <a:endParaRPr lang="en-GB"/>
          </a:p>
        </p:txBody>
      </p:sp>
    </p:spTree>
    <p:extLst>
      <p:ext uri="{BB962C8B-B14F-4D97-AF65-F5344CB8AC3E}">
        <p14:creationId xmlns:p14="http://schemas.microsoft.com/office/powerpoint/2010/main" val="33831550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only a small example of a large gas installation.</a:t>
            </a:r>
          </a:p>
          <a:p>
            <a:r>
              <a:rPr lang="en-GB" dirty="0"/>
              <a:t>In realistic terms many of these rigs can come on a low loader  and need cranes to put them in place.</a:t>
            </a:r>
          </a:p>
          <a:p>
            <a:r>
              <a:rPr lang="en-GB" dirty="0"/>
              <a:t>To give you a better example , The Shard’s gas meter and installation was put in as the building was being built around it as a complete installation. The only way that, it is coming out is in bits</a:t>
            </a:r>
          </a:p>
          <a:p>
            <a:endParaRPr lang="en-GB" dirty="0"/>
          </a:p>
        </p:txBody>
      </p:sp>
      <p:sp>
        <p:nvSpPr>
          <p:cNvPr id="4" name="Slide Number Placeholder 3"/>
          <p:cNvSpPr>
            <a:spLocks noGrp="1"/>
          </p:cNvSpPr>
          <p:nvPr>
            <p:ph type="sldNum" sz="quarter" idx="5"/>
          </p:nvPr>
        </p:nvSpPr>
        <p:spPr/>
        <p:txBody>
          <a:bodyPr/>
          <a:lstStyle/>
          <a:p>
            <a:fld id="{F80C55B5-5FD0-4CA8-8029-1FA665EE87EA}" type="slidenum">
              <a:rPr lang="en-GB" smtClean="0"/>
              <a:t>16</a:t>
            </a:fld>
            <a:endParaRPr lang="en-GB"/>
          </a:p>
        </p:txBody>
      </p:sp>
    </p:spTree>
    <p:extLst>
      <p:ext uri="{BB962C8B-B14F-4D97-AF65-F5344CB8AC3E}">
        <p14:creationId xmlns:p14="http://schemas.microsoft.com/office/powerpoint/2010/main" val="29814653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SMICOP continues to exist</a:t>
            </a:r>
          </a:p>
          <a:p>
            <a:endParaRPr lang="en-US" dirty="0"/>
          </a:p>
          <a:p>
            <a:r>
              <a:rPr lang="en-US" dirty="0"/>
              <a:t>The MOCOPA has been split across different sections – explain the split</a:t>
            </a:r>
          </a:p>
          <a:p>
            <a:endParaRPr lang="en-US" dirty="0"/>
          </a:p>
          <a:p>
            <a:r>
              <a:rPr lang="en-US" dirty="0"/>
              <a:t>Also mention Electricity operational forum</a:t>
            </a:r>
          </a:p>
          <a:p>
            <a:endParaRPr lang="en-US" dirty="0"/>
          </a:p>
          <a:p>
            <a:endParaRPr lang="en-GB" dirty="0"/>
          </a:p>
        </p:txBody>
      </p:sp>
      <p:sp>
        <p:nvSpPr>
          <p:cNvPr id="4" name="Slide Number Placeholder 3"/>
          <p:cNvSpPr>
            <a:spLocks noGrp="1"/>
          </p:cNvSpPr>
          <p:nvPr>
            <p:ph type="sldNum" sz="quarter" idx="5"/>
          </p:nvPr>
        </p:nvSpPr>
        <p:spPr/>
        <p:txBody>
          <a:bodyPr/>
          <a:lstStyle/>
          <a:p>
            <a:fld id="{F80C55B5-5FD0-4CA8-8029-1FA665EE87EA}" type="slidenum">
              <a:rPr lang="en-GB" smtClean="0"/>
              <a:t>21</a:t>
            </a:fld>
            <a:endParaRPr lang="en-GB"/>
          </a:p>
        </p:txBody>
      </p:sp>
    </p:spTree>
    <p:extLst>
      <p:ext uri="{BB962C8B-B14F-4D97-AF65-F5344CB8AC3E}">
        <p14:creationId xmlns:p14="http://schemas.microsoft.com/office/powerpoint/2010/main" val="19145803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48132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box then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CBE58-3C95-88A6-3034-285FB763C634}"/>
              </a:ext>
            </a:extLst>
          </p:cNvPr>
          <p:cNvSpPr>
            <a:spLocks noGrp="1"/>
          </p:cNvSpPr>
          <p:nvPr>
            <p:ph type="title"/>
          </p:nvPr>
        </p:nvSpPr>
        <p:spPr/>
        <p:txBody>
          <a:bodyPr/>
          <a:lstStyle/>
          <a:p>
            <a:r>
              <a:rPr lang="en-US"/>
              <a:t>Click to edit Master title style</a:t>
            </a:r>
            <a:endParaRPr lang="en-GB" dirty="0"/>
          </a:p>
        </p:txBody>
      </p:sp>
      <p:sp>
        <p:nvSpPr>
          <p:cNvPr id="4" name="Text Placeholder 3">
            <a:extLst>
              <a:ext uri="{FF2B5EF4-FFF2-40B4-BE49-F238E27FC236}">
                <a16:creationId xmlns:a16="http://schemas.microsoft.com/office/drawing/2014/main" id="{C7735C8A-EFF8-C491-7BCB-99DF2DC73DCB}"/>
              </a:ext>
            </a:extLst>
          </p:cNvPr>
          <p:cNvSpPr>
            <a:spLocks noGrp="1"/>
          </p:cNvSpPr>
          <p:nvPr>
            <p:ph type="body" sz="quarter" idx="10"/>
          </p:nvPr>
        </p:nvSpPr>
        <p:spPr>
          <a:xfrm>
            <a:off x="838200" y="1836738"/>
            <a:ext cx="9285288" cy="931862"/>
          </a:xfrm>
        </p:spPr>
        <p:txBody>
          <a:bodyPr anchor="ct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8" name="Table Placeholder 7">
            <a:extLst>
              <a:ext uri="{FF2B5EF4-FFF2-40B4-BE49-F238E27FC236}">
                <a16:creationId xmlns:a16="http://schemas.microsoft.com/office/drawing/2014/main" id="{3B768190-5D5E-27F8-62BC-6611D8501C98}"/>
              </a:ext>
            </a:extLst>
          </p:cNvPr>
          <p:cNvSpPr>
            <a:spLocks noGrp="1"/>
          </p:cNvSpPr>
          <p:nvPr>
            <p:ph type="tbl" sz="quarter" idx="11"/>
          </p:nvPr>
        </p:nvSpPr>
        <p:spPr>
          <a:xfrm>
            <a:off x="838200" y="3230563"/>
            <a:ext cx="9285288" cy="2733675"/>
          </a:xfrm>
        </p:spPr>
        <p:txBody>
          <a:bodyPr/>
          <a:lstStyle/>
          <a:p>
            <a:r>
              <a:rPr lang="en-US"/>
              <a:t>Click icon to add table</a:t>
            </a:r>
            <a:endParaRPr lang="en-GB"/>
          </a:p>
        </p:txBody>
      </p:sp>
    </p:spTree>
    <p:extLst>
      <p:ext uri="{BB962C8B-B14F-4D97-AF65-F5344CB8AC3E}">
        <p14:creationId xmlns:p14="http://schemas.microsoft.com/office/powerpoint/2010/main" val="10369042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able then Textbo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CBE58-3C95-88A6-3034-285FB763C634}"/>
              </a:ext>
            </a:extLst>
          </p:cNvPr>
          <p:cNvSpPr>
            <a:spLocks noGrp="1"/>
          </p:cNvSpPr>
          <p:nvPr>
            <p:ph type="title"/>
          </p:nvPr>
        </p:nvSpPr>
        <p:spPr/>
        <p:txBody>
          <a:bodyPr/>
          <a:lstStyle/>
          <a:p>
            <a:r>
              <a:rPr lang="en-US"/>
              <a:t>Click to edit Master title style</a:t>
            </a:r>
            <a:endParaRPr lang="en-GB" dirty="0"/>
          </a:p>
        </p:txBody>
      </p:sp>
      <p:sp>
        <p:nvSpPr>
          <p:cNvPr id="4" name="Text Placeholder 3">
            <a:extLst>
              <a:ext uri="{FF2B5EF4-FFF2-40B4-BE49-F238E27FC236}">
                <a16:creationId xmlns:a16="http://schemas.microsoft.com/office/drawing/2014/main" id="{C7735C8A-EFF8-C491-7BCB-99DF2DC73DCB}"/>
              </a:ext>
            </a:extLst>
          </p:cNvPr>
          <p:cNvSpPr>
            <a:spLocks noGrp="1"/>
          </p:cNvSpPr>
          <p:nvPr>
            <p:ph type="body" sz="quarter" idx="10"/>
          </p:nvPr>
        </p:nvSpPr>
        <p:spPr>
          <a:xfrm>
            <a:off x="838200" y="4915984"/>
            <a:ext cx="9285288" cy="931862"/>
          </a:xfrm>
        </p:spPr>
        <p:txBody>
          <a:bodyPr anchor="ctr">
            <a:normAutofit/>
          </a:bodyPr>
          <a:lstStyle>
            <a:lvl1pPr marL="0" indent="0">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8" name="Table Placeholder 7">
            <a:extLst>
              <a:ext uri="{FF2B5EF4-FFF2-40B4-BE49-F238E27FC236}">
                <a16:creationId xmlns:a16="http://schemas.microsoft.com/office/drawing/2014/main" id="{3B768190-5D5E-27F8-62BC-6611D8501C98}"/>
              </a:ext>
            </a:extLst>
          </p:cNvPr>
          <p:cNvSpPr>
            <a:spLocks noGrp="1"/>
          </p:cNvSpPr>
          <p:nvPr>
            <p:ph type="tbl" sz="quarter" idx="11"/>
          </p:nvPr>
        </p:nvSpPr>
        <p:spPr>
          <a:xfrm>
            <a:off x="838200" y="1836738"/>
            <a:ext cx="9285288" cy="2733675"/>
          </a:xfrm>
        </p:spPr>
        <p:txBody>
          <a:bodyPr/>
          <a:lstStyle/>
          <a:p>
            <a:r>
              <a:rPr lang="en-US"/>
              <a:t>Click icon to add table</a:t>
            </a:r>
            <a:endParaRPr lang="en-GB"/>
          </a:p>
        </p:txBody>
      </p:sp>
    </p:spTree>
    <p:extLst>
      <p:ext uri="{BB962C8B-B14F-4D97-AF65-F5344CB8AC3E}">
        <p14:creationId xmlns:p14="http://schemas.microsoft.com/office/powerpoint/2010/main" val="15175308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and Text Vertic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834E3-2A23-025C-BE58-C34BE3D1850B}"/>
              </a:ext>
            </a:extLst>
          </p:cNvPr>
          <p:cNvSpPr>
            <a:spLocks noGrp="1"/>
          </p:cNvSpPr>
          <p:nvPr>
            <p:ph type="title"/>
          </p:nvPr>
        </p:nvSpPr>
        <p:spPr/>
        <p:txBody>
          <a:bodyPr/>
          <a:lstStyle/>
          <a:p>
            <a:r>
              <a:rPr lang="en-US"/>
              <a:t>Click to edit Master title style</a:t>
            </a:r>
            <a:endParaRPr lang="en-GB"/>
          </a:p>
        </p:txBody>
      </p:sp>
      <p:sp>
        <p:nvSpPr>
          <p:cNvPr id="4" name="Picture Placeholder 3">
            <a:extLst>
              <a:ext uri="{FF2B5EF4-FFF2-40B4-BE49-F238E27FC236}">
                <a16:creationId xmlns:a16="http://schemas.microsoft.com/office/drawing/2014/main" id="{B0F23646-2898-FFF1-C69E-0D1439CF24EF}"/>
              </a:ext>
            </a:extLst>
          </p:cNvPr>
          <p:cNvSpPr>
            <a:spLocks noGrp="1"/>
          </p:cNvSpPr>
          <p:nvPr>
            <p:ph type="pic" sz="quarter" idx="10"/>
          </p:nvPr>
        </p:nvSpPr>
        <p:spPr>
          <a:xfrm>
            <a:off x="906463" y="1836738"/>
            <a:ext cx="4152647" cy="4460875"/>
          </a:xfrm>
        </p:spPr>
        <p:txBody>
          <a:bodyPr/>
          <a:lstStyle/>
          <a:p>
            <a:r>
              <a:rPr lang="en-US"/>
              <a:t>Click icon to add picture</a:t>
            </a:r>
            <a:endParaRPr lang="en-GB"/>
          </a:p>
        </p:txBody>
      </p:sp>
      <p:sp>
        <p:nvSpPr>
          <p:cNvPr id="6" name="Text Placeholder 5">
            <a:extLst>
              <a:ext uri="{FF2B5EF4-FFF2-40B4-BE49-F238E27FC236}">
                <a16:creationId xmlns:a16="http://schemas.microsoft.com/office/drawing/2014/main" id="{3457EAAD-596E-9533-B0E4-811AC742F774}"/>
              </a:ext>
            </a:extLst>
          </p:cNvPr>
          <p:cNvSpPr>
            <a:spLocks noGrp="1"/>
          </p:cNvSpPr>
          <p:nvPr>
            <p:ph type="body" sz="quarter" idx="11"/>
          </p:nvPr>
        </p:nvSpPr>
        <p:spPr>
          <a:xfrm>
            <a:off x="5469308" y="1836738"/>
            <a:ext cx="4654180" cy="44608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9341286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Narrow Image Left then Textbo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834E3-2A23-025C-BE58-C34BE3D1850B}"/>
              </a:ext>
            </a:extLst>
          </p:cNvPr>
          <p:cNvSpPr>
            <a:spLocks noGrp="1"/>
          </p:cNvSpPr>
          <p:nvPr>
            <p:ph type="title"/>
          </p:nvPr>
        </p:nvSpPr>
        <p:spPr/>
        <p:txBody>
          <a:bodyPr/>
          <a:lstStyle/>
          <a:p>
            <a:r>
              <a:rPr lang="en-US"/>
              <a:t>Click to edit Master title style</a:t>
            </a:r>
            <a:endParaRPr lang="en-GB"/>
          </a:p>
        </p:txBody>
      </p:sp>
      <p:sp>
        <p:nvSpPr>
          <p:cNvPr id="4" name="Picture Placeholder 3">
            <a:extLst>
              <a:ext uri="{FF2B5EF4-FFF2-40B4-BE49-F238E27FC236}">
                <a16:creationId xmlns:a16="http://schemas.microsoft.com/office/drawing/2014/main" id="{B0F23646-2898-FFF1-C69E-0D1439CF24EF}"/>
              </a:ext>
            </a:extLst>
          </p:cNvPr>
          <p:cNvSpPr>
            <a:spLocks noGrp="1"/>
          </p:cNvSpPr>
          <p:nvPr>
            <p:ph type="pic" sz="quarter" idx="10"/>
          </p:nvPr>
        </p:nvSpPr>
        <p:spPr>
          <a:xfrm>
            <a:off x="906464" y="1836738"/>
            <a:ext cx="1964924" cy="4460875"/>
          </a:xfrm>
        </p:spPr>
        <p:txBody>
          <a:bodyPr/>
          <a:lstStyle/>
          <a:p>
            <a:r>
              <a:rPr lang="en-US"/>
              <a:t>Click icon to add picture</a:t>
            </a:r>
            <a:endParaRPr lang="en-GB"/>
          </a:p>
        </p:txBody>
      </p:sp>
      <p:sp>
        <p:nvSpPr>
          <p:cNvPr id="6" name="Text Placeholder 5">
            <a:extLst>
              <a:ext uri="{FF2B5EF4-FFF2-40B4-BE49-F238E27FC236}">
                <a16:creationId xmlns:a16="http://schemas.microsoft.com/office/drawing/2014/main" id="{3457EAAD-596E-9533-B0E4-811AC742F774}"/>
              </a:ext>
            </a:extLst>
          </p:cNvPr>
          <p:cNvSpPr>
            <a:spLocks noGrp="1"/>
          </p:cNvSpPr>
          <p:nvPr>
            <p:ph type="body" sz="quarter" idx="11"/>
          </p:nvPr>
        </p:nvSpPr>
        <p:spPr>
          <a:xfrm>
            <a:off x="3358497" y="1836738"/>
            <a:ext cx="6764991" cy="44608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9299297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box then Narrow Image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834E3-2A23-025C-BE58-C34BE3D1850B}"/>
              </a:ext>
            </a:extLst>
          </p:cNvPr>
          <p:cNvSpPr>
            <a:spLocks noGrp="1"/>
          </p:cNvSpPr>
          <p:nvPr>
            <p:ph type="title"/>
          </p:nvPr>
        </p:nvSpPr>
        <p:spPr/>
        <p:txBody>
          <a:bodyPr/>
          <a:lstStyle/>
          <a:p>
            <a:r>
              <a:rPr lang="en-US"/>
              <a:t>Click to edit Master title style</a:t>
            </a:r>
            <a:endParaRPr lang="en-GB"/>
          </a:p>
        </p:txBody>
      </p:sp>
      <p:sp>
        <p:nvSpPr>
          <p:cNvPr id="4" name="Picture Placeholder 3">
            <a:extLst>
              <a:ext uri="{FF2B5EF4-FFF2-40B4-BE49-F238E27FC236}">
                <a16:creationId xmlns:a16="http://schemas.microsoft.com/office/drawing/2014/main" id="{B0F23646-2898-FFF1-C69E-0D1439CF24EF}"/>
              </a:ext>
            </a:extLst>
          </p:cNvPr>
          <p:cNvSpPr>
            <a:spLocks noGrp="1"/>
          </p:cNvSpPr>
          <p:nvPr>
            <p:ph type="pic" sz="quarter" idx="10"/>
          </p:nvPr>
        </p:nvSpPr>
        <p:spPr>
          <a:xfrm>
            <a:off x="8158131" y="1836737"/>
            <a:ext cx="1964924" cy="4460875"/>
          </a:xfrm>
        </p:spPr>
        <p:txBody>
          <a:bodyPr/>
          <a:lstStyle/>
          <a:p>
            <a:r>
              <a:rPr lang="en-US"/>
              <a:t>Click icon to add picture</a:t>
            </a:r>
            <a:endParaRPr lang="en-GB"/>
          </a:p>
        </p:txBody>
      </p:sp>
      <p:sp>
        <p:nvSpPr>
          <p:cNvPr id="6" name="Text Placeholder 5">
            <a:extLst>
              <a:ext uri="{FF2B5EF4-FFF2-40B4-BE49-F238E27FC236}">
                <a16:creationId xmlns:a16="http://schemas.microsoft.com/office/drawing/2014/main" id="{3457EAAD-596E-9533-B0E4-811AC742F774}"/>
              </a:ext>
            </a:extLst>
          </p:cNvPr>
          <p:cNvSpPr>
            <a:spLocks noGrp="1"/>
          </p:cNvSpPr>
          <p:nvPr>
            <p:ph type="body" sz="quarter" idx="11"/>
          </p:nvPr>
        </p:nvSpPr>
        <p:spPr>
          <a:xfrm>
            <a:off x="838200" y="1827583"/>
            <a:ext cx="6764991" cy="44608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9783434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and Picture Vertic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834E3-2A23-025C-BE58-C34BE3D1850B}"/>
              </a:ext>
            </a:extLst>
          </p:cNvPr>
          <p:cNvSpPr>
            <a:spLocks noGrp="1"/>
          </p:cNvSpPr>
          <p:nvPr>
            <p:ph type="title"/>
          </p:nvPr>
        </p:nvSpPr>
        <p:spPr/>
        <p:txBody>
          <a:bodyPr/>
          <a:lstStyle/>
          <a:p>
            <a:r>
              <a:rPr lang="en-US"/>
              <a:t>Click to edit Master title style</a:t>
            </a:r>
            <a:endParaRPr lang="en-GB"/>
          </a:p>
        </p:txBody>
      </p:sp>
      <p:sp>
        <p:nvSpPr>
          <p:cNvPr id="4" name="Picture Placeholder 3">
            <a:extLst>
              <a:ext uri="{FF2B5EF4-FFF2-40B4-BE49-F238E27FC236}">
                <a16:creationId xmlns:a16="http://schemas.microsoft.com/office/drawing/2014/main" id="{B0F23646-2898-FFF1-C69E-0D1439CF24EF}"/>
              </a:ext>
            </a:extLst>
          </p:cNvPr>
          <p:cNvSpPr>
            <a:spLocks noGrp="1"/>
          </p:cNvSpPr>
          <p:nvPr>
            <p:ph type="pic" sz="quarter" idx="10"/>
          </p:nvPr>
        </p:nvSpPr>
        <p:spPr>
          <a:xfrm>
            <a:off x="5982160" y="1862376"/>
            <a:ext cx="4152647" cy="4460875"/>
          </a:xfrm>
        </p:spPr>
        <p:txBody>
          <a:bodyPr/>
          <a:lstStyle/>
          <a:p>
            <a:r>
              <a:rPr lang="en-US"/>
              <a:t>Click icon to add picture</a:t>
            </a:r>
            <a:endParaRPr lang="en-GB"/>
          </a:p>
        </p:txBody>
      </p:sp>
      <p:sp>
        <p:nvSpPr>
          <p:cNvPr id="6" name="Text Placeholder 5">
            <a:extLst>
              <a:ext uri="{FF2B5EF4-FFF2-40B4-BE49-F238E27FC236}">
                <a16:creationId xmlns:a16="http://schemas.microsoft.com/office/drawing/2014/main" id="{3457EAAD-596E-9533-B0E4-811AC742F774}"/>
              </a:ext>
            </a:extLst>
          </p:cNvPr>
          <p:cNvSpPr>
            <a:spLocks noGrp="1"/>
          </p:cNvSpPr>
          <p:nvPr>
            <p:ph type="body" sz="quarter" idx="11"/>
          </p:nvPr>
        </p:nvSpPr>
        <p:spPr>
          <a:xfrm>
            <a:off x="838200" y="1862375"/>
            <a:ext cx="4654180" cy="44608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6325578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Embedded vide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012F3B-1ACA-6872-BEAB-3C3CE74910A0}"/>
              </a:ext>
            </a:extLst>
          </p:cNvPr>
          <p:cNvSpPr>
            <a:spLocks noGrp="1"/>
          </p:cNvSpPr>
          <p:nvPr>
            <p:ph type="title"/>
          </p:nvPr>
        </p:nvSpPr>
        <p:spPr/>
        <p:txBody>
          <a:bodyPr/>
          <a:lstStyle/>
          <a:p>
            <a:r>
              <a:rPr lang="en-US"/>
              <a:t>Click to edit Master title style</a:t>
            </a:r>
            <a:endParaRPr lang="en-GB"/>
          </a:p>
        </p:txBody>
      </p:sp>
      <p:sp>
        <p:nvSpPr>
          <p:cNvPr id="4" name="Media Placeholder 3">
            <a:extLst>
              <a:ext uri="{FF2B5EF4-FFF2-40B4-BE49-F238E27FC236}">
                <a16:creationId xmlns:a16="http://schemas.microsoft.com/office/drawing/2014/main" id="{BB080E31-7E11-DB9B-1F69-83AEE80DDB14}"/>
              </a:ext>
            </a:extLst>
          </p:cNvPr>
          <p:cNvSpPr>
            <a:spLocks noGrp="1"/>
          </p:cNvSpPr>
          <p:nvPr>
            <p:ph type="media" sz="quarter" idx="10"/>
          </p:nvPr>
        </p:nvSpPr>
        <p:spPr>
          <a:xfrm>
            <a:off x="581025" y="1136650"/>
            <a:ext cx="9542463" cy="5486400"/>
          </a:xfrm>
        </p:spPr>
        <p:txBody>
          <a:bodyPr/>
          <a:lstStyle/>
          <a:p>
            <a:r>
              <a:rPr lang="en-US"/>
              <a:t>Click icon to add media</a:t>
            </a:r>
            <a:endParaRPr lang="en-GB"/>
          </a:p>
        </p:txBody>
      </p:sp>
    </p:spTree>
    <p:extLst>
      <p:ext uri="{BB962C8B-B14F-4D97-AF65-F5344CB8AC3E}">
        <p14:creationId xmlns:p14="http://schemas.microsoft.com/office/powerpoint/2010/main" val="5926484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Two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5A88E4-50C5-CEB0-D6F6-232CC121C105}"/>
              </a:ext>
            </a:extLst>
          </p:cNvPr>
          <p:cNvSpPr>
            <a:spLocks noGrp="1"/>
          </p:cNvSpPr>
          <p:nvPr>
            <p:ph type="title"/>
          </p:nvPr>
        </p:nvSpPr>
        <p:spPr/>
        <p:txBody>
          <a:bodyPr/>
          <a:lstStyle/>
          <a:p>
            <a:r>
              <a:rPr lang="en-US"/>
              <a:t>Click to edit Master title style</a:t>
            </a:r>
            <a:endParaRPr lang="en-GB"/>
          </a:p>
        </p:txBody>
      </p:sp>
      <p:sp>
        <p:nvSpPr>
          <p:cNvPr id="4" name="Text Placeholder 3">
            <a:extLst>
              <a:ext uri="{FF2B5EF4-FFF2-40B4-BE49-F238E27FC236}">
                <a16:creationId xmlns:a16="http://schemas.microsoft.com/office/drawing/2014/main" id="{CD8E925E-7A20-C599-637B-001B04D0C1A4}"/>
              </a:ext>
            </a:extLst>
          </p:cNvPr>
          <p:cNvSpPr>
            <a:spLocks noGrp="1"/>
          </p:cNvSpPr>
          <p:nvPr>
            <p:ph type="body" sz="quarter" idx="10"/>
          </p:nvPr>
        </p:nvSpPr>
        <p:spPr>
          <a:xfrm>
            <a:off x="922338" y="1905000"/>
            <a:ext cx="9201150" cy="4503738"/>
          </a:xfrm>
        </p:spPr>
        <p:txBody>
          <a:bodyPr numCol="2" spcCol="360000"/>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914400" rtl="0" eaLnBrk="1" fontAlgn="auto" latinLnBrk="0" hangingPunct="1">
              <a:lnSpc>
                <a:spcPct val="90000"/>
              </a:lnSpc>
              <a:spcBef>
                <a:spcPts val="1000"/>
              </a:spcBef>
              <a:spcAft>
                <a:spcPts val="0"/>
              </a:spcAft>
              <a:buClr>
                <a:srgbClr val="70ADA3"/>
              </a:buClr>
              <a:buSzTx/>
              <a:buFont typeface="Arial" panose="020B0604020202020204" pitchFamily="34" charset="0"/>
              <a:buNone/>
              <a:tabLst/>
              <a:defRPr/>
            </a:pPr>
            <a:r>
              <a:rPr lang="en-US"/>
              <a:t>Click to edit Master text styles</a:t>
            </a:r>
          </a:p>
          <a:p>
            <a:pPr marL="0" marR="0" lvl="1" indent="0" algn="l" defTabSz="914400" rtl="0" eaLnBrk="1" fontAlgn="auto" latinLnBrk="0" hangingPunct="1">
              <a:lnSpc>
                <a:spcPct val="90000"/>
              </a:lnSpc>
              <a:spcBef>
                <a:spcPts val="1000"/>
              </a:spcBef>
              <a:spcAft>
                <a:spcPts val="0"/>
              </a:spcAft>
              <a:buClr>
                <a:srgbClr val="70ADA3"/>
              </a:buClr>
              <a:buSzTx/>
              <a:buFont typeface="Arial" panose="020B0604020202020204" pitchFamily="34" charset="0"/>
              <a:buNone/>
              <a:tabLst/>
              <a:defRPr/>
            </a:pPr>
            <a:r>
              <a:rPr lang="en-US"/>
              <a:t>Second level</a:t>
            </a:r>
          </a:p>
        </p:txBody>
      </p:sp>
    </p:spTree>
    <p:extLst>
      <p:ext uri="{BB962C8B-B14F-4D97-AF65-F5344CB8AC3E}">
        <p14:creationId xmlns:p14="http://schemas.microsoft.com/office/powerpoint/2010/main" val="6913985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Tab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84C620-1796-4692-1101-F3FDEA410159}"/>
              </a:ext>
            </a:extLst>
          </p:cNvPr>
          <p:cNvSpPr>
            <a:spLocks noGrp="1"/>
          </p:cNvSpPr>
          <p:nvPr>
            <p:ph type="title"/>
          </p:nvPr>
        </p:nvSpPr>
        <p:spPr/>
        <p:txBody>
          <a:bodyPr/>
          <a:lstStyle/>
          <a:p>
            <a:r>
              <a:rPr lang="en-US"/>
              <a:t>Click to edit Master title style</a:t>
            </a:r>
            <a:endParaRPr lang="en-GB"/>
          </a:p>
        </p:txBody>
      </p:sp>
      <p:sp>
        <p:nvSpPr>
          <p:cNvPr id="4" name="Table Placeholder 3">
            <a:extLst>
              <a:ext uri="{FF2B5EF4-FFF2-40B4-BE49-F238E27FC236}">
                <a16:creationId xmlns:a16="http://schemas.microsoft.com/office/drawing/2014/main" id="{97CDB0B7-62AD-A6A0-D617-52E07A759E44}"/>
              </a:ext>
            </a:extLst>
          </p:cNvPr>
          <p:cNvSpPr>
            <a:spLocks noGrp="1"/>
          </p:cNvSpPr>
          <p:nvPr>
            <p:ph type="tbl" sz="quarter" idx="10"/>
          </p:nvPr>
        </p:nvSpPr>
        <p:spPr>
          <a:xfrm>
            <a:off x="838200" y="2025650"/>
            <a:ext cx="4383088" cy="3802063"/>
          </a:xfrm>
        </p:spPr>
        <p:txBody>
          <a:bodyPr/>
          <a:lstStyle/>
          <a:p>
            <a:r>
              <a:rPr lang="en-US"/>
              <a:t>Click icon to add table</a:t>
            </a:r>
            <a:endParaRPr lang="en-GB"/>
          </a:p>
        </p:txBody>
      </p:sp>
      <p:sp>
        <p:nvSpPr>
          <p:cNvPr id="5" name="Table Placeholder 3">
            <a:extLst>
              <a:ext uri="{FF2B5EF4-FFF2-40B4-BE49-F238E27FC236}">
                <a16:creationId xmlns:a16="http://schemas.microsoft.com/office/drawing/2014/main" id="{E43D73FA-7799-9E42-8030-E8C238EB5EDB}"/>
              </a:ext>
            </a:extLst>
          </p:cNvPr>
          <p:cNvSpPr>
            <a:spLocks noGrp="1"/>
          </p:cNvSpPr>
          <p:nvPr>
            <p:ph type="tbl" sz="quarter" idx="11"/>
          </p:nvPr>
        </p:nvSpPr>
        <p:spPr>
          <a:xfrm>
            <a:off x="5739967" y="2025649"/>
            <a:ext cx="4383088" cy="3802063"/>
          </a:xfrm>
        </p:spPr>
        <p:txBody>
          <a:bodyPr/>
          <a:lstStyle/>
          <a:p>
            <a:r>
              <a:rPr lang="en-US"/>
              <a:t>Click icon to add table</a:t>
            </a:r>
            <a:endParaRPr lang="en-GB"/>
          </a:p>
        </p:txBody>
      </p:sp>
    </p:spTree>
    <p:extLst>
      <p:ext uri="{BB962C8B-B14F-4D97-AF65-F5344CB8AC3E}">
        <p14:creationId xmlns:p14="http://schemas.microsoft.com/office/powerpoint/2010/main" val="2759887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54F981-EC4B-FC5D-CB7F-B0A289E7AC30}"/>
              </a:ext>
            </a:extLst>
          </p:cNvPr>
          <p:cNvSpPr>
            <a:spLocks noGrp="1"/>
          </p:cNvSpPr>
          <p:nvPr>
            <p:ph type="title"/>
          </p:nvPr>
        </p:nvSpPr>
        <p:spPr/>
        <p:txBody>
          <a:bodyPr/>
          <a:lstStyle/>
          <a:p>
            <a:r>
              <a:rPr lang="en-US"/>
              <a:t>Click to edit Master title style</a:t>
            </a:r>
            <a:endParaRPr lang="en-GB"/>
          </a:p>
        </p:txBody>
      </p:sp>
      <p:sp>
        <p:nvSpPr>
          <p:cNvPr id="4" name="Picture Placeholder 3">
            <a:extLst>
              <a:ext uri="{FF2B5EF4-FFF2-40B4-BE49-F238E27FC236}">
                <a16:creationId xmlns:a16="http://schemas.microsoft.com/office/drawing/2014/main" id="{5B83A3D9-C306-A50D-2E83-735207441740}"/>
              </a:ext>
            </a:extLst>
          </p:cNvPr>
          <p:cNvSpPr>
            <a:spLocks noGrp="1"/>
          </p:cNvSpPr>
          <p:nvPr>
            <p:ph type="pic" sz="quarter" idx="10"/>
          </p:nvPr>
        </p:nvSpPr>
        <p:spPr>
          <a:xfrm>
            <a:off x="581114" y="1444625"/>
            <a:ext cx="9542374" cy="4451350"/>
          </a:xfrm>
        </p:spPr>
        <p:txBody>
          <a:bodyPr/>
          <a:lstStyle/>
          <a:p>
            <a:r>
              <a:rPr lang="en-US"/>
              <a:t>Click icon to add picture</a:t>
            </a:r>
            <a:endParaRPr lang="en-GB"/>
          </a:p>
        </p:txBody>
      </p:sp>
      <p:sp>
        <p:nvSpPr>
          <p:cNvPr id="6" name="Text Placeholder 5">
            <a:extLst>
              <a:ext uri="{FF2B5EF4-FFF2-40B4-BE49-F238E27FC236}">
                <a16:creationId xmlns:a16="http://schemas.microsoft.com/office/drawing/2014/main" id="{282CDA54-1359-1A3F-9450-4D5C5A366777}"/>
              </a:ext>
            </a:extLst>
          </p:cNvPr>
          <p:cNvSpPr>
            <a:spLocks noGrp="1"/>
          </p:cNvSpPr>
          <p:nvPr>
            <p:ph type="body" sz="quarter" idx="11" hasCustomPrompt="1"/>
          </p:nvPr>
        </p:nvSpPr>
        <p:spPr>
          <a:xfrm>
            <a:off x="581025" y="6110288"/>
            <a:ext cx="9542463" cy="444500"/>
          </a:xfrm>
        </p:spPr>
        <p:txBody>
          <a:bodyPr anchor="ctr">
            <a:noAutofit/>
          </a:bodyPr>
          <a:lstStyle>
            <a:lvl1pPr marL="0" indent="0">
              <a:buNone/>
              <a:defRPr sz="1400"/>
            </a:lvl1pPr>
            <a:lvl2pPr marL="457200" indent="0">
              <a:buNone/>
              <a:defRPr sz="1200"/>
            </a:lvl2pPr>
            <a:lvl3pPr>
              <a:defRPr sz="1100"/>
            </a:lvl3pPr>
            <a:lvl4pPr>
              <a:defRPr sz="1050"/>
            </a:lvl4pPr>
            <a:lvl5pPr>
              <a:defRPr sz="1050"/>
            </a:lvl5pPr>
          </a:lstStyle>
          <a:p>
            <a:pPr lvl="0"/>
            <a:r>
              <a:rPr lang="en-US" dirty="0"/>
              <a:t>Caption</a:t>
            </a:r>
          </a:p>
        </p:txBody>
      </p:sp>
    </p:spTree>
    <p:extLst>
      <p:ext uri="{BB962C8B-B14F-4D97-AF65-F5344CB8AC3E}">
        <p14:creationId xmlns:p14="http://schemas.microsoft.com/office/powerpoint/2010/main" val="33822253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E44EF-B460-0F0B-922E-70F59F34191F}"/>
              </a:ext>
            </a:extLst>
          </p:cNvPr>
          <p:cNvSpPr>
            <a:spLocks noGrp="1"/>
          </p:cNvSpPr>
          <p:nvPr>
            <p:ph type="ctrTitle"/>
          </p:nvPr>
        </p:nvSpPr>
        <p:spPr>
          <a:xfrm>
            <a:off x="517228" y="2955632"/>
            <a:ext cx="6059063" cy="1939635"/>
          </a:xfrm>
        </p:spPr>
        <p:txBody>
          <a:bodyPr anchor="b">
            <a:normAutofit/>
          </a:bodyPr>
          <a:lstStyle>
            <a:lvl1pPr algn="l">
              <a:defRPr sz="3200" strike="noStrike" cap="all" baseline="0">
                <a:solidFill>
                  <a:srgbClr val="4D8934"/>
                </a:solidFill>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5FCE09D1-136B-701C-E24A-0B129DEF8411}"/>
              </a:ext>
            </a:extLst>
          </p:cNvPr>
          <p:cNvSpPr>
            <a:spLocks noGrp="1"/>
          </p:cNvSpPr>
          <p:nvPr>
            <p:ph type="subTitle" idx="1"/>
          </p:nvPr>
        </p:nvSpPr>
        <p:spPr>
          <a:xfrm>
            <a:off x="517228" y="4895268"/>
            <a:ext cx="6059063" cy="1009073"/>
          </a:xfrm>
        </p:spPr>
        <p:txBody>
          <a:bodyPr anchor="b">
            <a:normAutofit/>
          </a:bodyPr>
          <a:lstStyle>
            <a:lvl1pPr marL="0" indent="0" algn="l">
              <a:buNone/>
              <a:defRPr sz="2000" cap="all" baseline="0">
                <a:solidFill>
                  <a:srgbClr val="4D8934"/>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pic>
        <p:nvPicPr>
          <p:cNvPr id="8" name="Picture 7" descr="A picture containing text, outdoor&#10;&#10;Description automatically generated">
            <a:extLst>
              <a:ext uri="{FF2B5EF4-FFF2-40B4-BE49-F238E27FC236}">
                <a16:creationId xmlns:a16="http://schemas.microsoft.com/office/drawing/2014/main" id="{00BF0293-6F82-4BBF-D0BD-611EC9D6BFB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98006" y="339660"/>
            <a:ext cx="3790752" cy="2615972"/>
          </a:xfrm>
          <a:prstGeom prst="rect">
            <a:avLst/>
          </a:prstGeom>
        </p:spPr>
      </p:pic>
      <p:pic>
        <p:nvPicPr>
          <p:cNvPr id="10" name="Picture 9" descr="A green and white logo&#10;&#10;Description automatically generated with low confidence">
            <a:extLst>
              <a:ext uri="{FF2B5EF4-FFF2-40B4-BE49-F238E27FC236}">
                <a16:creationId xmlns:a16="http://schemas.microsoft.com/office/drawing/2014/main" id="{6959662B-FD87-EB75-8134-0BC5FAF51FD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356" t="12217" r="45066" b="29972"/>
          <a:stretch/>
        </p:blipFill>
        <p:spPr>
          <a:xfrm>
            <a:off x="9393382" y="2893287"/>
            <a:ext cx="2798618" cy="3964713"/>
          </a:xfrm>
          <a:prstGeom prst="rect">
            <a:avLst/>
          </a:prstGeom>
        </p:spPr>
      </p:pic>
    </p:spTree>
    <p:extLst>
      <p:ext uri="{BB962C8B-B14F-4D97-AF65-F5344CB8AC3E}">
        <p14:creationId xmlns:p14="http://schemas.microsoft.com/office/powerpoint/2010/main" val="25548203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 preserve="1">
  <p:cSld name="End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E44EF-B460-0F0B-922E-70F59F34191F}"/>
              </a:ext>
            </a:extLst>
          </p:cNvPr>
          <p:cNvSpPr>
            <a:spLocks noGrp="1"/>
          </p:cNvSpPr>
          <p:nvPr>
            <p:ph type="ctrTitle" hasCustomPrompt="1"/>
          </p:nvPr>
        </p:nvSpPr>
        <p:spPr>
          <a:xfrm>
            <a:off x="5225961" y="2622346"/>
            <a:ext cx="6059063" cy="1939635"/>
          </a:xfrm>
        </p:spPr>
        <p:txBody>
          <a:bodyPr anchor="b">
            <a:normAutofit/>
          </a:bodyPr>
          <a:lstStyle>
            <a:lvl1pPr algn="l">
              <a:defRPr sz="3200" strike="noStrike" cap="all" baseline="0">
                <a:solidFill>
                  <a:srgbClr val="4D8934"/>
                </a:solidFill>
              </a:defRPr>
            </a:lvl1pPr>
          </a:lstStyle>
          <a:p>
            <a:r>
              <a:rPr lang="en-US" dirty="0"/>
              <a:t>Thanks for attending</a:t>
            </a:r>
            <a:endParaRPr lang="en-GB" dirty="0"/>
          </a:p>
        </p:txBody>
      </p:sp>
      <p:sp>
        <p:nvSpPr>
          <p:cNvPr id="3" name="Subtitle 2">
            <a:extLst>
              <a:ext uri="{FF2B5EF4-FFF2-40B4-BE49-F238E27FC236}">
                <a16:creationId xmlns:a16="http://schemas.microsoft.com/office/drawing/2014/main" id="{5FCE09D1-136B-701C-E24A-0B129DEF8411}"/>
              </a:ext>
            </a:extLst>
          </p:cNvPr>
          <p:cNvSpPr>
            <a:spLocks noGrp="1"/>
          </p:cNvSpPr>
          <p:nvPr>
            <p:ph type="subTitle" idx="1" hasCustomPrompt="1"/>
          </p:nvPr>
        </p:nvSpPr>
        <p:spPr>
          <a:xfrm>
            <a:off x="5225961" y="4561982"/>
            <a:ext cx="6059063" cy="1009073"/>
          </a:xfrm>
        </p:spPr>
        <p:txBody>
          <a:bodyPr anchor="b">
            <a:normAutofit/>
          </a:bodyPr>
          <a:lstStyle>
            <a:lvl1pPr marL="0" indent="0" algn="l">
              <a:buNone/>
              <a:defRPr sz="2000" cap="all" baseline="0">
                <a:solidFill>
                  <a:srgbClr val="4D8934"/>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Contact us: Enquiries@recmanager.co.uk</a:t>
            </a:r>
          </a:p>
        </p:txBody>
      </p:sp>
      <p:pic>
        <p:nvPicPr>
          <p:cNvPr id="8" name="Picture 7" descr="A picture containing text, outdoor&#10;&#10;Description automatically generated">
            <a:extLst>
              <a:ext uri="{FF2B5EF4-FFF2-40B4-BE49-F238E27FC236}">
                <a16:creationId xmlns:a16="http://schemas.microsoft.com/office/drawing/2014/main" id="{00BF0293-6F82-4BBF-D0BD-611EC9D6BFB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4458" y="339660"/>
            <a:ext cx="3790752" cy="2615972"/>
          </a:xfrm>
          <a:prstGeom prst="rect">
            <a:avLst/>
          </a:prstGeom>
        </p:spPr>
      </p:pic>
      <p:pic>
        <p:nvPicPr>
          <p:cNvPr id="6" name="Picture 5" descr="A green and white logo&#10;&#10;Description automatically generated with low confidence">
            <a:extLst>
              <a:ext uri="{FF2B5EF4-FFF2-40B4-BE49-F238E27FC236}">
                <a16:creationId xmlns:a16="http://schemas.microsoft.com/office/drawing/2014/main" id="{DDE74CEB-C666-A96F-0B98-433A6E43D30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356" t="12217" r="45066" b="29972"/>
          <a:stretch/>
        </p:blipFill>
        <p:spPr>
          <a:xfrm rot="5400000">
            <a:off x="583047" y="3476335"/>
            <a:ext cx="2798618" cy="3964713"/>
          </a:xfrm>
          <a:prstGeom prst="rect">
            <a:avLst/>
          </a:prstGeom>
        </p:spPr>
      </p:pic>
    </p:spTree>
    <p:extLst>
      <p:ext uri="{BB962C8B-B14F-4D97-AF65-F5344CB8AC3E}">
        <p14:creationId xmlns:p14="http://schemas.microsoft.com/office/powerpoint/2010/main" val="6276541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7642784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AB785-8985-A80E-806D-943192AADD1B}"/>
              </a:ext>
            </a:extLst>
          </p:cNvPr>
          <p:cNvSpPr>
            <a:spLocks noGrp="1"/>
          </p:cNvSpPr>
          <p:nvPr>
            <p:ph type="title" hasCustomPrompt="1"/>
          </p:nvPr>
        </p:nvSpPr>
        <p:spPr>
          <a:xfrm>
            <a:off x="4031672" y="2766219"/>
            <a:ext cx="6966527" cy="1325563"/>
          </a:xfrm>
        </p:spPr>
        <p:txBody>
          <a:bodyPr anchor="b">
            <a:normAutofit/>
          </a:bodyPr>
          <a:lstStyle>
            <a:lvl1pPr>
              <a:defRPr sz="2800"/>
            </a:lvl1pPr>
          </a:lstStyle>
          <a:p>
            <a:r>
              <a:rPr lang="en-US" dirty="0"/>
              <a:t>Section title</a:t>
            </a:r>
            <a:endParaRPr lang="en-GB" dirty="0"/>
          </a:p>
        </p:txBody>
      </p:sp>
      <p:sp>
        <p:nvSpPr>
          <p:cNvPr id="6" name="Text Placeholder 5">
            <a:extLst>
              <a:ext uri="{FF2B5EF4-FFF2-40B4-BE49-F238E27FC236}">
                <a16:creationId xmlns:a16="http://schemas.microsoft.com/office/drawing/2014/main" id="{71F3A676-D461-4214-79CA-6A1166138414}"/>
              </a:ext>
            </a:extLst>
          </p:cNvPr>
          <p:cNvSpPr>
            <a:spLocks noGrp="1"/>
          </p:cNvSpPr>
          <p:nvPr>
            <p:ph type="body" sz="quarter" idx="10" hasCustomPrompt="1"/>
          </p:nvPr>
        </p:nvSpPr>
        <p:spPr>
          <a:xfrm>
            <a:off x="4032250" y="4316413"/>
            <a:ext cx="6965950" cy="1084262"/>
          </a:xfrm>
        </p:spPr>
        <p:txBody>
          <a:bodyPr anchor="ctr"/>
          <a:lstStyle>
            <a:lvl1pPr marL="0" indent="0">
              <a:buNone/>
              <a:defRPr cap="all" spc="300" baseline="0"/>
            </a:lvl1pPr>
          </a:lstStyle>
          <a:p>
            <a:pPr lvl="0"/>
            <a:r>
              <a:rPr lang="en-US" dirty="0"/>
              <a:t>Presenter Name</a:t>
            </a:r>
            <a:endParaRPr lang="en-GB" dirty="0"/>
          </a:p>
        </p:txBody>
      </p:sp>
    </p:spTree>
    <p:extLst>
      <p:ext uri="{BB962C8B-B14F-4D97-AF65-F5344CB8AC3E}">
        <p14:creationId xmlns:p14="http://schemas.microsoft.com/office/powerpoint/2010/main" val="41158316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ducing Presenters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575E2-058B-7E11-CD53-2539375E87FD}"/>
              </a:ext>
            </a:extLst>
          </p:cNvPr>
          <p:cNvSpPr>
            <a:spLocks noGrp="1"/>
          </p:cNvSpPr>
          <p:nvPr>
            <p:ph type="title" hasCustomPrompt="1"/>
          </p:nvPr>
        </p:nvSpPr>
        <p:spPr/>
        <p:txBody>
          <a:bodyPr/>
          <a:lstStyle>
            <a:lvl1pPr>
              <a:defRPr/>
            </a:lvl1pPr>
          </a:lstStyle>
          <a:p>
            <a:r>
              <a:rPr lang="en-US" dirty="0"/>
              <a:t>Introducing your presenters</a:t>
            </a:r>
            <a:endParaRPr lang="en-GB" dirty="0"/>
          </a:p>
        </p:txBody>
      </p:sp>
      <p:sp>
        <p:nvSpPr>
          <p:cNvPr id="4" name="Picture Placeholder 3">
            <a:extLst>
              <a:ext uri="{FF2B5EF4-FFF2-40B4-BE49-F238E27FC236}">
                <a16:creationId xmlns:a16="http://schemas.microsoft.com/office/drawing/2014/main" id="{64A48518-35F9-535A-C077-59E61401884B}"/>
              </a:ext>
            </a:extLst>
          </p:cNvPr>
          <p:cNvSpPr>
            <a:spLocks noGrp="1"/>
          </p:cNvSpPr>
          <p:nvPr>
            <p:ph type="pic" sz="quarter" idx="10"/>
          </p:nvPr>
        </p:nvSpPr>
        <p:spPr>
          <a:xfrm>
            <a:off x="838200" y="1606550"/>
            <a:ext cx="3521075" cy="3384550"/>
          </a:xfrm>
          <a:ln>
            <a:solidFill>
              <a:schemeClr val="accent3"/>
            </a:solidFill>
          </a:ln>
        </p:spPr>
        <p:txBody>
          <a:bodyPr/>
          <a:lstStyle>
            <a:lvl1pPr>
              <a:defRPr>
                <a:ln>
                  <a:solidFill>
                    <a:schemeClr val="accent3"/>
                  </a:solidFill>
                </a:ln>
              </a:defRPr>
            </a:lvl1pPr>
          </a:lstStyle>
          <a:p>
            <a:r>
              <a:rPr lang="en-US"/>
              <a:t>Click icon to add picture</a:t>
            </a:r>
            <a:endParaRPr lang="en-GB"/>
          </a:p>
        </p:txBody>
      </p:sp>
      <p:sp>
        <p:nvSpPr>
          <p:cNvPr id="5" name="Picture Placeholder 3">
            <a:extLst>
              <a:ext uri="{FF2B5EF4-FFF2-40B4-BE49-F238E27FC236}">
                <a16:creationId xmlns:a16="http://schemas.microsoft.com/office/drawing/2014/main" id="{ADD18D3C-B836-DFCD-D7DB-1701542FE7B5}"/>
              </a:ext>
            </a:extLst>
          </p:cNvPr>
          <p:cNvSpPr>
            <a:spLocks noGrp="1"/>
          </p:cNvSpPr>
          <p:nvPr>
            <p:ph type="pic" sz="quarter" idx="11"/>
          </p:nvPr>
        </p:nvSpPr>
        <p:spPr>
          <a:xfrm>
            <a:off x="4929410" y="1606550"/>
            <a:ext cx="3521075" cy="3384550"/>
          </a:xfrm>
          <a:ln>
            <a:solidFill>
              <a:schemeClr val="accent3"/>
            </a:solidFill>
          </a:ln>
        </p:spPr>
        <p:txBody>
          <a:bodyPr/>
          <a:lstStyle/>
          <a:p>
            <a:r>
              <a:rPr lang="en-US"/>
              <a:t>Click icon to add picture</a:t>
            </a:r>
            <a:endParaRPr lang="en-GB"/>
          </a:p>
        </p:txBody>
      </p:sp>
      <p:sp>
        <p:nvSpPr>
          <p:cNvPr id="7" name="Text Placeholder 6">
            <a:extLst>
              <a:ext uri="{FF2B5EF4-FFF2-40B4-BE49-F238E27FC236}">
                <a16:creationId xmlns:a16="http://schemas.microsoft.com/office/drawing/2014/main" id="{FFD1FC4F-0D7B-E5CA-BD1E-29065B1B1452}"/>
              </a:ext>
            </a:extLst>
          </p:cNvPr>
          <p:cNvSpPr>
            <a:spLocks noGrp="1"/>
          </p:cNvSpPr>
          <p:nvPr>
            <p:ph type="body" sz="quarter" idx="12" hasCustomPrompt="1"/>
          </p:nvPr>
        </p:nvSpPr>
        <p:spPr>
          <a:xfrm>
            <a:off x="1376363" y="4606925"/>
            <a:ext cx="3552825" cy="1358038"/>
          </a:xfrm>
          <a:ln w="38100"/>
        </p:spPr>
        <p:style>
          <a:lnRef idx="2">
            <a:schemeClr val="accent3"/>
          </a:lnRef>
          <a:fillRef idx="1">
            <a:schemeClr val="lt1"/>
          </a:fillRef>
          <a:effectRef idx="0">
            <a:schemeClr val="accent3"/>
          </a:effectRef>
          <a:fontRef idx="minor">
            <a:schemeClr val="dk1"/>
          </a:fontRef>
        </p:style>
        <p:txBody>
          <a:bodyPr anchor="ctr">
            <a:normAutofit/>
          </a:bodyPr>
          <a:lstStyle>
            <a:lvl1pPr marL="0" indent="0">
              <a:buNone/>
              <a:defRPr sz="1200">
                <a:latin typeface="Roboto" panose="02000000000000000000" pitchFamily="2" charset="0"/>
                <a:ea typeface="Roboto" panose="02000000000000000000" pitchFamily="2" charset="0"/>
              </a:defRPr>
            </a:lvl1pPr>
          </a:lstStyle>
          <a:p>
            <a:pPr lvl="0"/>
            <a:r>
              <a:rPr lang="en-US" dirty="0"/>
              <a:t>Name, Organisation, and Role</a:t>
            </a:r>
            <a:endParaRPr lang="en-GB" dirty="0"/>
          </a:p>
        </p:txBody>
      </p:sp>
      <p:sp>
        <p:nvSpPr>
          <p:cNvPr id="9" name="Text Placeholder 6">
            <a:extLst>
              <a:ext uri="{FF2B5EF4-FFF2-40B4-BE49-F238E27FC236}">
                <a16:creationId xmlns:a16="http://schemas.microsoft.com/office/drawing/2014/main" id="{540BE4E4-02A2-6F97-B571-E7208D0B0958}"/>
              </a:ext>
            </a:extLst>
          </p:cNvPr>
          <p:cNvSpPr>
            <a:spLocks noGrp="1"/>
          </p:cNvSpPr>
          <p:nvPr>
            <p:ph type="body" sz="quarter" idx="14" hasCustomPrompt="1"/>
          </p:nvPr>
        </p:nvSpPr>
        <p:spPr>
          <a:xfrm>
            <a:off x="5467795" y="4607667"/>
            <a:ext cx="3552825" cy="1358039"/>
          </a:xfrm>
          <a:ln w="38100"/>
        </p:spPr>
        <p:style>
          <a:lnRef idx="2">
            <a:schemeClr val="accent3"/>
          </a:lnRef>
          <a:fillRef idx="1">
            <a:schemeClr val="lt1"/>
          </a:fillRef>
          <a:effectRef idx="0">
            <a:schemeClr val="accent3"/>
          </a:effectRef>
          <a:fontRef idx="minor">
            <a:schemeClr val="dk1"/>
          </a:fontRef>
        </p:style>
        <p:txBody>
          <a:bodyPr anchor="ctr">
            <a:normAutofit/>
          </a:bodyPr>
          <a:lstStyle>
            <a:lvl1pPr marL="0" indent="0">
              <a:buNone/>
              <a:defRPr sz="1200">
                <a:latin typeface="Roboto" panose="02000000000000000000" pitchFamily="2" charset="0"/>
                <a:ea typeface="Roboto" panose="02000000000000000000" pitchFamily="2" charset="0"/>
              </a:defRPr>
            </a:lvl1pPr>
          </a:lstStyle>
          <a:p>
            <a:pPr lvl="0"/>
            <a:r>
              <a:rPr lang="en-US" dirty="0"/>
              <a:t>Name, Organisation, and Role</a:t>
            </a:r>
            <a:endParaRPr lang="en-GB" dirty="0"/>
          </a:p>
        </p:txBody>
      </p:sp>
    </p:spTree>
    <p:extLst>
      <p:ext uri="{BB962C8B-B14F-4D97-AF65-F5344CB8AC3E}">
        <p14:creationId xmlns:p14="http://schemas.microsoft.com/office/powerpoint/2010/main" val="24031404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troducing Presenters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575E2-058B-7E11-CD53-2539375E87FD}"/>
              </a:ext>
            </a:extLst>
          </p:cNvPr>
          <p:cNvSpPr>
            <a:spLocks noGrp="1"/>
          </p:cNvSpPr>
          <p:nvPr>
            <p:ph type="title" hasCustomPrompt="1"/>
          </p:nvPr>
        </p:nvSpPr>
        <p:spPr/>
        <p:txBody>
          <a:bodyPr/>
          <a:lstStyle>
            <a:lvl1pPr>
              <a:defRPr/>
            </a:lvl1pPr>
          </a:lstStyle>
          <a:p>
            <a:r>
              <a:rPr lang="en-US" dirty="0"/>
              <a:t>Introducing your presenters</a:t>
            </a:r>
            <a:endParaRPr lang="en-GB" dirty="0"/>
          </a:p>
        </p:txBody>
      </p:sp>
      <p:sp>
        <p:nvSpPr>
          <p:cNvPr id="4" name="Picture Placeholder 3">
            <a:extLst>
              <a:ext uri="{FF2B5EF4-FFF2-40B4-BE49-F238E27FC236}">
                <a16:creationId xmlns:a16="http://schemas.microsoft.com/office/drawing/2014/main" id="{64A48518-35F9-535A-C077-59E61401884B}"/>
              </a:ext>
            </a:extLst>
          </p:cNvPr>
          <p:cNvSpPr>
            <a:spLocks noGrp="1"/>
          </p:cNvSpPr>
          <p:nvPr>
            <p:ph type="pic" sz="quarter" idx="10"/>
          </p:nvPr>
        </p:nvSpPr>
        <p:spPr>
          <a:xfrm>
            <a:off x="838200" y="1606550"/>
            <a:ext cx="2631393" cy="3153457"/>
          </a:xfrm>
          <a:ln>
            <a:solidFill>
              <a:schemeClr val="accent3"/>
            </a:solidFill>
          </a:ln>
        </p:spPr>
        <p:txBody>
          <a:bodyPr/>
          <a:lstStyle>
            <a:lvl1pPr>
              <a:defRPr>
                <a:ln>
                  <a:solidFill>
                    <a:schemeClr val="accent3"/>
                  </a:solidFill>
                </a:ln>
              </a:defRPr>
            </a:lvl1pPr>
          </a:lstStyle>
          <a:p>
            <a:r>
              <a:rPr lang="en-US"/>
              <a:t>Click icon to add picture</a:t>
            </a:r>
            <a:endParaRPr lang="en-GB"/>
          </a:p>
        </p:txBody>
      </p:sp>
      <p:sp>
        <p:nvSpPr>
          <p:cNvPr id="5" name="Picture Placeholder 3">
            <a:extLst>
              <a:ext uri="{FF2B5EF4-FFF2-40B4-BE49-F238E27FC236}">
                <a16:creationId xmlns:a16="http://schemas.microsoft.com/office/drawing/2014/main" id="{ADD18D3C-B836-DFCD-D7DB-1701542FE7B5}"/>
              </a:ext>
            </a:extLst>
          </p:cNvPr>
          <p:cNvSpPr>
            <a:spLocks noGrp="1"/>
          </p:cNvSpPr>
          <p:nvPr>
            <p:ph type="pic" sz="quarter" idx="11"/>
          </p:nvPr>
        </p:nvSpPr>
        <p:spPr>
          <a:xfrm>
            <a:off x="4117560" y="1606550"/>
            <a:ext cx="2631393" cy="3401286"/>
          </a:xfrm>
          <a:ln>
            <a:solidFill>
              <a:schemeClr val="accent3"/>
            </a:solidFill>
          </a:ln>
        </p:spPr>
        <p:txBody>
          <a:bodyPr/>
          <a:lstStyle/>
          <a:p>
            <a:r>
              <a:rPr lang="en-US"/>
              <a:t>Click icon to add picture</a:t>
            </a:r>
            <a:endParaRPr lang="en-GB"/>
          </a:p>
        </p:txBody>
      </p:sp>
      <p:sp>
        <p:nvSpPr>
          <p:cNvPr id="7" name="Text Placeholder 6">
            <a:extLst>
              <a:ext uri="{FF2B5EF4-FFF2-40B4-BE49-F238E27FC236}">
                <a16:creationId xmlns:a16="http://schemas.microsoft.com/office/drawing/2014/main" id="{FFD1FC4F-0D7B-E5CA-BD1E-29065B1B1452}"/>
              </a:ext>
            </a:extLst>
          </p:cNvPr>
          <p:cNvSpPr>
            <a:spLocks noGrp="1"/>
          </p:cNvSpPr>
          <p:nvPr>
            <p:ph type="body" sz="quarter" idx="12" hasCustomPrompt="1"/>
          </p:nvPr>
        </p:nvSpPr>
        <p:spPr>
          <a:xfrm>
            <a:off x="1134648" y="4427664"/>
            <a:ext cx="2982912" cy="1135849"/>
          </a:xfrm>
          <a:ln w="38100"/>
        </p:spPr>
        <p:style>
          <a:lnRef idx="2">
            <a:schemeClr val="accent3"/>
          </a:lnRef>
          <a:fillRef idx="1">
            <a:schemeClr val="lt1"/>
          </a:fillRef>
          <a:effectRef idx="0">
            <a:schemeClr val="accent3"/>
          </a:effectRef>
          <a:fontRef idx="minor">
            <a:schemeClr val="dk1"/>
          </a:fontRef>
        </p:style>
        <p:txBody>
          <a:bodyPr anchor="ctr">
            <a:normAutofit/>
          </a:bodyPr>
          <a:lstStyle>
            <a:lvl1pPr marL="0" indent="0">
              <a:buNone/>
              <a:defRPr sz="1200">
                <a:latin typeface="Roboto" panose="02000000000000000000" pitchFamily="2" charset="0"/>
                <a:ea typeface="Roboto" panose="02000000000000000000" pitchFamily="2" charset="0"/>
              </a:defRPr>
            </a:lvl1pPr>
          </a:lstStyle>
          <a:p>
            <a:pPr lvl="0"/>
            <a:r>
              <a:rPr lang="en-US" dirty="0"/>
              <a:t>Name, Organisation, and Role</a:t>
            </a:r>
            <a:endParaRPr lang="en-GB" dirty="0"/>
          </a:p>
        </p:txBody>
      </p:sp>
      <p:sp>
        <p:nvSpPr>
          <p:cNvPr id="9" name="Text Placeholder 6">
            <a:extLst>
              <a:ext uri="{FF2B5EF4-FFF2-40B4-BE49-F238E27FC236}">
                <a16:creationId xmlns:a16="http://schemas.microsoft.com/office/drawing/2014/main" id="{540BE4E4-02A2-6F97-B571-E7208D0B0958}"/>
              </a:ext>
            </a:extLst>
          </p:cNvPr>
          <p:cNvSpPr>
            <a:spLocks noGrp="1"/>
          </p:cNvSpPr>
          <p:nvPr>
            <p:ph type="body" sz="quarter" idx="14" hasCustomPrompt="1"/>
          </p:nvPr>
        </p:nvSpPr>
        <p:spPr>
          <a:xfrm>
            <a:off x="4414007" y="4440282"/>
            <a:ext cx="2982913" cy="1135107"/>
          </a:xfrm>
          <a:ln w="38100"/>
        </p:spPr>
        <p:style>
          <a:lnRef idx="2">
            <a:schemeClr val="accent3"/>
          </a:lnRef>
          <a:fillRef idx="1">
            <a:schemeClr val="lt1"/>
          </a:fillRef>
          <a:effectRef idx="0">
            <a:schemeClr val="accent3"/>
          </a:effectRef>
          <a:fontRef idx="minor">
            <a:schemeClr val="dk1"/>
          </a:fontRef>
        </p:style>
        <p:txBody>
          <a:bodyPr anchor="ctr">
            <a:normAutofit/>
          </a:bodyPr>
          <a:lstStyle>
            <a:lvl1pPr marL="0" indent="0">
              <a:buNone/>
              <a:defRPr sz="1200">
                <a:latin typeface="Roboto" panose="02000000000000000000" pitchFamily="2" charset="0"/>
                <a:ea typeface="Roboto" panose="02000000000000000000" pitchFamily="2" charset="0"/>
              </a:defRPr>
            </a:lvl1pPr>
          </a:lstStyle>
          <a:p>
            <a:pPr lvl="0"/>
            <a:r>
              <a:rPr lang="en-US" dirty="0"/>
              <a:t>Name, Organisation, and Role</a:t>
            </a:r>
            <a:endParaRPr lang="en-GB" dirty="0"/>
          </a:p>
        </p:txBody>
      </p:sp>
      <p:sp>
        <p:nvSpPr>
          <p:cNvPr id="8" name="Picture Placeholder 3">
            <a:extLst>
              <a:ext uri="{FF2B5EF4-FFF2-40B4-BE49-F238E27FC236}">
                <a16:creationId xmlns:a16="http://schemas.microsoft.com/office/drawing/2014/main" id="{A98B74B8-0426-0468-EDAA-F71E7C8A76DD}"/>
              </a:ext>
            </a:extLst>
          </p:cNvPr>
          <p:cNvSpPr>
            <a:spLocks noGrp="1"/>
          </p:cNvSpPr>
          <p:nvPr>
            <p:ph type="pic" sz="quarter" idx="15"/>
          </p:nvPr>
        </p:nvSpPr>
        <p:spPr>
          <a:xfrm>
            <a:off x="7491662" y="1606550"/>
            <a:ext cx="2631393" cy="3401286"/>
          </a:xfrm>
          <a:ln>
            <a:solidFill>
              <a:schemeClr val="accent3"/>
            </a:solidFill>
          </a:ln>
        </p:spPr>
        <p:txBody>
          <a:bodyPr/>
          <a:lstStyle/>
          <a:p>
            <a:r>
              <a:rPr lang="en-US"/>
              <a:t>Click icon to add picture</a:t>
            </a:r>
            <a:endParaRPr lang="en-GB"/>
          </a:p>
        </p:txBody>
      </p:sp>
      <p:sp>
        <p:nvSpPr>
          <p:cNvPr id="10" name="Text Placeholder 6">
            <a:extLst>
              <a:ext uri="{FF2B5EF4-FFF2-40B4-BE49-F238E27FC236}">
                <a16:creationId xmlns:a16="http://schemas.microsoft.com/office/drawing/2014/main" id="{17FE27AF-59F4-8B4D-0BC2-3B7AC8A6FD97}"/>
              </a:ext>
            </a:extLst>
          </p:cNvPr>
          <p:cNvSpPr>
            <a:spLocks noGrp="1"/>
          </p:cNvSpPr>
          <p:nvPr>
            <p:ph type="body" sz="quarter" idx="16" hasCustomPrompt="1"/>
          </p:nvPr>
        </p:nvSpPr>
        <p:spPr>
          <a:xfrm>
            <a:off x="7787371" y="4440281"/>
            <a:ext cx="2982913" cy="1135107"/>
          </a:xfrm>
          <a:ln w="38100"/>
        </p:spPr>
        <p:style>
          <a:lnRef idx="2">
            <a:schemeClr val="accent3"/>
          </a:lnRef>
          <a:fillRef idx="1">
            <a:schemeClr val="lt1"/>
          </a:fillRef>
          <a:effectRef idx="0">
            <a:schemeClr val="accent3"/>
          </a:effectRef>
          <a:fontRef idx="minor">
            <a:schemeClr val="dk1"/>
          </a:fontRef>
        </p:style>
        <p:txBody>
          <a:bodyPr anchor="ctr">
            <a:normAutofit/>
          </a:bodyPr>
          <a:lstStyle>
            <a:lvl1pPr marL="0" indent="0">
              <a:buNone/>
              <a:defRPr sz="1200">
                <a:latin typeface="Roboto" panose="02000000000000000000" pitchFamily="2" charset="0"/>
                <a:ea typeface="Roboto" panose="02000000000000000000" pitchFamily="2" charset="0"/>
              </a:defRPr>
            </a:lvl1pPr>
          </a:lstStyle>
          <a:p>
            <a:pPr lvl="0"/>
            <a:r>
              <a:rPr lang="en-US" dirty="0"/>
              <a:t>Name, Organisation, and Role</a:t>
            </a:r>
            <a:endParaRPr lang="en-GB" dirty="0"/>
          </a:p>
        </p:txBody>
      </p:sp>
    </p:spTree>
    <p:extLst>
      <p:ext uri="{BB962C8B-B14F-4D97-AF65-F5344CB8AC3E}">
        <p14:creationId xmlns:p14="http://schemas.microsoft.com/office/powerpoint/2010/main" val="4227565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troducing Presenters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575E2-058B-7E11-CD53-2539375E87FD}"/>
              </a:ext>
            </a:extLst>
          </p:cNvPr>
          <p:cNvSpPr>
            <a:spLocks noGrp="1"/>
          </p:cNvSpPr>
          <p:nvPr>
            <p:ph type="title" hasCustomPrompt="1"/>
          </p:nvPr>
        </p:nvSpPr>
        <p:spPr/>
        <p:txBody>
          <a:bodyPr/>
          <a:lstStyle>
            <a:lvl1pPr>
              <a:defRPr/>
            </a:lvl1pPr>
          </a:lstStyle>
          <a:p>
            <a:r>
              <a:rPr lang="en-US" dirty="0"/>
              <a:t>Introducing your presenters</a:t>
            </a:r>
            <a:endParaRPr lang="en-GB" dirty="0"/>
          </a:p>
        </p:txBody>
      </p:sp>
      <p:sp>
        <p:nvSpPr>
          <p:cNvPr id="4" name="Picture Placeholder 3">
            <a:extLst>
              <a:ext uri="{FF2B5EF4-FFF2-40B4-BE49-F238E27FC236}">
                <a16:creationId xmlns:a16="http://schemas.microsoft.com/office/drawing/2014/main" id="{64A48518-35F9-535A-C077-59E61401884B}"/>
              </a:ext>
            </a:extLst>
          </p:cNvPr>
          <p:cNvSpPr>
            <a:spLocks noGrp="1"/>
          </p:cNvSpPr>
          <p:nvPr>
            <p:ph type="pic" sz="quarter" idx="10"/>
          </p:nvPr>
        </p:nvSpPr>
        <p:spPr>
          <a:xfrm>
            <a:off x="838200" y="1922804"/>
            <a:ext cx="1964821" cy="2324485"/>
          </a:xfrm>
          <a:ln>
            <a:solidFill>
              <a:schemeClr val="accent3"/>
            </a:solidFill>
          </a:ln>
        </p:spPr>
        <p:txBody>
          <a:bodyPr/>
          <a:lstStyle>
            <a:lvl1pPr>
              <a:defRPr>
                <a:ln>
                  <a:solidFill>
                    <a:schemeClr val="accent3"/>
                  </a:solidFill>
                </a:ln>
              </a:defRPr>
            </a:lvl1pPr>
          </a:lstStyle>
          <a:p>
            <a:r>
              <a:rPr lang="en-US"/>
              <a:t>Click icon to add picture</a:t>
            </a:r>
            <a:endParaRPr lang="en-GB"/>
          </a:p>
        </p:txBody>
      </p:sp>
      <p:sp>
        <p:nvSpPr>
          <p:cNvPr id="7" name="Text Placeholder 6">
            <a:extLst>
              <a:ext uri="{FF2B5EF4-FFF2-40B4-BE49-F238E27FC236}">
                <a16:creationId xmlns:a16="http://schemas.microsoft.com/office/drawing/2014/main" id="{FFD1FC4F-0D7B-E5CA-BD1E-29065B1B1452}"/>
              </a:ext>
            </a:extLst>
          </p:cNvPr>
          <p:cNvSpPr>
            <a:spLocks noGrp="1"/>
          </p:cNvSpPr>
          <p:nvPr>
            <p:ph type="body" sz="quarter" idx="12" hasCustomPrompt="1"/>
          </p:nvPr>
        </p:nvSpPr>
        <p:spPr>
          <a:xfrm>
            <a:off x="838200" y="4247289"/>
            <a:ext cx="1964821" cy="1374930"/>
          </a:xfrm>
          <a:ln w="38100"/>
        </p:spPr>
        <p:style>
          <a:lnRef idx="2">
            <a:schemeClr val="accent3"/>
          </a:lnRef>
          <a:fillRef idx="1">
            <a:schemeClr val="lt1"/>
          </a:fillRef>
          <a:effectRef idx="0">
            <a:schemeClr val="accent3"/>
          </a:effectRef>
          <a:fontRef idx="minor">
            <a:schemeClr val="dk1"/>
          </a:fontRef>
        </p:style>
        <p:txBody>
          <a:bodyPr anchor="ctr">
            <a:normAutofit/>
          </a:bodyPr>
          <a:lstStyle>
            <a:lvl1pPr marL="0" indent="0">
              <a:buNone/>
              <a:defRPr sz="1200">
                <a:latin typeface="Roboto" panose="02000000000000000000" pitchFamily="2" charset="0"/>
                <a:ea typeface="Roboto" panose="02000000000000000000" pitchFamily="2" charset="0"/>
              </a:defRPr>
            </a:lvl1pPr>
          </a:lstStyle>
          <a:p>
            <a:pPr lvl="0"/>
            <a:r>
              <a:rPr lang="en-US" dirty="0"/>
              <a:t>Name, Organisation, and Role</a:t>
            </a:r>
            <a:endParaRPr lang="en-GB" dirty="0"/>
          </a:p>
        </p:txBody>
      </p:sp>
      <p:sp>
        <p:nvSpPr>
          <p:cNvPr id="11" name="Picture Placeholder 3">
            <a:extLst>
              <a:ext uri="{FF2B5EF4-FFF2-40B4-BE49-F238E27FC236}">
                <a16:creationId xmlns:a16="http://schemas.microsoft.com/office/drawing/2014/main" id="{2C602C5F-F1E1-2B20-CC7B-72A761E31A10}"/>
              </a:ext>
            </a:extLst>
          </p:cNvPr>
          <p:cNvSpPr>
            <a:spLocks noGrp="1"/>
          </p:cNvSpPr>
          <p:nvPr>
            <p:ph type="pic" sz="quarter" idx="13"/>
          </p:nvPr>
        </p:nvSpPr>
        <p:spPr>
          <a:xfrm>
            <a:off x="3238144" y="1922804"/>
            <a:ext cx="1964821" cy="2324485"/>
          </a:xfrm>
          <a:ln>
            <a:solidFill>
              <a:schemeClr val="accent3"/>
            </a:solidFill>
          </a:ln>
        </p:spPr>
        <p:txBody>
          <a:bodyPr/>
          <a:lstStyle>
            <a:lvl1pPr>
              <a:defRPr>
                <a:ln>
                  <a:solidFill>
                    <a:schemeClr val="accent3"/>
                  </a:solidFill>
                </a:ln>
              </a:defRPr>
            </a:lvl1pPr>
          </a:lstStyle>
          <a:p>
            <a:r>
              <a:rPr lang="en-US"/>
              <a:t>Click icon to add picture</a:t>
            </a:r>
            <a:endParaRPr lang="en-GB"/>
          </a:p>
        </p:txBody>
      </p:sp>
      <p:sp>
        <p:nvSpPr>
          <p:cNvPr id="12" name="Text Placeholder 6">
            <a:extLst>
              <a:ext uri="{FF2B5EF4-FFF2-40B4-BE49-F238E27FC236}">
                <a16:creationId xmlns:a16="http://schemas.microsoft.com/office/drawing/2014/main" id="{16E191BD-962D-F291-3568-61150F6B3421}"/>
              </a:ext>
            </a:extLst>
          </p:cNvPr>
          <p:cNvSpPr>
            <a:spLocks noGrp="1"/>
          </p:cNvSpPr>
          <p:nvPr>
            <p:ph type="body" sz="quarter" idx="14" hasCustomPrompt="1"/>
          </p:nvPr>
        </p:nvSpPr>
        <p:spPr>
          <a:xfrm>
            <a:off x="3238144" y="4247289"/>
            <a:ext cx="1964821" cy="1374930"/>
          </a:xfrm>
          <a:ln w="38100"/>
        </p:spPr>
        <p:style>
          <a:lnRef idx="2">
            <a:schemeClr val="accent3"/>
          </a:lnRef>
          <a:fillRef idx="1">
            <a:schemeClr val="lt1"/>
          </a:fillRef>
          <a:effectRef idx="0">
            <a:schemeClr val="accent3"/>
          </a:effectRef>
          <a:fontRef idx="minor">
            <a:schemeClr val="dk1"/>
          </a:fontRef>
        </p:style>
        <p:txBody>
          <a:bodyPr anchor="ctr">
            <a:normAutofit/>
          </a:bodyPr>
          <a:lstStyle>
            <a:lvl1pPr marL="0" indent="0">
              <a:buNone/>
              <a:defRPr sz="1200">
                <a:latin typeface="Roboto" panose="02000000000000000000" pitchFamily="2" charset="0"/>
                <a:ea typeface="Roboto" panose="02000000000000000000" pitchFamily="2" charset="0"/>
              </a:defRPr>
            </a:lvl1pPr>
          </a:lstStyle>
          <a:p>
            <a:pPr lvl="0"/>
            <a:r>
              <a:rPr lang="en-US" dirty="0"/>
              <a:t>Name, Organisation, and Role</a:t>
            </a:r>
            <a:endParaRPr lang="en-GB" dirty="0"/>
          </a:p>
        </p:txBody>
      </p:sp>
      <p:sp>
        <p:nvSpPr>
          <p:cNvPr id="13" name="Picture Placeholder 3">
            <a:extLst>
              <a:ext uri="{FF2B5EF4-FFF2-40B4-BE49-F238E27FC236}">
                <a16:creationId xmlns:a16="http://schemas.microsoft.com/office/drawing/2014/main" id="{B433CF78-ADFA-AA45-DC89-9873A0EC72E2}"/>
              </a:ext>
            </a:extLst>
          </p:cNvPr>
          <p:cNvSpPr>
            <a:spLocks noGrp="1"/>
          </p:cNvSpPr>
          <p:nvPr>
            <p:ph type="pic" sz="quarter" idx="15"/>
          </p:nvPr>
        </p:nvSpPr>
        <p:spPr>
          <a:xfrm>
            <a:off x="5638088" y="1922804"/>
            <a:ext cx="1964821" cy="2324485"/>
          </a:xfrm>
          <a:ln>
            <a:solidFill>
              <a:schemeClr val="accent3"/>
            </a:solidFill>
          </a:ln>
        </p:spPr>
        <p:txBody>
          <a:bodyPr/>
          <a:lstStyle>
            <a:lvl1pPr>
              <a:defRPr>
                <a:ln>
                  <a:solidFill>
                    <a:schemeClr val="accent3"/>
                  </a:solidFill>
                </a:ln>
              </a:defRPr>
            </a:lvl1pPr>
          </a:lstStyle>
          <a:p>
            <a:r>
              <a:rPr lang="en-US"/>
              <a:t>Click icon to add picture</a:t>
            </a:r>
            <a:endParaRPr lang="en-GB" dirty="0"/>
          </a:p>
        </p:txBody>
      </p:sp>
      <p:sp>
        <p:nvSpPr>
          <p:cNvPr id="14" name="Text Placeholder 6">
            <a:extLst>
              <a:ext uri="{FF2B5EF4-FFF2-40B4-BE49-F238E27FC236}">
                <a16:creationId xmlns:a16="http://schemas.microsoft.com/office/drawing/2014/main" id="{0B502E78-7066-D212-6CF2-493F948DBAFB}"/>
              </a:ext>
            </a:extLst>
          </p:cNvPr>
          <p:cNvSpPr>
            <a:spLocks noGrp="1"/>
          </p:cNvSpPr>
          <p:nvPr>
            <p:ph type="body" sz="quarter" idx="16" hasCustomPrompt="1"/>
          </p:nvPr>
        </p:nvSpPr>
        <p:spPr>
          <a:xfrm>
            <a:off x="5638088" y="4247289"/>
            <a:ext cx="1964821" cy="1374930"/>
          </a:xfrm>
          <a:ln w="38100"/>
        </p:spPr>
        <p:style>
          <a:lnRef idx="2">
            <a:schemeClr val="accent3"/>
          </a:lnRef>
          <a:fillRef idx="1">
            <a:schemeClr val="lt1"/>
          </a:fillRef>
          <a:effectRef idx="0">
            <a:schemeClr val="accent3"/>
          </a:effectRef>
          <a:fontRef idx="minor">
            <a:schemeClr val="dk1"/>
          </a:fontRef>
        </p:style>
        <p:txBody>
          <a:bodyPr anchor="ctr">
            <a:normAutofit/>
          </a:bodyPr>
          <a:lstStyle>
            <a:lvl1pPr marL="0" indent="0">
              <a:buNone/>
              <a:defRPr sz="1200">
                <a:latin typeface="Roboto" panose="02000000000000000000" pitchFamily="2" charset="0"/>
                <a:ea typeface="Roboto" panose="02000000000000000000" pitchFamily="2" charset="0"/>
              </a:defRPr>
            </a:lvl1pPr>
          </a:lstStyle>
          <a:p>
            <a:pPr lvl="0"/>
            <a:r>
              <a:rPr lang="en-US" dirty="0"/>
              <a:t>Name, Organisation, and Role</a:t>
            </a:r>
            <a:endParaRPr lang="en-GB" dirty="0"/>
          </a:p>
        </p:txBody>
      </p:sp>
      <p:sp>
        <p:nvSpPr>
          <p:cNvPr id="15" name="Picture Placeholder 3">
            <a:extLst>
              <a:ext uri="{FF2B5EF4-FFF2-40B4-BE49-F238E27FC236}">
                <a16:creationId xmlns:a16="http://schemas.microsoft.com/office/drawing/2014/main" id="{6B93B762-A71B-FA3C-88AE-C60700E46AE7}"/>
              </a:ext>
            </a:extLst>
          </p:cNvPr>
          <p:cNvSpPr>
            <a:spLocks noGrp="1"/>
          </p:cNvSpPr>
          <p:nvPr>
            <p:ph type="pic" sz="quarter" idx="17"/>
          </p:nvPr>
        </p:nvSpPr>
        <p:spPr>
          <a:xfrm>
            <a:off x="8038032" y="1922804"/>
            <a:ext cx="1964821" cy="2324485"/>
          </a:xfrm>
          <a:ln>
            <a:solidFill>
              <a:schemeClr val="accent3"/>
            </a:solidFill>
          </a:ln>
        </p:spPr>
        <p:txBody>
          <a:bodyPr/>
          <a:lstStyle>
            <a:lvl1pPr>
              <a:defRPr>
                <a:ln>
                  <a:solidFill>
                    <a:schemeClr val="accent3"/>
                  </a:solidFill>
                </a:ln>
              </a:defRPr>
            </a:lvl1pPr>
          </a:lstStyle>
          <a:p>
            <a:r>
              <a:rPr lang="en-US"/>
              <a:t>Click icon to add picture</a:t>
            </a:r>
            <a:endParaRPr lang="en-GB"/>
          </a:p>
        </p:txBody>
      </p:sp>
      <p:sp>
        <p:nvSpPr>
          <p:cNvPr id="16" name="Text Placeholder 6">
            <a:extLst>
              <a:ext uri="{FF2B5EF4-FFF2-40B4-BE49-F238E27FC236}">
                <a16:creationId xmlns:a16="http://schemas.microsoft.com/office/drawing/2014/main" id="{B8392AAC-125B-C445-4ED3-55B95A97C6BE}"/>
              </a:ext>
            </a:extLst>
          </p:cNvPr>
          <p:cNvSpPr>
            <a:spLocks noGrp="1"/>
          </p:cNvSpPr>
          <p:nvPr>
            <p:ph type="body" sz="quarter" idx="18" hasCustomPrompt="1"/>
          </p:nvPr>
        </p:nvSpPr>
        <p:spPr>
          <a:xfrm>
            <a:off x="8038032" y="4247289"/>
            <a:ext cx="1964821" cy="1374930"/>
          </a:xfrm>
          <a:ln w="38100"/>
        </p:spPr>
        <p:style>
          <a:lnRef idx="2">
            <a:schemeClr val="accent3"/>
          </a:lnRef>
          <a:fillRef idx="1">
            <a:schemeClr val="lt1"/>
          </a:fillRef>
          <a:effectRef idx="0">
            <a:schemeClr val="accent3"/>
          </a:effectRef>
          <a:fontRef idx="minor">
            <a:schemeClr val="dk1"/>
          </a:fontRef>
        </p:style>
        <p:txBody>
          <a:bodyPr anchor="ctr">
            <a:normAutofit/>
          </a:bodyPr>
          <a:lstStyle>
            <a:lvl1pPr marL="0" indent="0">
              <a:buNone/>
              <a:defRPr sz="1200">
                <a:latin typeface="Roboto" panose="02000000000000000000" pitchFamily="2" charset="0"/>
                <a:ea typeface="Roboto" panose="02000000000000000000" pitchFamily="2" charset="0"/>
              </a:defRPr>
            </a:lvl1pPr>
          </a:lstStyle>
          <a:p>
            <a:pPr lvl="0"/>
            <a:r>
              <a:rPr lang="en-US" dirty="0"/>
              <a:t>Name, Organisation, and Role</a:t>
            </a:r>
            <a:endParaRPr lang="en-GB" dirty="0"/>
          </a:p>
        </p:txBody>
      </p:sp>
    </p:spTree>
    <p:extLst>
      <p:ext uri="{BB962C8B-B14F-4D97-AF65-F5344CB8AC3E}">
        <p14:creationId xmlns:p14="http://schemas.microsoft.com/office/powerpoint/2010/main" val="30242835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ntroducing Presenters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575E2-058B-7E11-CD53-2539375E87FD}"/>
              </a:ext>
            </a:extLst>
          </p:cNvPr>
          <p:cNvSpPr>
            <a:spLocks noGrp="1"/>
          </p:cNvSpPr>
          <p:nvPr>
            <p:ph type="title" hasCustomPrompt="1"/>
          </p:nvPr>
        </p:nvSpPr>
        <p:spPr/>
        <p:txBody>
          <a:bodyPr/>
          <a:lstStyle>
            <a:lvl1pPr>
              <a:defRPr/>
            </a:lvl1pPr>
          </a:lstStyle>
          <a:p>
            <a:r>
              <a:rPr lang="en-US" dirty="0"/>
              <a:t>Introducing your presenters</a:t>
            </a:r>
            <a:endParaRPr lang="en-GB" dirty="0"/>
          </a:p>
        </p:txBody>
      </p:sp>
      <p:sp>
        <p:nvSpPr>
          <p:cNvPr id="4" name="Picture Placeholder 3">
            <a:extLst>
              <a:ext uri="{FF2B5EF4-FFF2-40B4-BE49-F238E27FC236}">
                <a16:creationId xmlns:a16="http://schemas.microsoft.com/office/drawing/2014/main" id="{64A48518-35F9-535A-C077-59E61401884B}"/>
              </a:ext>
            </a:extLst>
          </p:cNvPr>
          <p:cNvSpPr>
            <a:spLocks noGrp="1"/>
          </p:cNvSpPr>
          <p:nvPr>
            <p:ph type="pic" sz="quarter" idx="10"/>
          </p:nvPr>
        </p:nvSpPr>
        <p:spPr>
          <a:xfrm>
            <a:off x="838200" y="1922804"/>
            <a:ext cx="1964821" cy="2324485"/>
          </a:xfrm>
          <a:ln>
            <a:solidFill>
              <a:schemeClr val="accent3"/>
            </a:solidFill>
          </a:ln>
        </p:spPr>
        <p:txBody>
          <a:bodyPr/>
          <a:lstStyle>
            <a:lvl1pPr>
              <a:defRPr>
                <a:ln>
                  <a:solidFill>
                    <a:schemeClr val="accent3"/>
                  </a:solidFill>
                </a:ln>
              </a:defRPr>
            </a:lvl1pPr>
          </a:lstStyle>
          <a:p>
            <a:r>
              <a:rPr lang="en-US"/>
              <a:t>Click icon to add picture</a:t>
            </a:r>
            <a:endParaRPr lang="en-GB"/>
          </a:p>
        </p:txBody>
      </p:sp>
      <p:sp>
        <p:nvSpPr>
          <p:cNvPr id="7" name="Text Placeholder 6">
            <a:extLst>
              <a:ext uri="{FF2B5EF4-FFF2-40B4-BE49-F238E27FC236}">
                <a16:creationId xmlns:a16="http://schemas.microsoft.com/office/drawing/2014/main" id="{FFD1FC4F-0D7B-E5CA-BD1E-29065B1B1452}"/>
              </a:ext>
            </a:extLst>
          </p:cNvPr>
          <p:cNvSpPr>
            <a:spLocks noGrp="1"/>
          </p:cNvSpPr>
          <p:nvPr>
            <p:ph type="body" sz="quarter" idx="12" hasCustomPrompt="1"/>
          </p:nvPr>
        </p:nvSpPr>
        <p:spPr>
          <a:xfrm>
            <a:off x="838200" y="4247289"/>
            <a:ext cx="1964821" cy="1374930"/>
          </a:xfrm>
          <a:ln w="38100"/>
        </p:spPr>
        <p:style>
          <a:lnRef idx="2">
            <a:schemeClr val="accent3"/>
          </a:lnRef>
          <a:fillRef idx="1">
            <a:schemeClr val="lt1"/>
          </a:fillRef>
          <a:effectRef idx="0">
            <a:schemeClr val="accent3"/>
          </a:effectRef>
          <a:fontRef idx="minor">
            <a:schemeClr val="dk1"/>
          </a:fontRef>
        </p:style>
        <p:txBody>
          <a:bodyPr anchor="ctr">
            <a:normAutofit/>
          </a:bodyPr>
          <a:lstStyle>
            <a:lvl1pPr marL="0" indent="0">
              <a:buNone/>
              <a:defRPr sz="1200">
                <a:latin typeface="Roboto" panose="02000000000000000000" pitchFamily="2" charset="0"/>
                <a:ea typeface="Roboto" panose="02000000000000000000" pitchFamily="2" charset="0"/>
              </a:defRPr>
            </a:lvl1pPr>
          </a:lstStyle>
          <a:p>
            <a:pPr lvl="0"/>
            <a:r>
              <a:rPr lang="en-US" dirty="0"/>
              <a:t>Name, Organisation, and Role</a:t>
            </a:r>
            <a:endParaRPr lang="en-GB" dirty="0"/>
          </a:p>
        </p:txBody>
      </p:sp>
      <p:sp>
        <p:nvSpPr>
          <p:cNvPr id="11" name="Picture Placeholder 3">
            <a:extLst>
              <a:ext uri="{FF2B5EF4-FFF2-40B4-BE49-F238E27FC236}">
                <a16:creationId xmlns:a16="http://schemas.microsoft.com/office/drawing/2014/main" id="{2C602C5F-F1E1-2B20-CC7B-72A761E31A10}"/>
              </a:ext>
            </a:extLst>
          </p:cNvPr>
          <p:cNvSpPr>
            <a:spLocks noGrp="1"/>
          </p:cNvSpPr>
          <p:nvPr>
            <p:ph type="pic" sz="quarter" idx="13"/>
          </p:nvPr>
        </p:nvSpPr>
        <p:spPr>
          <a:xfrm>
            <a:off x="3041593" y="1922804"/>
            <a:ext cx="1964821" cy="2324485"/>
          </a:xfrm>
          <a:ln>
            <a:solidFill>
              <a:schemeClr val="accent3"/>
            </a:solidFill>
          </a:ln>
        </p:spPr>
        <p:txBody>
          <a:bodyPr/>
          <a:lstStyle>
            <a:lvl1pPr>
              <a:defRPr>
                <a:ln>
                  <a:solidFill>
                    <a:schemeClr val="accent3"/>
                  </a:solidFill>
                </a:ln>
              </a:defRPr>
            </a:lvl1pPr>
          </a:lstStyle>
          <a:p>
            <a:r>
              <a:rPr lang="en-US"/>
              <a:t>Click icon to add picture</a:t>
            </a:r>
            <a:endParaRPr lang="en-GB" dirty="0"/>
          </a:p>
        </p:txBody>
      </p:sp>
      <p:sp>
        <p:nvSpPr>
          <p:cNvPr id="12" name="Text Placeholder 6">
            <a:extLst>
              <a:ext uri="{FF2B5EF4-FFF2-40B4-BE49-F238E27FC236}">
                <a16:creationId xmlns:a16="http://schemas.microsoft.com/office/drawing/2014/main" id="{16E191BD-962D-F291-3568-61150F6B3421}"/>
              </a:ext>
            </a:extLst>
          </p:cNvPr>
          <p:cNvSpPr>
            <a:spLocks noGrp="1"/>
          </p:cNvSpPr>
          <p:nvPr>
            <p:ph type="body" sz="quarter" idx="14" hasCustomPrompt="1"/>
          </p:nvPr>
        </p:nvSpPr>
        <p:spPr>
          <a:xfrm>
            <a:off x="3041593" y="4247289"/>
            <a:ext cx="1964821" cy="1374930"/>
          </a:xfrm>
          <a:ln w="38100"/>
        </p:spPr>
        <p:style>
          <a:lnRef idx="2">
            <a:schemeClr val="accent3"/>
          </a:lnRef>
          <a:fillRef idx="1">
            <a:schemeClr val="lt1"/>
          </a:fillRef>
          <a:effectRef idx="0">
            <a:schemeClr val="accent3"/>
          </a:effectRef>
          <a:fontRef idx="minor">
            <a:schemeClr val="dk1"/>
          </a:fontRef>
        </p:style>
        <p:txBody>
          <a:bodyPr anchor="ctr">
            <a:normAutofit/>
          </a:bodyPr>
          <a:lstStyle>
            <a:lvl1pPr marL="0" indent="0">
              <a:buNone/>
              <a:defRPr sz="1200">
                <a:latin typeface="Roboto" panose="02000000000000000000" pitchFamily="2" charset="0"/>
                <a:ea typeface="Roboto" panose="02000000000000000000" pitchFamily="2" charset="0"/>
              </a:defRPr>
            </a:lvl1pPr>
          </a:lstStyle>
          <a:p>
            <a:pPr lvl="0"/>
            <a:r>
              <a:rPr lang="en-US" dirty="0"/>
              <a:t>Name, Organisation, and Role</a:t>
            </a:r>
            <a:endParaRPr lang="en-GB" dirty="0"/>
          </a:p>
        </p:txBody>
      </p:sp>
      <p:sp>
        <p:nvSpPr>
          <p:cNvPr id="13" name="Picture Placeholder 3">
            <a:extLst>
              <a:ext uri="{FF2B5EF4-FFF2-40B4-BE49-F238E27FC236}">
                <a16:creationId xmlns:a16="http://schemas.microsoft.com/office/drawing/2014/main" id="{B433CF78-ADFA-AA45-DC89-9873A0EC72E2}"/>
              </a:ext>
            </a:extLst>
          </p:cNvPr>
          <p:cNvSpPr>
            <a:spLocks noGrp="1"/>
          </p:cNvSpPr>
          <p:nvPr>
            <p:ph type="pic" sz="quarter" idx="15"/>
          </p:nvPr>
        </p:nvSpPr>
        <p:spPr>
          <a:xfrm>
            <a:off x="5244986" y="1922804"/>
            <a:ext cx="1964821" cy="2324485"/>
          </a:xfrm>
          <a:ln>
            <a:solidFill>
              <a:schemeClr val="accent3"/>
            </a:solidFill>
          </a:ln>
        </p:spPr>
        <p:txBody>
          <a:bodyPr/>
          <a:lstStyle>
            <a:lvl1pPr>
              <a:defRPr>
                <a:ln>
                  <a:solidFill>
                    <a:schemeClr val="accent3"/>
                  </a:solidFill>
                </a:ln>
              </a:defRPr>
            </a:lvl1pPr>
          </a:lstStyle>
          <a:p>
            <a:r>
              <a:rPr lang="en-US"/>
              <a:t>Click icon to add picture</a:t>
            </a:r>
            <a:endParaRPr lang="en-GB" dirty="0"/>
          </a:p>
        </p:txBody>
      </p:sp>
      <p:sp>
        <p:nvSpPr>
          <p:cNvPr id="14" name="Text Placeholder 6">
            <a:extLst>
              <a:ext uri="{FF2B5EF4-FFF2-40B4-BE49-F238E27FC236}">
                <a16:creationId xmlns:a16="http://schemas.microsoft.com/office/drawing/2014/main" id="{0B502E78-7066-D212-6CF2-493F948DBAFB}"/>
              </a:ext>
            </a:extLst>
          </p:cNvPr>
          <p:cNvSpPr>
            <a:spLocks noGrp="1"/>
          </p:cNvSpPr>
          <p:nvPr>
            <p:ph type="body" sz="quarter" idx="16" hasCustomPrompt="1"/>
          </p:nvPr>
        </p:nvSpPr>
        <p:spPr>
          <a:xfrm>
            <a:off x="5244986" y="4247289"/>
            <a:ext cx="1964821" cy="1374930"/>
          </a:xfrm>
          <a:ln w="38100"/>
        </p:spPr>
        <p:style>
          <a:lnRef idx="2">
            <a:schemeClr val="accent3"/>
          </a:lnRef>
          <a:fillRef idx="1">
            <a:schemeClr val="lt1"/>
          </a:fillRef>
          <a:effectRef idx="0">
            <a:schemeClr val="accent3"/>
          </a:effectRef>
          <a:fontRef idx="minor">
            <a:schemeClr val="dk1"/>
          </a:fontRef>
        </p:style>
        <p:txBody>
          <a:bodyPr anchor="ctr">
            <a:normAutofit/>
          </a:bodyPr>
          <a:lstStyle>
            <a:lvl1pPr marL="0" indent="0">
              <a:buNone/>
              <a:defRPr sz="1200">
                <a:latin typeface="Roboto" panose="02000000000000000000" pitchFamily="2" charset="0"/>
                <a:ea typeface="Roboto" panose="02000000000000000000" pitchFamily="2" charset="0"/>
              </a:defRPr>
            </a:lvl1pPr>
          </a:lstStyle>
          <a:p>
            <a:pPr lvl="0"/>
            <a:r>
              <a:rPr lang="en-US" dirty="0"/>
              <a:t>Name, Organisation, and Role</a:t>
            </a:r>
            <a:endParaRPr lang="en-GB" dirty="0"/>
          </a:p>
        </p:txBody>
      </p:sp>
      <p:sp>
        <p:nvSpPr>
          <p:cNvPr id="15" name="Picture Placeholder 3">
            <a:extLst>
              <a:ext uri="{FF2B5EF4-FFF2-40B4-BE49-F238E27FC236}">
                <a16:creationId xmlns:a16="http://schemas.microsoft.com/office/drawing/2014/main" id="{6B93B762-A71B-FA3C-88AE-C60700E46AE7}"/>
              </a:ext>
            </a:extLst>
          </p:cNvPr>
          <p:cNvSpPr>
            <a:spLocks noGrp="1"/>
          </p:cNvSpPr>
          <p:nvPr>
            <p:ph type="pic" sz="quarter" idx="17"/>
          </p:nvPr>
        </p:nvSpPr>
        <p:spPr>
          <a:xfrm>
            <a:off x="7448379" y="1922804"/>
            <a:ext cx="1964821" cy="2324485"/>
          </a:xfrm>
          <a:ln>
            <a:solidFill>
              <a:schemeClr val="accent3"/>
            </a:solidFill>
          </a:ln>
        </p:spPr>
        <p:txBody>
          <a:bodyPr/>
          <a:lstStyle>
            <a:lvl1pPr>
              <a:defRPr>
                <a:ln>
                  <a:solidFill>
                    <a:schemeClr val="accent3"/>
                  </a:solidFill>
                </a:ln>
              </a:defRPr>
            </a:lvl1pPr>
          </a:lstStyle>
          <a:p>
            <a:r>
              <a:rPr lang="en-US"/>
              <a:t>Click icon to add picture</a:t>
            </a:r>
            <a:endParaRPr lang="en-GB"/>
          </a:p>
        </p:txBody>
      </p:sp>
      <p:sp>
        <p:nvSpPr>
          <p:cNvPr id="16" name="Text Placeholder 6">
            <a:extLst>
              <a:ext uri="{FF2B5EF4-FFF2-40B4-BE49-F238E27FC236}">
                <a16:creationId xmlns:a16="http://schemas.microsoft.com/office/drawing/2014/main" id="{B8392AAC-125B-C445-4ED3-55B95A97C6BE}"/>
              </a:ext>
            </a:extLst>
          </p:cNvPr>
          <p:cNvSpPr>
            <a:spLocks noGrp="1"/>
          </p:cNvSpPr>
          <p:nvPr>
            <p:ph type="body" sz="quarter" idx="18" hasCustomPrompt="1"/>
          </p:nvPr>
        </p:nvSpPr>
        <p:spPr>
          <a:xfrm>
            <a:off x="7448379" y="4247289"/>
            <a:ext cx="1964821" cy="1374930"/>
          </a:xfrm>
          <a:ln w="38100"/>
        </p:spPr>
        <p:style>
          <a:lnRef idx="2">
            <a:schemeClr val="accent3"/>
          </a:lnRef>
          <a:fillRef idx="1">
            <a:schemeClr val="lt1"/>
          </a:fillRef>
          <a:effectRef idx="0">
            <a:schemeClr val="accent3"/>
          </a:effectRef>
          <a:fontRef idx="minor">
            <a:schemeClr val="dk1"/>
          </a:fontRef>
        </p:style>
        <p:txBody>
          <a:bodyPr anchor="ctr">
            <a:normAutofit/>
          </a:bodyPr>
          <a:lstStyle>
            <a:lvl1pPr marL="0" indent="0">
              <a:buNone/>
              <a:defRPr sz="1200">
                <a:latin typeface="Roboto" panose="02000000000000000000" pitchFamily="2" charset="0"/>
                <a:ea typeface="Roboto" panose="02000000000000000000" pitchFamily="2" charset="0"/>
              </a:defRPr>
            </a:lvl1pPr>
          </a:lstStyle>
          <a:p>
            <a:pPr lvl="0"/>
            <a:r>
              <a:rPr lang="en-US" dirty="0"/>
              <a:t>Name, Organisation, and Role</a:t>
            </a:r>
            <a:endParaRPr lang="en-GB" dirty="0"/>
          </a:p>
        </p:txBody>
      </p:sp>
      <p:sp>
        <p:nvSpPr>
          <p:cNvPr id="17" name="Picture Placeholder 3">
            <a:extLst>
              <a:ext uri="{FF2B5EF4-FFF2-40B4-BE49-F238E27FC236}">
                <a16:creationId xmlns:a16="http://schemas.microsoft.com/office/drawing/2014/main" id="{1026378F-2B6D-A76B-2223-03BA02011708}"/>
              </a:ext>
            </a:extLst>
          </p:cNvPr>
          <p:cNvSpPr>
            <a:spLocks noGrp="1"/>
          </p:cNvSpPr>
          <p:nvPr>
            <p:ph type="pic" sz="quarter" idx="19"/>
          </p:nvPr>
        </p:nvSpPr>
        <p:spPr>
          <a:xfrm>
            <a:off x="9651772" y="1922804"/>
            <a:ext cx="1964821" cy="2324485"/>
          </a:xfrm>
          <a:ln>
            <a:solidFill>
              <a:schemeClr val="accent3"/>
            </a:solidFill>
          </a:ln>
        </p:spPr>
        <p:txBody>
          <a:bodyPr/>
          <a:lstStyle>
            <a:lvl1pPr>
              <a:defRPr>
                <a:ln>
                  <a:solidFill>
                    <a:schemeClr val="accent3"/>
                  </a:solidFill>
                </a:ln>
              </a:defRPr>
            </a:lvl1pPr>
          </a:lstStyle>
          <a:p>
            <a:r>
              <a:rPr lang="en-US"/>
              <a:t>Click icon to add picture</a:t>
            </a:r>
            <a:endParaRPr lang="en-GB"/>
          </a:p>
        </p:txBody>
      </p:sp>
      <p:sp>
        <p:nvSpPr>
          <p:cNvPr id="18" name="Text Placeholder 6">
            <a:extLst>
              <a:ext uri="{FF2B5EF4-FFF2-40B4-BE49-F238E27FC236}">
                <a16:creationId xmlns:a16="http://schemas.microsoft.com/office/drawing/2014/main" id="{049C53E0-976D-51D9-76C6-8765075B95CE}"/>
              </a:ext>
            </a:extLst>
          </p:cNvPr>
          <p:cNvSpPr>
            <a:spLocks noGrp="1"/>
          </p:cNvSpPr>
          <p:nvPr>
            <p:ph type="body" sz="quarter" idx="20" hasCustomPrompt="1"/>
          </p:nvPr>
        </p:nvSpPr>
        <p:spPr>
          <a:xfrm>
            <a:off x="9651772" y="4247289"/>
            <a:ext cx="1964821" cy="1374930"/>
          </a:xfrm>
          <a:ln w="38100"/>
        </p:spPr>
        <p:style>
          <a:lnRef idx="2">
            <a:schemeClr val="accent3"/>
          </a:lnRef>
          <a:fillRef idx="1">
            <a:schemeClr val="lt1"/>
          </a:fillRef>
          <a:effectRef idx="0">
            <a:schemeClr val="accent3"/>
          </a:effectRef>
          <a:fontRef idx="minor">
            <a:schemeClr val="dk1"/>
          </a:fontRef>
        </p:style>
        <p:txBody>
          <a:bodyPr anchor="ctr">
            <a:normAutofit/>
          </a:bodyPr>
          <a:lstStyle>
            <a:lvl1pPr marL="0" indent="0">
              <a:buNone/>
              <a:defRPr sz="1200">
                <a:latin typeface="Roboto" panose="02000000000000000000" pitchFamily="2" charset="0"/>
                <a:ea typeface="Roboto" panose="02000000000000000000" pitchFamily="2" charset="0"/>
              </a:defRPr>
            </a:lvl1pPr>
          </a:lstStyle>
          <a:p>
            <a:pPr lvl="0"/>
            <a:r>
              <a:rPr lang="en-US" dirty="0"/>
              <a:t>Name, Organisation, and Role</a:t>
            </a:r>
            <a:endParaRPr lang="en-GB" dirty="0"/>
          </a:p>
        </p:txBody>
      </p:sp>
    </p:spTree>
    <p:extLst>
      <p:ext uri="{BB962C8B-B14F-4D97-AF65-F5344CB8AC3E}">
        <p14:creationId xmlns:p14="http://schemas.microsoft.com/office/powerpoint/2010/main" val="30974737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ntroducing Presenters (6)">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64A48518-35F9-535A-C077-59E61401884B}"/>
              </a:ext>
            </a:extLst>
          </p:cNvPr>
          <p:cNvSpPr>
            <a:spLocks noGrp="1"/>
          </p:cNvSpPr>
          <p:nvPr>
            <p:ph type="pic" sz="quarter" idx="10"/>
          </p:nvPr>
        </p:nvSpPr>
        <p:spPr>
          <a:xfrm>
            <a:off x="1316765" y="1555104"/>
            <a:ext cx="1212791" cy="1076770"/>
          </a:xfrm>
          <a:ln>
            <a:solidFill>
              <a:schemeClr val="accent3"/>
            </a:solidFill>
          </a:ln>
        </p:spPr>
        <p:txBody>
          <a:bodyPr/>
          <a:lstStyle>
            <a:lvl1pPr>
              <a:defRPr>
                <a:ln>
                  <a:solidFill>
                    <a:schemeClr val="accent3"/>
                  </a:solidFill>
                </a:ln>
              </a:defRPr>
            </a:lvl1pPr>
          </a:lstStyle>
          <a:p>
            <a:r>
              <a:rPr lang="en-US"/>
              <a:t>Click icon to add picture</a:t>
            </a:r>
            <a:endParaRPr lang="en-GB"/>
          </a:p>
        </p:txBody>
      </p:sp>
      <p:sp>
        <p:nvSpPr>
          <p:cNvPr id="7" name="Text Placeholder 6">
            <a:extLst>
              <a:ext uri="{FF2B5EF4-FFF2-40B4-BE49-F238E27FC236}">
                <a16:creationId xmlns:a16="http://schemas.microsoft.com/office/drawing/2014/main" id="{FFD1FC4F-0D7B-E5CA-BD1E-29065B1B1452}"/>
              </a:ext>
            </a:extLst>
          </p:cNvPr>
          <p:cNvSpPr>
            <a:spLocks noGrp="1"/>
          </p:cNvSpPr>
          <p:nvPr>
            <p:ph type="body" sz="quarter" idx="12" hasCustomPrompt="1"/>
          </p:nvPr>
        </p:nvSpPr>
        <p:spPr>
          <a:xfrm>
            <a:off x="2538101" y="1559492"/>
            <a:ext cx="2546646" cy="1076770"/>
          </a:xfrm>
          <a:ln w="38100"/>
        </p:spPr>
        <p:style>
          <a:lnRef idx="2">
            <a:schemeClr val="accent3"/>
          </a:lnRef>
          <a:fillRef idx="1">
            <a:schemeClr val="lt1"/>
          </a:fillRef>
          <a:effectRef idx="0">
            <a:schemeClr val="accent3"/>
          </a:effectRef>
          <a:fontRef idx="minor">
            <a:schemeClr val="dk1"/>
          </a:fontRef>
        </p:style>
        <p:txBody>
          <a:bodyPr anchor="ctr">
            <a:normAutofit/>
          </a:bodyPr>
          <a:lstStyle>
            <a:lvl1pPr marL="0" indent="0">
              <a:buNone/>
              <a:defRPr sz="1200">
                <a:latin typeface="Roboto" panose="02000000000000000000" pitchFamily="2" charset="0"/>
                <a:ea typeface="Roboto" panose="02000000000000000000" pitchFamily="2" charset="0"/>
              </a:defRPr>
            </a:lvl1pPr>
          </a:lstStyle>
          <a:p>
            <a:pPr lvl="0"/>
            <a:r>
              <a:rPr lang="en-US" dirty="0"/>
              <a:t>Name, Organisation, and Role</a:t>
            </a:r>
            <a:endParaRPr lang="en-GB" dirty="0"/>
          </a:p>
        </p:txBody>
      </p:sp>
      <p:sp>
        <p:nvSpPr>
          <p:cNvPr id="3" name="Title 2">
            <a:extLst>
              <a:ext uri="{FF2B5EF4-FFF2-40B4-BE49-F238E27FC236}">
                <a16:creationId xmlns:a16="http://schemas.microsoft.com/office/drawing/2014/main" id="{DABA584D-131C-4FE5-4723-6CCA5DF912C3}"/>
              </a:ext>
            </a:extLst>
          </p:cNvPr>
          <p:cNvSpPr>
            <a:spLocks noGrp="1"/>
          </p:cNvSpPr>
          <p:nvPr>
            <p:ph type="title"/>
          </p:nvPr>
        </p:nvSpPr>
        <p:spPr/>
        <p:txBody>
          <a:bodyPr/>
          <a:lstStyle/>
          <a:p>
            <a:r>
              <a:rPr lang="en-US"/>
              <a:t>Click to edit Master title style</a:t>
            </a:r>
            <a:endParaRPr lang="en-GB"/>
          </a:p>
        </p:txBody>
      </p:sp>
      <p:sp>
        <p:nvSpPr>
          <p:cNvPr id="19" name="Picture Placeholder 3">
            <a:extLst>
              <a:ext uri="{FF2B5EF4-FFF2-40B4-BE49-F238E27FC236}">
                <a16:creationId xmlns:a16="http://schemas.microsoft.com/office/drawing/2014/main" id="{4798FD8A-4C75-DC5D-971A-434AE12023E1}"/>
              </a:ext>
            </a:extLst>
          </p:cNvPr>
          <p:cNvSpPr>
            <a:spLocks noGrp="1"/>
          </p:cNvSpPr>
          <p:nvPr>
            <p:ph type="pic" sz="quarter" idx="13"/>
          </p:nvPr>
        </p:nvSpPr>
        <p:spPr>
          <a:xfrm>
            <a:off x="1308220" y="2886227"/>
            <a:ext cx="1212791" cy="1076770"/>
          </a:xfrm>
          <a:ln>
            <a:solidFill>
              <a:schemeClr val="accent3"/>
            </a:solidFill>
          </a:ln>
        </p:spPr>
        <p:txBody>
          <a:bodyPr/>
          <a:lstStyle>
            <a:lvl1pPr>
              <a:defRPr>
                <a:ln>
                  <a:solidFill>
                    <a:schemeClr val="accent3"/>
                  </a:solidFill>
                </a:ln>
              </a:defRPr>
            </a:lvl1pPr>
          </a:lstStyle>
          <a:p>
            <a:r>
              <a:rPr lang="en-US"/>
              <a:t>Click icon to add picture</a:t>
            </a:r>
            <a:endParaRPr lang="en-GB"/>
          </a:p>
        </p:txBody>
      </p:sp>
      <p:sp>
        <p:nvSpPr>
          <p:cNvPr id="20" name="Text Placeholder 6">
            <a:extLst>
              <a:ext uri="{FF2B5EF4-FFF2-40B4-BE49-F238E27FC236}">
                <a16:creationId xmlns:a16="http://schemas.microsoft.com/office/drawing/2014/main" id="{D0F7DDD9-E56C-0E60-A01D-90DC5DCA8633}"/>
              </a:ext>
            </a:extLst>
          </p:cNvPr>
          <p:cNvSpPr>
            <a:spLocks noGrp="1"/>
          </p:cNvSpPr>
          <p:nvPr>
            <p:ph type="body" sz="quarter" idx="14" hasCustomPrompt="1"/>
          </p:nvPr>
        </p:nvSpPr>
        <p:spPr>
          <a:xfrm>
            <a:off x="2529556" y="2890615"/>
            <a:ext cx="2546646" cy="1076770"/>
          </a:xfrm>
          <a:ln w="38100"/>
        </p:spPr>
        <p:style>
          <a:lnRef idx="2">
            <a:schemeClr val="accent3"/>
          </a:lnRef>
          <a:fillRef idx="1">
            <a:schemeClr val="lt1"/>
          </a:fillRef>
          <a:effectRef idx="0">
            <a:schemeClr val="accent3"/>
          </a:effectRef>
          <a:fontRef idx="minor">
            <a:schemeClr val="dk1"/>
          </a:fontRef>
        </p:style>
        <p:txBody>
          <a:bodyPr anchor="ctr">
            <a:normAutofit/>
          </a:bodyPr>
          <a:lstStyle>
            <a:lvl1pPr marL="0" indent="0">
              <a:buNone/>
              <a:defRPr sz="1200">
                <a:latin typeface="Roboto" panose="02000000000000000000" pitchFamily="2" charset="0"/>
                <a:ea typeface="Roboto" panose="02000000000000000000" pitchFamily="2" charset="0"/>
              </a:defRPr>
            </a:lvl1pPr>
          </a:lstStyle>
          <a:p>
            <a:pPr lvl="0"/>
            <a:r>
              <a:rPr lang="en-US" dirty="0"/>
              <a:t>Name, Organisation, and Role</a:t>
            </a:r>
            <a:endParaRPr lang="en-GB" dirty="0"/>
          </a:p>
        </p:txBody>
      </p:sp>
      <p:sp>
        <p:nvSpPr>
          <p:cNvPr id="21" name="Picture Placeholder 3">
            <a:extLst>
              <a:ext uri="{FF2B5EF4-FFF2-40B4-BE49-F238E27FC236}">
                <a16:creationId xmlns:a16="http://schemas.microsoft.com/office/drawing/2014/main" id="{8B33D693-FDD8-B537-D436-FF835DB1BAA8}"/>
              </a:ext>
            </a:extLst>
          </p:cNvPr>
          <p:cNvSpPr>
            <a:spLocks noGrp="1"/>
          </p:cNvSpPr>
          <p:nvPr>
            <p:ph type="pic" sz="quarter" idx="15"/>
          </p:nvPr>
        </p:nvSpPr>
        <p:spPr>
          <a:xfrm>
            <a:off x="1316765" y="4226126"/>
            <a:ext cx="1212791" cy="1076770"/>
          </a:xfrm>
          <a:ln>
            <a:solidFill>
              <a:schemeClr val="accent3"/>
            </a:solidFill>
          </a:ln>
        </p:spPr>
        <p:txBody>
          <a:bodyPr/>
          <a:lstStyle>
            <a:lvl1pPr>
              <a:defRPr>
                <a:ln>
                  <a:solidFill>
                    <a:schemeClr val="accent3"/>
                  </a:solidFill>
                </a:ln>
              </a:defRPr>
            </a:lvl1pPr>
          </a:lstStyle>
          <a:p>
            <a:r>
              <a:rPr lang="en-US"/>
              <a:t>Click icon to add picture</a:t>
            </a:r>
            <a:endParaRPr lang="en-GB"/>
          </a:p>
        </p:txBody>
      </p:sp>
      <p:sp>
        <p:nvSpPr>
          <p:cNvPr id="22" name="Text Placeholder 6">
            <a:extLst>
              <a:ext uri="{FF2B5EF4-FFF2-40B4-BE49-F238E27FC236}">
                <a16:creationId xmlns:a16="http://schemas.microsoft.com/office/drawing/2014/main" id="{C65ECCA4-0426-B864-2295-86DFF0C594B4}"/>
              </a:ext>
            </a:extLst>
          </p:cNvPr>
          <p:cNvSpPr>
            <a:spLocks noGrp="1"/>
          </p:cNvSpPr>
          <p:nvPr>
            <p:ph type="body" sz="quarter" idx="16" hasCustomPrompt="1"/>
          </p:nvPr>
        </p:nvSpPr>
        <p:spPr>
          <a:xfrm>
            <a:off x="2538101" y="4230514"/>
            <a:ext cx="2546646" cy="1076770"/>
          </a:xfrm>
          <a:ln w="38100"/>
        </p:spPr>
        <p:style>
          <a:lnRef idx="2">
            <a:schemeClr val="accent3"/>
          </a:lnRef>
          <a:fillRef idx="1">
            <a:schemeClr val="lt1"/>
          </a:fillRef>
          <a:effectRef idx="0">
            <a:schemeClr val="accent3"/>
          </a:effectRef>
          <a:fontRef idx="minor">
            <a:schemeClr val="dk1"/>
          </a:fontRef>
        </p:style>
        <p:txBody>
          <a:bodyPr anchor="ctr">
            <a:normAutofit/>
          </a:bodyPr>
          <a:lstStyle>
            <a:lvl1pPr marL="0" indent="0">
              <a:buNone/>
              <a:defRPr sz="1200">
                <a:latin typeface="Roboto" panose="02000000000000000000" pitchFamily="2" charset="0"/>
                <a:ea typeface="Roboto" panose="02000000000000000000" pitchFamily="2" charset="0"/>
              </a:defRPr>
            </a:lvl1pPr>
          </a:lstStyle>
          <a:p>
            <a:pPr lvl="0"/>
            <a:r>
              <a:rPr lang="en-US" dirty="0"/>
              <a:t>Name, Organisation, and Role</a:t>
            </a:r>
            <a:endParaRPr lang="en-GB" dirty="0"/>
          </a:p>
        </p:txBody>
      </p:sp>
      <p:sp>
        <p:nvSpPr>
          <p:cNvPr id="23" name="Picture Placeholder 3">
            <a:extLst>
              <a:ext uri="{FF2B5EF4-FFF2-40B4-BE49-F238E27FC236}">
                <a16:creationId xmlns:a16="http://schemas.microsoft.com/office/drawing/2014/main" id="{DBE615FE-D98B-6957-5528-2D1F6959E1EE}"/>
              </a:ext>
            </a:extLst>
          </p:cNvPr>
          <p:cNvSpPr>
            <a:spLocks noGrp="1"/>
          </p:cNvSpPr>
          <p:nvPr>
            <p:ph type="pic" sz="quarter" idx="17"/>
          </p:nvPr>
        </p:nvSpPr>
        <p:spPr>
          <a:xfrm>
            <a:off x="6096000" y="2082908"/>
            <a:ext cx="1212791" cy="1076770"/>
          </a:xfrm>
          <a:ln>
            <a:solidFill>
              <a:schemeClr val="accent3"/>
            </a:solidFill>
          </a:ln>
        </p:spPr>
        <p:txBody>
          <a:bodyPr/>
          <a:lstStyle>
            <a:lvl1pPr>
              <a:defRPr>
                <a:ln>
                  <a:solidFill>
                    <a:schemeClr val="accent3"/>
                  </a:solidFill>
                </a:ln>
              </a:defRPr>
            </a:lvl1pPr>
          </a:lstStyle>
          <a:p>
            <a:r>
              <a:rPr lang="en-US"/>
              <a:t>Click icon to add picture</a:t>
            </a:r>
            <a:endParaRPr lang="en-GB"/>
          </a:p>
        </p:txBody>
      </p:sp>
      <p:sp>
        <p:nvSpPr>
          <p:cNvPr id="24" name="Text Placeholder 6">
            <a:extLst>
              <a:ext uri="{FF2B5EF4-FFF2-40B4-BE49-F238E27FC236}">
                <a16:creationId xmlns:a16="http://schemas.microsoft.com/office/drawing/2014/main" id="{035740DC-C0F3-A6E3-33D3-212FEBA73897}"/>
              </a:ext>
            </a:extLst>
          </p:cNvPr>
          <p:cNvSpPr>
            <a:spLocks noGrp="1"/>
          </p:cNvSpPr>
          <p:nvPr>
            <p:ph type="body" sz="quarter" idx="18" hasCustomPrompt="1"/>
          </p:nvPr>
        </p:nvSpPr>
        <p:spPr>
          <a:xfrm>
            <a:off x="7317336" y="2087296"/>
            <a:ext cx="2546646" cy="1076770"/>
          </a:xfrm>
          <a:ln w="38100"/>
        </p:spPr>
        <p:style>
          <a:lnRef idx="2">
            <a:schemeClr val="accent3"/>
          </a:lnRef>
          <a:fillRef idx="1">
            <a:schemeClr val="lt1"/>
          </a:fillRef>
          <a:effectRef idx="0">
            <a:schemeClr val="accent3"/>
          </a:effectRef>
          <a:fontRef idx="minor">
            <a:schemeClr val="dk1"/>
          </a:fontRef>
        </p:style>
        <p:txBody>
          <a:bodyPr anchor="ctr">
            <a:normAutofit/>
          </a:bodyPr>
          <a:lstStyle>
            <a:lvl1pPr marL="0" indent="0">
              <a:buNone/>
              <a:defRPr sz="1200">
                <a:latin typeface="Roboto" panose="02000000000000000000" pitchFamily="2" charset="0"/>
                <a:ea typeface="Roboto" panose="02000000000000000000" pitchFamily="2" charset="0"/>
              </a:defRPr>
            </a:lvl1pPr>
          </a:lstStyle>
          <a:p>
            <a:pPr lvl="0"/>
            <a:r>
              <a:rPr lang="en-US" dirty="0"/>
              <a:t>Name, Organisation, and Role</a:t>
            </a:r>
            <a:endParaRPr lang="en-GB" dirty="0"/>
          </a:p>
        </p:txBody>
      </p:sp>
      <p:sp>
        <p:nvSpPr>
          <p:cNvPr id="25" name="Picture Placeholder 3">
            <a:extLst>
              <a:ext uri="{FF2B5EF4-FFF2-40B4-BE49-F238E27FC236}">
                <a16:creationId xmlns:a16="http://schemas.microsoft.com/office/drawing/2014/main" id="{30046BA3-50A6-F220-A1A1-8AD39F38BA91}"/>
              </a:ext>
            </a:extLst>
          </p:cNvPr>
          <p:cNvSpPr>
            <a:spLocks noGrp="1"/>
          </p:cNvSpPr>
          <p:nvPr>
            <p:ph type="pic" sz="quarter" idx="19"/>
          </p:nvPr>
        </p:nvSpPr>
        <p:spPr>
          <a:xfrm>
            <a:off x="6096000" y="3420224"/>
            <a:ext cx="1212791" cy="1076770"/>
          </a:xfrm>
          <a:ln>
            <a:solidFill>
              <a:schemeClr val="accent3"/>
            </a:solidFill>
          </a:ln>
        </p:spPr>
        <p:txBody>
          <a:bodyPr/>
          <a:lstStyle>
            <a:lvl1pPr>
              <a:defRPr>
                <a:ln>
                  <a:solidFill>
                    <a:schemeClr val="accent3"/>
                  </a:solidFill>
                </a:ln>
              </a:defRPr>
            </a:lvl1pPr>
          </a:lstStyle>
          <a:p>
            <a:r>
              <a:rPr lang="en-US"/>
              <a:t>Click icon to add picture</a:t>
            </a:r>
            <a:endParaRPr lang="en-GB"/>
          </a:p>
        </p:txBody>
      </p:sp>
      <p:sp>
        <p:nvSpPr>
          <p:cNvPr id="26" name="Text Placeholder 6">
            <a:extLst>
              <a:ext uri="{FF2B5EF4-FFF2-40B4-BE49-F238E27FC236}">
                <a16:creationId xmlns:a16="http://schemas.microsoft.com/office/drawing/2014/main" id="{26FCB1F9-B6A0-0E5C-2002-88CFF6CC1275}"/>
              </a:ext>
            </a:extLst>
          </p:cNvPr>
          <p:cNvSpPr>
            <a:spLocks noGrp="1"/>
          </p:cNvSpPr>
          <p:nvPr>
            <p:ph type="body" sz="quarter" idx="20" hasCustomPrompt="1"/>
          </p:nvPr>
        </p:nvSpPr>
        <p:spPr>
          <a:xfrm>
            <a:off x="7317336" y="3424612"/>
            <a:ext cx="2546646" cy="1076770"/>
          </a:xfrm>
          <a:ln w="38100"/>
        </p:spPr>
        <p:style>
          <a:lnRef idx="2">
            <a:schemeClr val="accent3"/>
          </a:lnRef>
          <a:fillRef idx="1">
            <a:schemeClr val="lt1"/>
          </a:fillRef>
          <a:effectRef idx="0">
            <a:schemeClr val="accent3"/>
          </a:effectRef>
          <a:fontRef idx="minor">
            <a:schemeClr val="dk1"/>
          </a:fontRef>
        </p:style>
        <p:txBody>
          <a:bodyPr anchor="ctr">
            <a:normAutofit/>
          </a:bodyPr>
          <a:lstStyle>
            <a:lvl1pPr marL="0" indent="0">
              <a:buNone/>
              <a:defRPr sz="1200">
                <a:latin typeface="Roboto" panose="02000000000000000000" pitchFamily="2" charset="0"/>
                <a:ea typeface="Roboto" panose="02000000000000000000" pitchFamily="2" charset="0"/>
              </a:defRPr>
            </a:lvl1pPr>
          </a:lstStyle>
          <a:p>
            <a:pPr lvl="0"/>
            <a:r>
              <a:rPr lang="en-US" dirty="0"/>
              <a:t>Name, Organisation, and Role</a:t>
            </a:r>
            <a:endParaRPr lang="en-GB" dirty="0"/>
          </a:p>
        </p:txBody>
      </p:sp>
      <p:sp>
        <p:nvSpPr>
          <p:cNvPr id="27" name="Picture Placeholder 3">
            <a:extLst>
              <a:ext uri="{FF2B5EF4-FFF2-40B4-BE49-F238E27FC236}">
                <a16:creationId xmlns:a16="http://schemas.microsoft.com/office/drawing/2014/main" id="{43243EF0-87A9-C26C-2F8B-BEFB11EFDFB4}"/>
              </a:ext>
            </a:extLst>
          </p:cNvPr>
          <p:cNvSpPr>
            <a:spLocks noGrp="1"/>
          </p:cNvSpPr>
          <p:nvPr>
            <p:ph type="pic" sz="quarter" idx="21"/>
          </p:nvPr>
        </p:nvSpPr>
        <p:spPr>
          <a:xfrm>
            <a:off x="6096000" y="4760123"/>
            <a:ext cx="1212791" cy="1076770"/>
          </a:xfrm>
          <a:ln>
            <a:solidFill>
              <a:schemeClr val="accent3"/>
            </a:solidFill>
          </a:ln>
        </p:spPr>
        <p:txBody>
          <a:bodyPr/>
          <a:lstStyle>
            <a:lvl1pPr>
              <a:defRPr>
                <a:ln>
                  <a:solidFill>
                    <a:schemeClr val="accent3"/>
                  </a:solidFill>
                </a:ln>
              </a:defRPr>
            </a:lvl1pPr>
          </a:lstStyle>
          <a:p>
            <a:r>
              <a:rPr lang="en-US"/>
              <a:t>Click icon to add picture</a:t>
            </a:r>
            <a:endParaRPr lang="en-GB"/>
          </a:p>
        </p:txBody>
      </p:sp>
      <p:sp>
        <p:nvSpPr>
          <p:cNvPr id="28" name="Text Placeholder 6">
            <a:extLst>
              <a:ext uri="{FF2B5EF4-FFF2-40B4-BE49-F238E27FC236}">
                <a16:creationId xmlns:a16="http://schemas.microsoft.com/office/drawing/2014/main" id="{E74B089C-F527-0CC4-758C-19275ACD01ED}"/>
              </a:ext>
            </a:extLst>
          </p:cNvPr>
          <p:cNvSpPr>
            <a:spLocks noGrp="1"/>
          </p:cNvSpPr>
          <p:nvPr>
            <p:ph type="body" sz="quarter" idx="22" hasCustomPrompt="1"/>
          </p:nvPr>
        </p:nvSpPr>
        <p:spPr>
          <a:xfrm>
            <a:off x="7317336" y="4764511"/>
            <a:ext cx="2546646" cy="1076770"/>
          </a:xfrm>
          <a:ln w="38100"/>
        </p:spPr>
        <p:style>
          <a:lnRef idx="2">
            <a:schemeClr val="accent3"/>
          </a:lnRef>
          <a:fillRef idx="1">
            <a:schemeClr val="lt1"/>
          </a:fillRef>
          <a:effectRef idx="0">
            <a:schemeClr val="accent3"/>
          </a:effectRef>
          <a:fontRef idx="minor">
            <a:schemeClr val="dk1"/>
          </a:fontRef>
        </p:style>
        <p:txBody>
          <a:bodyPr anchor="ctr">
            <a:normAutofit/>
          </a:bodyPr>
          <a:lstStyle>
            <a:lvl1pPr marL="0" indent="0">
              <a:buNone/>
              <a:defRPr sz="1200">
                <a:latin typeface="Roboto" panose="02000000000000000000" pitchFamily="2" charset="0"/>
                <a:ea typeface="Roboto" panose="02000000000000000000" pitchFamily="2" charset="0"/>
              </a:defRPr>
            </a:lvl1pPr>
          </a:lstStyle>
          <a:p>
            <a:pPr lvl="0"/>
            <a:r>
              <a:rPr lang="en-US" dirty="0"/>
              <a:t>Name, Organisation, and Role</a:t>
            </a:r>
            <a:endParaRPr lang="en-GB" dirty="0"/>
          </a:p>
        </p:txBody>
      </p:sp>
    </p:spTree>
    <p:extLst>
      <p:ext uri="{BB962C8B-B14F-4D97-AF65-F5344CB8AC3E}">
        <p14:creationId xmlns:p14="http://schemas.microsoft.com/office/powerpoint/2010/main" val="38041911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1 Text Bo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CBE58-3C95-88A6-3034-285FB763C634}"/>
              </a:ext>
            </a:extLst>
          </p:cNvPr>
          <p:cNvSpPr>
            <a:spLocks noGrp="1"/>
          </p:cNvSpPr>
          <p:nvPr>
            <p:ph type="title"/>
          </p:nvPr>
        </p:nvSpPr>
        <p:spPr/>
        <p:txBody>
          <a:bodyPr/>
          <a:lstStyle/>
          <a:p>
            <a:r>
              <a:rPr lang="en-US"/>
              <a:t>Click to edit Master title style</a:t>
            </a:r>
            <a:endParaRPr lang="en-GB" dirty="0"/>
          </a:p>
        </p:txBody>
      </p:sp>
      <p:sp>
        <p:nvSpPr>
          <p:cNvPr id="4" name="Content Placeholder 3">
            <a:extLst>
              <a:ext uri="{FF2B5EF4-FFF2-40B4-BE49-F238E27FC236}">
                <a16:creationId xmlns:a16="http://schemas.microsoft.com/office/drawing/2014/main" id="{01454154-D7E6-35FB-BDEF-AC21C9A2E7E4}"/>
              </a:ext>
            </a:extLst>
          </p:cNvPr>
          <p:cNvSpPr>
            <a:spLocks noGrp="1"/>
          </p:cNvSpPr>
          <p:nvPr>
            <p:ph sz="quarter" idx="10"/>
          </p:nvPr>
        </p:nvSpPr>
        <p:spPr>
          <a:xfrm>
            <a:off x="906463" y="1939895"/>
            <a:ext cx="9217025" cy="41783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595573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CBE58-3C95-88A6-3034-285FB763C634}"/>
              </a:ext>
            </a:extLst>
          </p:cNvPr>
          <p:cNvSpPr>
            <a:spLocks noGrp="1"/>
          </p:cNvSpPr>
          <p:nvPr>
            <p:ph type="title"/>
          </p:nvPr>
        </p:nvSpPr>
        <p:spPr/>
        <p:txBody>
          <a:bodyPr/>
          <a:lstStyle/>
          <a:p>
            <a:r>
              <a:rPr lang="en-US"/>
              <a:t>Click to edit Master title style</a:t>
            </a:r>
            <a:endParaRPr lang="en-GB" dirty="0"/>
          </a:p>
        </p:txBody>
      </p:sp>
      <p:sp>
        <p:nvSpPr>
          <p:cNvPr id="6" name="Table Placeholder 5">
            <a:extLst>
              <a:ext uri="{FF2B5EF4-FFF2-40B4-BE49-F238E27FC236}">
                <a16:creationId xmlns:a16="http://schemas.microsoft.com/office/drawing/2014/main" id="{98F02729-A620-B77C-1AB7-B18A01C3A1EC}"/>
              </a:ext>
            </a:extLst>
          </p:cNvPr>
          <p:cNvSpPr>
            <a:spLocks noGrp="1"/>
          </p:cNvSpPr>
          <p:nvPr>
            <p:ph type="tbl" sz="quarter" idx="10"/>
          </p:nvPr>
        </p:nvSpPr>
        <p:spPr>
          <a:xfrm>
            <a:off x="838200" y="2084388"/>
            <a:ext cx="9285288" cy="3957637"/>
          </a:xfrm>
        </p:spPr>
        <p:txBody>
          <a:bodyPr/>
          <a:lstStyle/>
          <a:p>
            <a:r>
              <a:rPr lang="en-US"/>
              <a:t>Click icon to add table</a:t>
            </a:r>
            <a:endParaRPr lang="en-GB" dirty="0"/>
          </a:p>
        </p:txBody>
      </p:sp>
    </p:spTree>
    <p:extLst>
      <p:ext uri="{BB962C8B-B14F-4D97-AF65-F5344CB8AC3E}">
        <p14:creationId xmlns:p14="http://schemas.microsoft.com/office/powerpoint/2010/main" val="26125680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2.xml"/><Relationship Id="rId1" Type="http://schemas.openxmlformats.org/officeDocument/2006/relationships/slideLayout" Target="../slideLayouts/slideLayout22.xml"/><Relationship Id="rId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39D8B19-4CF9-7221-824B-C5C65D9F81A5}"/>
              </a:ext>
            </a:extLst>
          </p:cNvPr>
          <p:cNvSpPr>
            <a:spLocks noGrp="1"/>
          </p:cNvSpPr>
          <p:nvPr>
            <p:ph type="title"/>
          </p:nvPr>
        </p:nvSpPr>
        <p:spPr>
          <a:xfrm>
            <a:off x="838200" y="365125"/>
            <a:ext cx="9284855" cy="660111"/>
          </a:xfrm>
          <a:prstGeom prst="rect">
            <a:avLst/>
          </a:prstGeom>
        </p:spPr>
        <p:txBody>
          <a:bodyPr vert="horz" lIns="91440" tIns="45720" rIns="91440" bIns="45720" rtlCol="0" anchor="ctr">
            <a:normAutofit/>
          </a:body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199587E0-8444-2E77-3E29-545A8C9A4ED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7" name="Picture 6" descr="A picture containing text, outdoor&#10;&#10;Description automatically generated">
            <a:extLst>
              <a:ext uri="{FF2B5EF4-FFF2-40B4-BE49-F238E27FC236}">
                <a16:creationId xmlns:a16="http://schemas.microsoft.com/office/drawing/2014/main" id="{AC7D8C0D-C6C7-7E72-B6FA-0B12BBAB5F28}"/>
              </a:ext>
            </a:extLst>
          </p:cNvPr>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a:off x="10274899" y="169934"/>
            <a:ext cx="1522246" cy="1050491"/>
          </a:xfrm>
          <a:prstGeom prst="rect">
            <a:avLst/>
          </a:prstGeom>
        </p:spPr>
      </p:pic>
      <p:sp>
        <p:nvSpPr>
          <p:cNvPr id="8" name="Rectangle 7">
            <a:extLst>
              <a:ext uri="{FF2B5EF4-FFF2-40B4-BE49-F238E27FC236}">
                <a16:creationId xmlns:a16="http://schemas.microsoft.com/office/drawing/2014/main" id="{BC82288A-F5D2-CD23-755A-CE3049385CED}"/>
              </a:ext>
            </a:extLst>
          </p:cNvPr>
          <p:cNvSpPr/>
          <p:nvPr userDrawn="1"/>
        </p:nvSpPr>
        <p:spPr>
          <a:xfrm>
            <a:off x="535707" y="312813"/>
            <a:ext cx="281987" cy="746260"/>
          </a:xfrm>
          <a:prstGeom prst="rect">
            <a:avLst/>
          </a:prstGeom>
          <a:solidFill>
            <a:srgbClr val="68A4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green and white logo&#10;&#10;Description automatically generated with low confidence">
            <a:extLst>
              <a:ext uri="{FF2B5EF4-FFF2-40B4-BE49-F238E27FC236}">
                <a16:creationId xmlns:a16="http://schemas.microsoft.com/office/drawing/2014/main" id="{1B9CC3A9-E239-3780-0021-27F64AC0B6FF}"/>
              </a:ext>
            </a:extLst>
          </p:cNvPr>
          <p:cNvPicPr>
            <a:picLocks noChangeAspect="1"/>
          </p:cNvPicPr>
          <p:nvPr userDrawn="1"/>
        </p:nvPicPr>
        <p:blipFill rotWithShape="1">
          <a:blip r:embed="rId24">
            <a:extLst>
              <a:ext uri="{28A0092B-C50C-407E-A947-70E740481C1C}">
                <a14:useLocalDpi xmlns:a14="http://schemas.microsoft.com/office/drawing/2010/main" val="0"/>
              </a:ext>
            </a:extLst>
          </a:blip>
          <a:srcRect l="6356" t="12219" r="45066" b="44983"/>
          <a:stretch/>
        </p:blipFill>
        <p:spPr>
          <a:xfrm>
            <a:off x="10867906" y="5469307"/>
            <a:ext cx="1324094" cy="1388693"/>
          </a:xfrm>
          <a:prstGeom prst="rect">
            <a:avLst/>
          </a:prstGeom>
        </p:spPr>
      </p:pic>
    </p:spTree>
    <p:extLst>
      <p:ext uri="{BB962C8B-B14F-4D97-AF65-F5344CB8AC3E}">
        <p14:creationId xmlns:p14="http://schemas.microsoft.com/office/powerpoint/2010/main" val="2033014776"/>
      </p:ext>
    </p:extLst>
  </p:cSld>
  <p:clrMap bg1="lt1" tx1="dk1" bg2="lt2" tx2="dk2" accent1="accent1" accent2="accent2" accent3="accent3" accent4="accent4" accent5="accent5" accent6="accent6" hlink="hlink" folHlink="folHlink"/>
  <p:sldLayoutIdLst>
    <p:sldLayoutId id="2147483671"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8" r:id="rId13"/>
    <p:sldLayoutId id="2147483669" r:id="rId14"/>
    <p:sldLayoutId id="2147483660" r:id="rId15"/>
    <p:sldLayoutId id="2147483661" r:id="rId16"/>
    <p:sldLayoutId id="2147483662" r:id="rId17"/>
    <p:sldLayoutId id="2147483663" r:id="rId18"/>
    <p:sldLayoutId id="2147483664" r:id="rId19"/>
    <p:sldLayoutId id="2147483665" r:id="rId20"/>
    <p:sldLayoutId id="2147483672" r:id="rId21"/>
  </p:sldLayoutIdLst>
  <p:txStyles>
    <p:titleStyle>
      <a:lvl1pPr algn="l" defTabSz="914400" rtl="0" eaLnBrk="1" latinLnBrk="0" hangingPunct="1">
        <a:lnSpc>
          <a:spcPct val="90000"/>
        </a:lnSpc>
        <a:spcBef>
          <a:spcPct val="0"/>
        </a:spcBef>
        <a:buNone/>
        <a:defRPr sz="2800" b="1" kern="1200" cap="all" spc="300" baseline="0">
          <a:solidFill>
            <a:schemeClr val="accent3"/>
          </a:solidFill>
          <a:latin typeface="Roboto" panose="02000000000000000000" pitchFamily="2" charset="0"/>
          <a:ea typeface="Roboto" panose="02000000000000000000" pitchFamily="2" charset="0"/>
          <a:cs typeface="+mj-cs"/>
        </a:defRPr>
      </a:lvl1pPr>
    </p:titleStyle>
    <p:bodyStyle>
      <a:lvl1pPr marL="228600" indent="-228600" algn="l" defTabSz="914400" rtl="0" eaLnBrk="1" latinLnBrk="0" hangingPunct="1">
        <a:lnSpc>
          <a:spcPct val="90000"/>
        </a:lnSpc>
        <a:spcBef>
          <a:spcPts val="1000"/>
        </a:spcBef>
        <a:buClr>
          <a:srgbClr val="70ADA3"/>
        </a:buClr>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Clr>
          <a:srgbClr val="70ADA3"/>
        </a:buClr>
        <a:buFont typeface="Arial" panose="020B0604020202020204" pitchFamily="34" charset="0"/>
        <a:buChar char="•"/>
        <a:defRPr sz="160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Clr>
          <a:srgbClr val="70ADA3"/>
        </a:buClr>
        <a:buFont typeface="Arial" panose="020B0604020202020204" pitchFamily="34" charset="0"/>
        <a:buChar char="•"/>
        <a:defRPr sz="140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Clr>
          <a:srgbClr val="70ADA3"/>
        </a:buClr>
        <a:buFont typeface="Arial" panose="020B0604020202020204" pitchFamily="34" charset="0"/>
        <a:buChar char="•"/>
        <a:defRPr sz="120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Clr>
          <a:srgbClr val="70ADA3"/>
        </a:buClr>
        <a:buFont typeface="Arial" panose="020B0604020202020204" pitchFamily="34" charset="0"/>
        <a:buChar char="•"/>
        <a:defRPr sz="110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3"/>
        </a:solidFill>
        <a:effectLst/>
      </p:bgPr>
    </p:bg>
    <p:spTree>
      <p:nvGrpSpPr>
        <p:cNvPr id="1" name=""/>
        <p:cNvGrpSpPr/>
        <p:nvPr/>
      </p:nvGrpSpPr>
      <p:grpSpPr>
        <a:xfrm>
          <a:off x="0" y="0"/>
          <a:ext cx="0" cy="0"/>
          <a:chOff x="0" y="0"/>
          <a:chExt cx="0" cy="0"/>
        </a:xfrm>
      </p:grpSpPr>
      <p:pic>
        <p:nvPicPr>
          <p:cNvPr id="5" name="Picture 4" descr="Text&#10;&#10;Description automatically generated with medium confidence">
            <a:extLst>
              <a:ext uri="{FF2B5EF4-FFF2-40B4-BE49-F238E27FC236}">
                <a16:creationId xmlns:a16="http://schemas.microsoft.com/office/drawing/2014/main" id="{3016CE7F-84B1-ABD5-AB40-B64EF3BED19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00007" y="483936"/>
            <a:ext cx="3599695" cy="2398781"/>
          </a:xfrm>
          <a:prstGeom prst="rect">
            <a:avLst/>
          </a:prstGeom>
        </p:spPr>
      </p:pic>
      <p:sp>
        <p:nvSpPr>
          <p:cNvPr id="6" name="Title Placeholder 5">
            <a:extLst>
              <a:ext uri="{FF2B5EF4-FFF2-40B4-BE49-F238E27FC236}">
                <a16:creationId xmlns:a16="http://schemas.microsoft.com/office/drawing/2014/main" id="{BEB85A62-8D90-8B0A-5214-1218CB843FC1}"/>
              </a:ext>
            </a:extLst>
          </p:cNvPr>
          <p:cNvSpPr>
            <a:spLocks noGrp="1"/>
          </p:cNvSpPr>
          <p:nvPr>
            <p:ph type="title"/>
          </p:nvPr>
        </p:nvSpPr>
        <p:spPr>
          <a:xfrm>
            <a:off x="4387272" y="365125"/>
            <a:ext cx="6966527"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10" name="Text Placeholder 9">
            <a:extLst>
              <a:ext uri="{FF2B5EF4-FFF2-40B4-BE49-F238E27FC236}">
                <a16:creationId xmlns:a16="http://schemas.microsoft.com/office/drawing/2014/main" id="{B938C483-D67E-DB27-CEA5-95ADEE519C96}"/>
              </a:ext>
            </a:extLst>
          </p:cNvPr>
          <p:cNvSpPr>
            <a:spLocks noGrp="1"/>
          </p:cNvSpPr>
          <p:nvPr>
            <p:ph type="body" idx="1"/>
          </p:nvPr>
        </p:nvSpPr>
        <p:spPr>
          <a:xfrm>
            <a:off x="838200" y="3315855"/>
            <a:ext cx="10515600" cy="286110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12" name="Picture 11">
            <a:extLst>
              <a:ext uri="{FF2B5EF4-FFF2-40B4-BE49-F238E27FC236}">
                <a16:creationId xmlns:a16="http://schemas.microsoft.com/office/drawing/2014/main" id="{3FA18B76-725F-D2E8-54A7-EBF1DD8CD8A0}"/>
              </a:ext>
            </a:extLst>
          </p:cNvPr>
          <p:cNvPicPr>
            <a:picLocks noChangeAspect="1"/>
          </p:cNvPicPr>
          <p:nvPr userDrawn="1"/>
        </p:nvPicPr>
        <p:blipFill rotWithShape="1">
          <a:blip r:embed="rId4"/>
          <a:srcRect r="44153" b="40965"/>
          <a:stretch/>
        </p:blipFill>
        <p:spPr>
          <a:xfrm>
            <a:off x="10978999" y="5238309"/>
            <a:ext cx="1213002" cy="1619691"/>
          </a:xfrm>
          <a:prstGeom prst="rect">
            <a:avLst/>
          </a:prstGeom>
        </p:spPr>
      </p:pic>
    </p:spTree>
    <p:extLst>
      <p:ext uri="{BB962C8B-B14F-4D97-AF65-F5344CB8AC3E}">
        <p14:creationId xmlns:p14="http://schemas.microsoft.com/office/powerpoint/2010/main" val="3384269000"/>
      </p:ext>
    </p:extLst>
  </p:cSld>
  <p:clrMap bg1="lt1" tx1="dk1" bg2="lt2" tx2="dk2" accent1="accent1" accent2="accent2" accent3="accent3" accent4="accent4" accent5="accent5" accent6="accent6" hlink="hlink" folHlink="folHlink"/>
  <p:sldLayoutIdLst>
    <p:sldLayoutId id="2147483667" r:id="rId1"/>
  </p:sldLayoutIdLst>
  <p:txStyles>
    <p:titleStyle>
      <a:lvl1pPr algn="l" defTabSz="914400" rtl="0" eaLnBrk="1" latinLnBrk="0" hangingPunct="1">
        <a:lnSpc>
          <a:spcPct val="90000"/>
        </a:lnSpc>
        <a:spcBef>
          <a:spcPct val="0"/>
        </a:spcBef>
        <a:buNone/>
        <a:defRPr sz="2800" b="1" kern="1200" cap="all" spc="300" baseline="0">
          <a:solidFill>
            <a:schemeClr val="bg1"/>
          </a:solidFill>
          <a:latin typeface="Roboto" panose="02000000000000000000" pitchFamily="2" charset="0"/>
          <a:ea typeface="Roboto" panose="02000000000000000000" pitchFamily="2" charset="0"/>
          <a:cs typeface="+mj-cs"/>
        </a:defRPr>
      </a:lvl1pPr>
    </p:titleStyle>
    <p:bodyStyle>
      <a:lvl1pPr marL="228600" indent="-228600" algn="l" defTabSz="914400" rtl="0" eaLnBrk="1" latinLnBrk="0" hangingPunct="1">
        <a:lnSpc>
          <a:spcPct val="90000"/>
        </a:lnSpc>
        <a:spcBef>
          <a:spcPts val="1000"/>
        </a:spcBef>
        <a:buClr>
          <a:srgbClr val="70ADA3"/>
        </a:buClr>
        <a:buFont typeface="Arial" panose="020B0604020202020204" pitchFamily="34" charset="0"/>
        <a:buChar char="•"/>
        <a:defRPr sz="1800" kern="1200">
          <a:solidFill>
            <a:schemeClr val="bg1"/>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Clr>
          <a:srgbClr val="70ADA3"/>
        </a:buClr>
        <a:buFont typeface="Arial" panose="020B0604020202020204" pitchFamily="34" charset="0"/>
        <a:buChar char="•"/>
        <a:defRPr sz="1600" kern="1200">
          <a:solidFill>
            <a:schemeClr val="bg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Clr>
          <a:srgbClr val="70ADA3"/>
        </a:buClr>
        <a:buFont typeface="Arial" panose="020B0604020202020204" pitchFamily="34" charset="0"/>
        <a:buChar char="•"/>
        <a:defRPr sz="1400" kern="1200">
          <a:solidFill>
            <a:schemeClr val="bg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Clr>
          <a:srgbClr val="70ADA3"/>
        </a:buClr>
        <a:buFont typeface="Arial" panose="020B0604020202020204" pitchFamily="34" charset="0"/>
        <a:buChar char="•"/>
        <a:defRPr sz="1200" kern="1200">
          <a:solidFill>
            <a:schemeClr val="bg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Clr>
          <a:srgbClr val="70ADA3"/>
        </a:buClr>
        <a:buFont typeface="Arial" panose="020B0604020202020204" pitchFamily="34" charset="0"/>
        <a:buChar char="•"/>
        <a:defRPr sz="1100" kern="1200">
          <a:solidFill>
            <a:schemeClr val="bg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1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8.png"/><Relationship Id="rId7"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image" Target="../media/image19.png"/><Relationship Id="rId11" Type="http://schemas.openxmlformats.org/officeDocument/2006/relationships/image" Target="../media/image27.png"/><Relationship Id="rId5" Type="http://schemas.openxmlformats.org/officeDocument/2006/relationships/image" Target="../media/image26.png"/><Relationship Id="rId10" Type="http://schemas.openxmlformats.org/officeDocument/2006/relationships/image" Target="../media/image24.png"/><Relationship Id="rId4" Type="http://schemas.openxmlformats.org/officeDocument/2006/relationships/image" Target="../media/image22.png"/><Relationship Id="rId9"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tags" Target="../tags/tag9.xml"/><Relationship Id="rId7" Type="http://schemas.openxmlformats.org/officeDocument/2006/relationships/image" Target="../media/image9.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Layout" Target="../slideLayouts/slideLayout1.xml"/><Relationship Id="rId5" Type="http://schemas.openxmlformats.org/officeDocument/2006/relationships/tags" Target="../tags/tag11.xml"/><Relationship Id="rId4" Type="http://schemas.openxmlformats.org/officeDocument/2006/relationships/tags" Target="../tags/tag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tags" Target="../tags/tag14.xml"/><Relationship Id="rId7" Type="http://schemas.openxmlformats.org/officeDocument/2006/relationships/image" Target="../media/image9.png"/><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Layout" Target="../slideLayouts/slideLayout1.xml"/><Relationship Id="rId5" Type="http://schemas.openxmlformats.org/officeDocument/2006/relationships/tags" Target="../tags/tag16.xml"/><Relationship Id="rId4" Type="http://schemas.openxmlformats.org/officeDocument/2006/relationships/tags" Target="../tags/tag15.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slideLayout" Target="../slideLayouts/slideLayout4.xml"/><Relationship Id="rId4" Type="http://schemas.openxmlformats.org/officeDocument/2006/relationships/image" Target="../media/image7.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tags" Target="../tags/tag19.xml"/><Relationship Id="rId7" Type="http://schemas.openxmlformats.org/officeDocument/2006/relationships/image" Target="../media/image9.png"/><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slideLayout" Target="../slideLayouts/slideLayout1.xml"/><Relationship Id="rId5" Type="http://schemas.openxmlformats.org/officeDocument/2006/relationships/tags" Target="../tags/tag21.xml"/><Relationship Id="rId4" Type="http://schemas.openxmlformats.org/officeDocument/2006/relationships/tags" Target="../tags/tag2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tags" Target="../tags/tag24.xml"/><Relationship Id="rId7" Type="http://schemas.openxmlformats.org/officeDocument/2006/relationships/image" Target="../media/image9.png"/><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slideLayout" Target="../slideLayouts/slideLayout1.xml"/><Relationship Id="rId5" Type="http://schemas.openxmlformats.org/officeDocument/2006/relationships/tags" Target="../tags/tag26.xml"/><Relationship Id="rId4" Type="http://schemas.openxmlformats.org/officeDocument/2006/relationships/tags" Target="../tags/tag25.xml"/></Relationships>
</file>

<file path=ppt/slides/_rels/slide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4.xml"/><Relationship Id="rId7" Type="http://schemas.openxmlformats.org/officeDocument/2006/relationships/image" Target="../media/image9.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Layout" Target="../slideLayouts/slideLayout1.xml"/><Relationship Id="rId5" Type="http://schemas.openxmlformats.org/officeDocument/2006/relationships/tags" Target="../tags/tag6.xml"/><Relationship Id="rId4" Type="http://schemas.openxmlformats.org/officeDocument/2006/relationships/tags" Target="../tags/tag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0D0C2B-7BF1-3915-E681-6021F531D6AB}"/>
              </a:ext>
            </a:extLst>
          </p:cNvPr>
          <p:cNvSpPr>
            <a:spLocks noGrp="1"/>
          </p:cNvSpPr>
          <p:nvPr>
            <p:ph type="ctrTitle"/>
          </p:nvPr>
        </p:nvSpPr>
        <p:spPr/>
        <p:txBody>
          <a:bodyPr/>
          <a:lstStyle/>
          <a:p>
            <a:r>
              <a:rPr lang="en-GB" dirty="0"/>
              <a:t>Electricity metering obligations training</a:t>
            </a:r>
          </a:p>
        </p:txBody>
      </p:sp>
      <p:sp>
        <p:nvSpPr>
          <p:cNvPr id="3" name="Subtitle 2">
            <a:extLst>
              <a:ext uri="{FF2B5EF4-FFF2-40B4-BE49-F238E27FC236}">
                <a16:creationId xmlns:a16="http://schemas.microsoft.com/office/drawing/2014/main" id="{CA510E5E-697D-4331-038A-BC23DF000C2A}"/>
              </a:ext>
            </a:extLst>
          </p:cNvPr>
          <p:cNvSpPr>
            <a:spLocks noGrp="1"/>
          </p:cNvSpPr>
          <p:nvPr>
            <p:ph type="subTitle" idx="1"/>
          </p:nvPr>
        </p:nvSpPr>
        <p:spPr/>
        <p:txBody>
          <a:bodyPr/>
          <a:lstStyle/>
          <a:p>
            <a:r>
              <a:rPr lang="en-GB" dirty="0"/>
              <a:t>10 October 2022</a:t>
            </a:r>
          </a:p>
        </p:txBody>
      </p:sp>
    </p:spTree>
    <p:extLst>
      <p:ext uri="{BB962C8B-B14F-4D97-AF65-F5344CB8AC3E}">
        <p14:creationId xmlns:p14="http://schemas.microsoft.com/office/powerpoint/2010/main" val="34684139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9B79B-23F3-3C21-7541-67F5F54B258E}"/>
              </a:ext>
            </a:extLst>
          </p:cNvPr>
          <p:cNvSpPr>
            <a:spLocks noGrp="1"/>
          </p:cNvSpPr>
          <p:nvPr>
            <p:ph type="title"/>
          </p:nvPr>
        </p:nvSpPr>
        <p:spPr/>
        <p:txBody>
          <a:bodyPr/>
          <a:lstStyle/>
          <a:p>
            <a:r>
              <a:rPr lang="en-GB" dirty="0"/>
              <a:t>Current generation</a:t>
            </a:r>
          </a:p>
        </p:txBody>
      </p:sp>
      <p:pic>
        <p:nvPicPr>
          <p:cNvPr id="4" name="Table Placeholder 3">
            <a:extLst>
              <a:ext uri="{FF2B5EF4-FFF2-40B4-BE49-F238E27FC236}">
                <a16:creationId xmlns:a16="http://schemas.microsoft.com/office/drawing/2014/main" id="{A12DA402-532D-407B-9183-5CE6CECF72D5}"/>
              </a:ext>
            </a:extLst>
          </p:cNvPr>
          <p:cNvPicPr>
            <a:picLocks noGrp="1" noChangeAspect="1"/>
          </p:cNvPicPr>
          <p:nvPr>
            <p:ph type="tbl" sz="quarter" idx="10"/>
          </p:nvPr>
        </p:nvPicPr>
        <p:blipFill>
          <a:blip r:embed="rId2"/>
          <a:stretch>
            <a:fillRect/>
          </a:stretch>
        </p:blipFill>
        <p:spPr>
          <a:xfrm>
            <a:off x="1922267" y="1561834"/>
            <a:ext cx="8347465" cy="4653611"/>
          </a:xfrm>
          <a:prstGeom prst="rect">
            <a:avLst/>
          </a:prstGeom>
        </p:spPr>
      </p:pic>
    </p:spTree>
    <p:extLst>
      <p:ext uri="{BB962C8B-B14F-4D97-AF65-F5344CB8AC3E}">
        <p14:creationId xmlns:p14="http://schemas.microsoft.com/office/powerpoint/2010/main" val="33246005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37EA21-2F8C-7481-F6C8-00F93D85BD69}"/>
              </a:ext>
            </a:extLst>
          </p:cNvPr>
          <p:cNvSpPr>
            <a:spLocks noGrp="1"/>
          </p:cNvSpPr>
          <p:nvPr>
            <p:ph type="title"/>
          </p:nvPr>
        </p:nvSpPr>
        <p:spPr/>
        <p:txBody>
          <a:bodyPr/>
          <a:lstStyle/>
          <a:p>
            <a:r>
              <a:rPr lang="en-GB" dirty="0"/>
              <a:t>Who’s who </a:t>
            </a:r>
          </a:p>
        </p:txBody>
      </p:sp>
      <p:pic>
        <p:nvPicPr>
          <p:cNvPr id="4" name="Picture 3">
            <a:extLst>
              <a:ext uri="{FF2B5EF4-FFF2-40B4-BE49-F238E27FC236}">
                <a16:creationId xmlns:a16="http://schemas.microsoft.com/office/drawing/2014/main" id="{BB7B1558-FAA7-71DB-6A32-DF6137B71924}"/>
              </a:ext>
            </a:extLst>
          </p:cNvPr>
          <p:cNvPicPr>
            <a:picLocks noChangeAspect="1"/>
          </p:cNvPicPr>
          <p:nvPr/>
        </p:nvPicPr>
        <p:blipFill>
          <a:blip r:embed="rId3"/>
          <a:stretch>
            <a:fillRect/>
          </a:stretch>
        </p:blipFill>
        <p:spPr>
          <a:xfrm>
            <a:off x="98612" y="1310114"/>
            <a:ext cx="3503221" cy="1323439"/>
          </a:xfrm>
          <a:prstGeom prst="rect">
            <a:avLst/>
          </a:prstGeom>
        </p:spPr>
      </p:pic>
      <p:pic>
        <p:nvPicPr>
          <p:cNvPr id="5" name="Picture 4">
            <a:extLst>
              <a:ext uri="{FF2B5EF4-FFF2-40B4-BE49-F238E27FC236}">
                <a16:creationId xmlns:a16="http://schemas.microsoft.com/office/drawing/2014/main" id="{08244119-74B8-483B-D5D7-6B53C8953DB4}"/>
              </a:ext>
            </a:extLst>
          </p:cNvPr>
          <p:cNvPicPr>
            <a:picLocks noChangeAspect="1"/>
          </p:cNvPicPr>
          <p:nvPr/>
        </p:nvPicPr>
        <p:blipFill>
          <a:blip r:embed="rId4"/>
          <a:stretch>
            <a:fillRect/>
          </a:stretch>
        </p:blipFill>
        <p:spPr>
          <a:xfrm>
            <a:off x="1937716" y="2958772"/>
            <a:ext cx="2572225" cy="701516"/>
          </a:xfrm>
          <a:prstGeom prst="rect">
            <a:avLst/>
          </a:prstGeom>
        </p:spPr>
      </p:pic>
      <p:pic>
        <p:nvPicPr>
          <p:cNvPr id="6" name="Picture 2" descr="Department for Business, Energy and Industrial Strategy - Wikipedia">
            <a:extLst>
              <a:ext uri="{FF2B5EF4-FFF2-40B4-BE49-F238E27FC236}">
                <a16:creationId xmlns:a16="http://schemas.microsoft.com/office/drawing/2014/main" id="{63C97ACA-D66E-5D9B-283B-A7C0870E328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3382" y="3778326"/>
            <a:ext cx="2848668" cy="151216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2261D76-3575-95E0-1200-F6F9A690FF0B}"/>
              </a:ext>
            </a:extLst>
          </p:cNvPr>
          <p:cNvPicPr>
            <a:picLocks noChangeAspect="1"/>
          </p:cNvPicPr>
          <p:nvPr/>
        </p:nvPicPr>
        <p:blipFill>
          <a:blip r:embed="rId6"/>
          <a:stretch>
            <a:fillRect/>
          </a:stretch>
        </p:blipFill>
        <p:spPr>
          <a:xfrm>
            <a:off x="2173083" y="5908636"/>
            <a:ext cx="2857500" cy="390525"/>
          </a:xfrm>
          <a:prstGeom prst="rect">
            <a:avLst/>
          </a:prstGeom>
        </p:spPr>
      </p:pic>
      <p:pic>
        <p:nvPicPr>
          <p:cNvPr id="8" name="Picture 7">
            <a:extLst>
              <a:ext uri="{FF2B5EF4-FFF2-40B4-BE49-F238E27FC236}">
                <a16:creationId xmlns:a16="http://schemas.microsoft.com/office/drawing/2014/main" id="{21A57E28-8B60-96B6-F107-F1C4A022EEF2}"/>
              </a:ext>
            </a:extLst>
          </p:cNvPr>
          <p:cNvPicPr>
            <a:picLocks noChangeAspect="1"/>
          </p:cNvPicPr>
          <p:nvPr/>
        </p:nvPicPr>
        <p:blipFill>
          <a:blip r:embed="rId7"/>
          <a:stretch>
            <a:fillRect/>
          </a:stretch>
        </p:blipFill>
        <p:spPr>
          <a:xfrm>
            <a:off x="4999484" y="667548"/>
            <a:ext cx="2193032" cy="2193032"/>
          </a:xfrm>
          <a:prstGeom prst="rect">
            <a:avLst/>
          </a:prstGeom>
        </p:spPr>
      </p:pic>
      <p:pic>
        <p:nvPicPr>
          <p:cNvPr id="9" name="Picture 8">
            <a:extLst>
              <a:ext uri="{FF2B5EF4-FFF2-40B4-BE49-F238E27FC236}">
                <a16:creationId xmlns:a16="http://schemas.microsoft.com/office/drawing/2014/main" id="{38B7897E-BC1A-0A4B-AC17-FAB57BDF02DB}"/>
              </a:ext>
            </a:extLst>
          </p:cNvPr>
          <p:cNvPicPr>
            <a:picLocks noChangeAspect="1"/>
          </p:cNvPicPr>
          <p:nvPr/>
        </p:nvPicPr>
        <p:blipFill>
          <a:blip r:embed="rId8"/>
          <a:stretch>
            <a:fillRect/>
          </a:stretch>
        </p:blipFill>
        <p:spPr>
          <a:xfrm>
            <a:off x="4509941" y="4073292"/>
            <a:ext cx="2543175" cy="1095375"/>
          </a:xfrm>
          <a:prstGeom prst="rect">
            <a:avLst/>
          </a:prstGeom>
        </p:spPr>
      </p:pic>
      <p:pic>
        <p:nvPicPr>
          <p:cNvPr id="10" name="Picture 9">
            <a:extLst>
              <a:ext uri="{FF2B5EF4-FFF2-40B4-BE49-F238E27FC236}">
                <a16:creationId xmlns:a16="http://schemas.microsoft.com/office/drawing/2014/main" id="{16159766-F1C8-1DC4-9AE3-7C083C9ABD43}"/>
              </a:ext>
            </a:extLst>
          </p:cNvPr>
          <p:cNvPicPr>
            <a:picLocks noChangeAspect="1"/>
          </p:cNvPicPr>
          <p:nvPr/>
        </p:nvPicPr>
        <p:blipFill>
          <a:blip r:embed="rId9"/>
          <a:stretch>
            <a:fillRect/>
          </a:stretch>
        </p:blipFill>
        <p:spPr>
          <a:xfrm>
            <a:off x="7326931" y="5168667"/>
            <a:ext cx="3590039" cy="1512168"/>
          </a:xfrm>
          <a:prstGeom prst="rect">
            <a:avLst/>
          </a:prstGeom>
        </p:spPr>
      </p:pic>
      <p:pic>
        <p:nvPicPr>
          <p:cNvPr id="11" name="Picture 10">
            <a:extLst>
              <a:ext uri="{FF2B5EF4-FFF2-40B4-BE49-F238E27FC236}">
                <a16:creationId xmlns:a16="http://schemas.microsoft.com/office/drawing/2014/main" id="{ABA58430-79D7-5369-E1D5-940F42F38A02}"/>
              </a:ext>
            </a:extLst>
          </p:cNvPr>
          <p:cNvPicPr>
            <a:picLocks noChangeAspect="1"/>
          </p:cNvPicPr>
          <p:nvPr/>
        </p:nvPicPr>
        <p:blipFill>
          <a:blip r:embed="rId10"/>
          <a:stretch>
            <a:fillRect/>
          </a:stretch>
        </p:blipFill>
        <p:spPr>
          <a:xfrm>
            <a:off x="6367763" y="3039114"/>
            <a:ext cx="2857500" cy="1181100"/>
          </a:xfrm>
          <a:prstGeom prst="rect">
            <a:avLst/>
          </a:prstGeom>
        </p:spPr>
      </p:pic>
      <p:pic>
        <p:nvPicPr>
          <p:cNvPr id="12" name="Picture 11">
            <a:extLst>
              <a:ext uri="{FF2B5EF4-FFF2-40B4-BE49-F238E27FC236}">
                <a16:creationId xmlns:a16="http://schemas.microsoft.com/office/drawing/2014/main" id="{E00D0B56-DD0E-7D65-384C-EFFD12E78494}"/>
              </a:ext>
            </a:extLst>
          </p:cNvPr>
          <p:cNvPicPr>
            <a:picLocks noChangeAspect="1"/>
          </p:cNvPicPr>
          <p:nvPr/>
        </p:nvPicPr>
        <p:blipFill>
          <a:blip r:embed="rId11"/>
          <a:stretch>
            <a:fillRect/>
          </a:stretch>
        </p:blipFill>
        <p:spPr>
          <a:xfrm flipH="1">
            <a:off x="8718530" y="1025236"/>
            <a:ext cx="1515163" cy="1628800"/>
          </a:xfrm>
          <a:prstGeom prst="rect">
            <a:avLst/>
          </a:prstGeom>
        </p:spPr>
      </p:pic>
      <p:pic>
        <p:nvPicPr>
          <p:cNvPr id="1026" name="Picture 2" descr="MOCOPA Response to the Ofgem Consultation: Switching Programme and Retail  Code Consolidation">
            <a:extLst>
              <a:ext uri="{FF2B5EF4-FFF2-40B4-BE49-F238E27FC236}">
                <a16:creationId xmlns:a16="http://schemas.microsoft.com/office/drawing/2014/main" id="{3D72A854-3FB4-E2DB-E454-B4BA71B3E2F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532177" y="4360322"/>
            <a:ext cx="3403031" cy="6765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01836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17860-0C90-C1D5-C576-40224ACF2D6E}"/>
              </a:ext>
            </a:extLst>
          </p:cNvPr>
          <p:cNvSpPr>
            <a:spLocks noGrp="1"/>
          </p:cNvSpPr>
          <p:nvPr>
            <p:ph type="title"/>
          </p:nvPr>
        </p:nvSpPr>
        <p:spPr/>
        <p:txBody>
          <a:bodyPr/>
          <a:lstStyle/>
          <a:p>
            <a:r>
              <a:rPr lang="en-GB" dirty="0" err="1"/>
              <a:t>Cont</a:t>
            </a:r>
            <a:r>
              <a:rPr lang="en-GB" dirty="0"/>
              <a:t>…</a:t>
            </a:r>
          </a:p>
        </p:txBody>
      </p:sp>
      <p:pic>
        <p:nvPicPr>
          <p:cNvPr id="4" name="Picture 3">
            <a:extLst>
              <a:ext uri="{FF2B5EF4-FFF2-40B4-BE49-F238E27FC236}">
                <a16:creationId xmlns:a16="http://schemas.microsoft.com/office/drawing/2014/main" id="{C0F0D3B0-CFBB-EC80-DE7F-DA4102C88435}"/>
              </a:ext>
            </a:extLst>
          </p:cNvPr>
          <p:cNvPicPr>
            <a:picLocks noChangeAspect="1"/>
          </p:cNvPicPr>
          <p:nvPr/>
        </p:nvPicPr>
        <p:blipFill>
          <a:blip r:embed="rId3"/>
          <a:stretch>
            <a:fillRect/>
          </a:stretch>
        </p:blipFill>
        <p:spPr>
          <a:xfrm>
            <a:off x="143435" y="1408725"/>
            <a:ext cx="3503221" cy="1323439"/>
          </a:xfrm>
          <a:prstGeom prst="rect">
            <a:avLst/>
          </a:prstGeom>
        </p:spPr>
      </p:pic>
      <p:pic>
        <p:nvPicPr>
          <p:cNvPr id="5" name="Picture 4">
            <a:extLst>
              <a:ext uri="{FF2B5EF4-FFF2-40B4-BE49-F238E27FC236}">
                <a16:creationId xmlns:a16="http://schemas.microsoft.com/office/drawing/2014/main" id="{172C35D5-8DE3-3CC7-DADF-81426FB8A115}"/>
              </a:ext>
            </a:extLst>
          </p:cNvPr>
          <p:cNvPicPr>
            <a:picLocks noChangeAspect="1"/>
          </p:cNvPicPr>
          <p:nvPr/>
        </p:nvPicPr>
        <p:blipFill>
          <a:blip r:embed="rId4"/>
          <a:stretch>
            <a:fillRect/>
          </a:stretch>
        </p:blipFill>
        <p:spPr>
          <a:xfrm>
            <a:off x="4999484" y="365125"/>
            <a:ext cx="2193032" cy="2193032"/>
          </a:xfrm>
          <a:prstGeom prst="rect">
            <a:avLst/>
          </a:prstGeom>
        </p:spPr>
      </p:pic>
      <p:pic>
        <p:nvPicPr>
          <p:cNvPr id="6" name="Picture 5">
            <a:extLst>
              <a:ext uri="{FF2B5EF4-FFF2-40B4-BE49-F238E27FC236}">
                <a16:creationId xmlns:a16="http://schemas.microsoft.com/office/drawing/2014/main" id="{0E9F23DD-E42F-E8D3-51C3-1ACF9EDC2AE0}"/>
              </a:ext>
            </a:extLst>
          </p:cNvPr>
          <p:cNvPicPr>
            <a:picLocks noChangeAspect="1"/>
          </p:cNvPicPr>
          <p:nvPr/>
        </p:nvPicPr>
        <p:blipFill>
          <a:blip r:embed="rId5"/>
          <a:stretch>
            <a:fillRect/>
          </a:stretch>
        </p:blipFill>
        <p:spPr>
          <a:xfrm flipH="1">
            <a:off x="8545344" y="929357"/>
            <a:ext cx="1515163" cy="1628800"/>
          </a:xfrm>
          <a:prstGeom prst="rect">
            <a:avLst/>
          </a:prstGeom>
        </p:spPr>
      </p:pic>
      <p:pic>
        <p:nvPicPr>
          <p:cNvPr id="7" name="Picture 6">
            <a:extLst>
              <a:ext uri="{FF2B5EF4-FFF2-40B4-BE49-F238E27FC236}">
                <a16:creationId xmlns:a16="http://schemas.microsoft.com/office/drawing/2014/main" id="{0748FFD8-3ACF-F7DA-32CF-0A7417D915D2}"/>
              </a:ext>
            </a:extLst>
          </p:cNvPr>
          <p:cNvPicPr>
            <a:picLocks noChangeAspect="1"/>
          </p:cNvPicPr>
          <p:nvPr/>
        </p:nvPicPr>
        <p:blipFill>
          <a:blip r:embed="rId6"/>
          <a:stretch>
            <a:fillRect/>
          </a:stretch>
        </p:blipFill>
        <p:spPr>
          <a:xfrm>
            <a:off x="2982188" y="2941646"/>
            <a:ext cx="2572225" cy="701516"/>
          </a:xfrm>
          <a:prstGeom prst="rect">
            <a:avLst/>
          </a:prstGeom>
        </p:spPr>
      </p:pic>
      <p:pic>
        <p:nvPicPr>
          <p:cNvPr id="8" name="Picture 2" descr="Department for Business, Energy and Industrial Strategy - Wikipedia">
            <a:extLst>
              <a:ext uri="{FF2B5EF4-FFF2-40B4-BE49-F238E27FC236}">
                <a16:creationId xmlns:a16="http://schemas.microsoft.com/office/drawing/2014/main" id="{A905B468-637E-2D2A-42F8-3E38EFDDCCC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0711" y="4208632"/>
            <a:ext cx="2848668" cy="151216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CC1798C5-35A2-B678-1B05-C8C1E9B6051D}"/>
              </a:ext>
            </a:extLst>
          </p:cNvPr>
          <p:cNvPicPr>
            <a:picLocks noChangeAspect="1"/>
          </p:cNvPicPr>
          <p:nvPr/>
        </p:nvPicPr>
        <p:blipFill>
          <a:blip r:embed="rId8"/>
          <a:stretch>
            <a:fillRect/>
          </a:stretch>
        </p:blipFill>
        <p:spPr>
          <a:xfrm>
            <a:off x="3049898" y="5998282"/>
            <a:ext cx="2857500" cy="390525"/>
          </a:xfrm>
          <a:prstGeom prst="rect">
            <a:avLst/>
          </a:prstGeom>
        </p:spPr>
      </p:pic>
      <p:pic>
        <p:nvPicPr>
          <p:cNvPr id="10" name="Picture 9">
            <a:extLst>
              <a:ext uri="{FF2B5EF4-FFF2-40B4-BE49-F238E27FC236}">
                <a16:creationId xmlns:a16="http://schemas.microsoft.com/office/drawing/2014/main" id="{497189DD-AE4D-53C5-9732-2F2DEC64F83B}"/>
              </a:ext>
            </a:extLst>
          </p:cNvPr>
          <p:cNvPicPr>
            <a:picLocks noChangeAspect="1"/>
          </p:cNvPicPr>
          <p:nvPr/>
        </p:nvPicPr>
        <p:blipFill>
          <a:blip r:embed="rId9"/>
          <a:stretch>
            <a:fillRect/>
          </a:stretch>
        </p:blipFill>
        <p:spPr>
          <a:xfrm>
            <a:off x="4754316" y="4026651"/>
            <a:ext cx="2543175" cy="1095375"/>
          </a:xfrm>
          <a:prstGeom prst="rect">
            <a:avLst/>
          </a:prstGeom>
        </p:spPr>
      </p:pic>
      <p:pic>
        <p:nvPicPr>
          <p:cNvPr id="11" name="Picture 10">
            <a:extLst>
              <a:ext uri="{FF2B5EF4-FFF2-40B4-BE49-F238E27FC236}">
                <a16:creationId xmlns:a16="http://schemas.microsoft.com/office/drawing/2014/main" id="{0A2A199F-2C70-7A16-F8CD-FCFCA2555F7F}"/>
              </a:ext>
            </a:extLst>
          </p:cNvPr>
          <p:cNvPicPr>
            <a:picLocks noChangeAspect="1"/>
          </p:cNvPicPr>
          <p:nvPr/>
        </p:nvPicPr>
        <p:blipFill>
          <a:blip r:embed="rId10"/>
          <a:stretch>
            <a:fillRect/>
          </a:stretch>
        </p:blipFill>
        <p:spPr>
          <a:xfrm>
            <a:off x="7297491" y="5242198"/>
            <a:ext cx="3590039" cy="1512168"/>
          </a:xfrm>
          <a:prstGeom prst="rect">
            <a:avLst/>
          </a:prstGeom>
        </p:spPr>
      </p:pic>
      <p:pic>
        <p:nvPicPr>
          <p:cNvPr id="12" name="Picture 2" descr="MOCOPA Response to the Ofgem Consultation: Switching Programme and Retail  Code Consolidation">
            <a:extLst>
              <a:ext uri="{FF2B5EF4-FFF2-40B4-BE49-F238E27FC236}">
                <a16:creationId xmlns:a16="http://schemas.microsoft.com/office/drawing/2014/main" id="{2DECCD63-FF98-135A-6197-5A68EE57C9A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182554" y="3561904"/>
            <a:ext cx="3403031" cy="6765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76987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D246F-FBFC-488C-2B51-7376EC39FFCE}"/>
              </a:ext>
            </a:extLst>
          </p:cNvPr>
          <p:cNvSpPr>
            <a:spLocks noGrp="1"/>
          </p:cNvSpPr>
          <p:nvPr>
            <p:ph type="title"/>
          </p:nvPr>
        </p:nvSpPr>
        <p:spPr/>
        <p:txBody>
          <a:bodyPr/>
          <a:lstStyle/>
          <a:p>
            <a:r>
              <a:rPr lang="en-GB" dirty="0"/>
              <a:t>How they interact</a:t>
            </a:r>
          </a:p>
        </p:txBody>
      </p:sp>
      <p:pic>
        <p:nvPicPr>
          <p:cNvPr id="6" name="Picture 5">
            <a:extLst>
              <a:ext uri="{FF2B5EF4-FFF2-40B4-BE49-F238E27FC236}">
                <a16:creationId xmlns:a16="http://schemas.microsoft.com/office/drawing/2014/main" id="{9670114C-597D-FA1A-5977-E0741E301578}"/>
              </a:ext>
            </a:extLst>
          </p:cNvPr>
          <p:cNvPicPr>
            <a:picLocks noChangeAspect="1"/>
          </p:cNvPicPr>
          <p:nvPr/>
        </p:nvPicPr>
        <p:blipFill>
          <a:blip r:embed="rId3"/>
          <a:stretch>
            <a:fillRect/>
          </a:stretch>
        </p:blipFill>
        <p:spPr>
          <a:xfrm>
            <a:off x="2854052" y="1052736"/>
            <a:ext cx="6153100" cy="5693913"/>
          </a:xfrm>
          <a:prstGeom prst="rect">
            <a:avLst/>
          </a:prstGeom>
        </p:spPr>
      </p:pic>
    </p:spTree>
    <p:extLst>
      <p:ext uri="{BB962C8B-B14F-4D97-AF65-F5344CB8AC3E}">
        <p14:creationId xmlns:p14="http://schemas.microsoft.com/office/powerpoint/2010/main" val="20582686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A4AA0B-3BD6-DC02-D335-6EEF8CFE868B}"/>
              </a:ext>
            </a:extLst>
          </p:cNvPr>
          <p:cNvPicPr>
            <a:picLocks/>
          </p:cNvPicPr>
          <p:nvPr>
            <p:custDataLst>
              <p:tags r:id="rId2"/>
            </p:custDataLst>
          </p:nvPr>
        </p:nvPicPr>
        <p:blipFill>
          <a:blip r:embed="rId7">
            <a:extLst>
              <a:ext uri="{28A0092B-C50C-407E-A947-70E740481C1C}">
                <a14:useLocalDpi xmlns:a14="http://schemas.microsoft.com/office/drawing/2010/main" val="0"/>
              </a:ext>
            </a:extLst>
          </a:blip>
          <a:stretch>
            <a:fillRect/>
          </a:stretch>
        </p:blipFill>
        <p:spPr>
          <a:xfrm>
            <a:off x="3201670" y="508000"/>
            <a:ext cx="1219200" cy="510126"/>
          </a:xfrm>
          <a:prstGeom prst="rect">
            <a:avLst/>
          </a:prstGeom>
        </p:spPr>
      </p:pic>
      <p:pic>
        <p:nvPicPr>
          <p:cNvPr id="5" name="Picture 4">
            <a:extLst>
              <a:ext uri="{FF2B5EF4-FFF2-40B4-BE49-F238E27FC236}">
                <a16:creationId xmlns:a16="http://schemas.microsoft.com/office/drawing/2014/main" id="{14F179C1-6B8C-C2B8-564E-D0859BD2A0E3}"/>
              </a:ext>
            </a:extLst>
          </p:cNvPr>
          <p:cNvPicPr>
            <a:picLocks/>
          </p:cNvPicPr>
          <p:nvPr>
            <p:custDataLst>
              <p:tags r:id="rId3"/>
            </p:custDataLst>
          </p:nvPr>
        </p:nvPicPr>
        <p:blipFill>
          <a:blip r:embed="rId8">
            <a:extLst>
              <a:ext uri="{28A0092B-C50C-407E-A947-70E740481C1C}">
                <a14:useLocalDpi xmlns:a14="http://schemas.microsoft.com/office/drawing/2010/main" val="0"/>
              </a:ext>
            </a:extLst>
          </a:blip>
          <a:stretch>
            <a:fillRect/>
          </a:stretch>
        </p:blipFill>
        <p:spPr>
          <a:xfrm>
            <a:off x="508000" y="2209800"/>
            <a:ext cx="2438400" cy="2438400"/>
          </a:xfrm>
          <a:prstGeom prst="rect">
            <a:avLst/>
          </a:prstGeom>
        </p:spPr>
      </p:pic>
      <p:sp>
        <p:nvSpPr>
          <p:cNvPr id="6" name="Rectangle 5">
            <a:extLst>
              <a:ext uri="{FF2B5EF4-FFF2-40B4-BE49-F238E27FC236}">
                <a16:creationId xmlns:a16="http://schemas.microsoft.com/office/drawing/2014/main" id="{13A0C68E-926F-49B0-3BC9-CE95620FFD7E}"/>
              </a:ext>
            </a:extLst>
          </p:cNvPr>
          <p:cNvSpPr/>
          <p:nvPr>
            <p:custDataLst>
              <p:tags r:id="rId4"/>
            </p:custDataLst>
          </p:nvPr>
        </p:nvSpPr>
        <p:spPr>
          <a:xfrm>
            <a:off x="3200400" y="2571750"/>
            <a:ext cx="8483600" cy="1714500"/>
          </a:xfrm>
          <a:prstGeom prst="rect">
            <a:avLst/>
          </a:prstGeom>
          <a:noFill/>
          <a:ln w="12700" cap="flat" cmpd="sng" algn="ctr">
            <a:solidFill>
              <a:srgbClr val="FFFFFF"/>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600" b="1">
                <a:solidFill>
                  <a:srgbClr val="5B5B5B"/>
                </a:solidFill>
              </a:rPr>
              <a:t>Audience Q&amp;A Session</a:t>
            </a:r>
          </a:p>
        </p:txBody>
      </p:sp>
      <p:sp>
        <p:nvSpPr>
          <p:cNvPr id="7" name="Rectangle 6">
            <a:extLst>
              <a:ext uri="{FF2B5EF4-FFF2-40B4-BE49-F238E27FC236}">
                <a16:creationId xmlns:a16="http://schemas.microsoft.com/office/drawing/2014/main" id="{2B9042C1-EC60-3F9C-6CB6-18A3871EC1C1}"/>
              </a:ext>
            </a:extLst>
          </p:cNvPr>
          <p:cNvSpPr/>
          <p:nvPr>
            <p:custDataLst>
              <p:tags r:id="rId5"/>
            </p:custDataLst>
          </p:nvPr>
        </p:nvSpPr>
        <p:spPr>
          <a:xfrm>
            <a:off x="3200400" y="6096000"/>
            <a:ext cx="8737600" cy="510125"/>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300" b="1">
                <a:solidFill>
                  <a:srgbClr val="5B5B5B"/>
                </a:solidFill>
              </a:rPr>
              <a:t>ⓘ</a:t>
            </a:r>
            <a:r>
              <a:rPr lang="en-GB" sz="1400">
                <a:solidFill>
                  <a:srgbClr val="5B5B5B"/>
                </a:solidFill>
              </a:rPr>
              <a:t> Start presenting to display the audience questions on this slide.</a:t>
            </a:r>
          </a:p>
        </p:txBody>
      </p:sp>
    </p:spTree>
    <p:custDataLst>
      <p:tags r:id="rId1"/>
    </p:custDataLst>
    <p:extLst>
      <p:ext uri="{BB962C8B-B14F-4D97-AF65-F5344CB8AC3E}">
        <p14:creationId xmlns:p14="http://schemas.microsoft.com/office/powerpoint/2010/main" val="31650842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A20A4-43DE-EE11-C10B-C07D88543CE8}"/>
              </a:ext>
            </a:extLst>
          </p:cNvPr>
          <p:cNvSpPr>
            <a:spLocks noGrp="1"/>
          </p:cNvSpPr>
          <p:nvPr>
            <p:ph type="title"/>
          </p:nvPr>
        </p:nvSpPr>
        <p:spPr/>
        <p:txBody>
          <a:bodyPr/>
          <a:lstStyle/>
          <a:p>
            <a:r>
              <a:rPr lang="en-GB" dirty="0"/>
              <a:t>INSTALLATION</a:t>
            </a:r>
          </a:p>
        </p:txBody>
      </p:sp>
      <p:sp>
        <p:nvSpPr>
          <p:cNvPr id="3" name="Text Placeholder 2">
            <a:extLst>
              <a:ext uri="{FF2B5EF4-FFF2-40B4-BE49-F238E27FC236}">
                <a16:creationId xmlns:a16="http://schemas.microsoft.com/office/drawing/2014/main" id="{72BD9BA9-2C0B-B9C6-4380-AD5748B369E5}"/>
              </a:ext>
            </a:extLst>
          </p:cNvPr>
          <p:cNvSpPr>
            <a:spLocks noGrp="1"/>
          </p:cNvSpPr>
          <p:nvPr>
            <p:ph type="body" sz="quarter" idx="10"/>
          </p:nvPr>
        </p:nvSpPr>
        <p:spPr/>
        <p:txBody>
          <a:bodyPr/>
          <a:lstStyle/>
          <a:p>
            <a:r>
              <a:rPr lang="en-GB" dirty="0"/>
              <a:t>DAVE WRIGHT</a:t>
            </a:r>
          </a:p>
        </p:txBody>
      </p:sp>
    </p:spTree>
    <p:extLst>
      <p:ext uri="{BB962C8B-B14F-4D97-AF65-F5344CB8AC3E}">
        <p14:creationId xmlns:p14="http://schemas.microsoft.com/office/powerpoint/2010/main" val="8880773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B75DC1-6B4C-3339-E767-88796785377B}"/>
              </a:ext>
            </a:extLst>
          </p:cNvPr>
          <p:cNvSpPr>
            <a:spLocks noGrp="1"/>
          </p:cNvSpPr>
          <p:nvPr>
            <p:ph type="title"/>
          </p:nvPr>
        </p:nvSpPr>
        <p:spPr/>
        <p:txBody>
          <a:bodyPr/>
          <a:lstStyle/>
          <a:p>
            <a:r>
              <a:rPr lang="en-GB" dirty="0"/>
              <a:t>installations</a:t>
            </a:r>
          </a:p>
        </p:txBody>
      </p:sp>
      <p:pic>
        <p:nvPicPr>
          <p:cNvPr id="5" name="Picture 4">
            <a:extLst>
              <a:ext uri="{FF2B5EF4-FFF2-40B4-BE49-F238E27FC236}">
                <a16:creationId xmlns:a16="http://schemas.microsoft.com/office/drawing/2014/main" id="{A9ABD6C3-7604-6DCD-F42F-3776B48332D8}"/>
              </a:ext>
            </a:extLst>
          </p:cNvPr>
          <p:cNvPicPr>
            <a:picLocks noChangeAspect="1"/>
          </p:cNvPicPr>
          <p:nvPr/>
        </p:nvPicPr>
        <p:blipFill>
          <a:blip r:embed="rId3"/>
          <a:stretch>
            <a:fillRect/>
          </a:stretch>
        </p:blipFill>
        <p:spPr>
          <a:xfrm>
            <a:off x="1544283" y="1252521"/>
            <a:ext cx="8821677" cy="5364945"/>
          </a:xfrm>
          <a:prstGeom prst="rect">
            <a:avLst/>
          </a:prstGeom>
        </p:spPr>
      </p:pic>
    </p:spTree>
    <p:extLst>
      <p:ext uri="{BB962C8B-B14F-4D97-AF65-F5344CB8AC3E}">
        <p14:creationId xmlns:p14="http://schemas.microsoft.com/office/powerpoint/2010/main" val="6299958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C3F0F7-93E6-A8B4-B644-A4505036018C}"/>
              </a:ext>
            </a:extLst>
          </p:cNvPr>
          <p:cNvSpPr>
            <a:spLocks noGrp="1"/>
          </p:cNvSpPr>
          <p:nvPr>
            <p:ph type="title"/>
          </p:nvPr>
        </p:nvSpPr>
        <p:spPr/>
        <p:txBody>
          <a:bodyPr/>
          <a:lstStyle/>
          <a:p>
            <a:r>
              <a:rPr lang="en-GB" dirty="0"/>
              <a:t>Domestic installation</a:t>
            </a:r>
          </a:p>
        </p:txBody>
      </p:sp>
      <p:pic>
        <p:nvPicPr>
          <p:cNvPr id="5" name="Picture 4">
            <a:extLst>
              <a:ext uri="{FF2B5EF4-FFF2-40B4-BE49-F238E27FC236}">
                <a16:creationId xmlns:a16="http://schemas.microsoft.com/office/drawing/2014/main" id="{335E8E52-92F6-2425-C8C5-AB7FA480082C}"/>
              </a:ext>
            </a:extLst>
          </p:cNvPr>
          <p:cNvPicPr>
            <a:picLocks noChangeAspect="1"/>
          </p:cNvPicPr>
          <p:nvPr/>
        </p:nvPicPr>
        <p:blipFill>
          <a:blip r:embed="rId2"/>
          <a:stretch>
            <a:fillRect/>
          </a:stretch>
        </p:blipFill>
        <p:spPr>
          <a:xfrm>
            <a:off x="1816720" y="906386"/>
            <a:ext cx="8306335" cy="5784441"/>
          </a:xfrm>
          <a:prstGeom prst="rect">
            <a:avLst/>
          </a:prstGeom>
        </p:spPr>
      </p:pic>
    </p:spTree>
    <p:extLst>
      <p:ext uri="{BB962C8B-B14F-4D97-AF65-F5344CB8AC3E}">
        <p14:creationId xmlns:p14="http://schemas.microsoft.com/office/powerpoint/2010/main" val="34280225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0019BF-748D-F799-4C24-F47675C4C0F2}"/>
              </a:ext>
            </a:extLst>
          </p:cNvPr>
          <p:cNvSpPr>
            <a:spLocks noGrp="1"/>
          </p:cNvSpPr>
          <p:nvPr>
            <p:ph type="title"/>
          </p:nvPr>
        </p:nvSpPr>
        <p:spPr/>
        <p:txBody>
          <a:bodyPr/>
          <a:lstStyle/>
          <a:p>
            <a:r>
              <a:rPr lang="en-GB" dirty="0"/>
              <a:t>Building network operator (BNO)</a:t>
            </a:r>
          </a:p>
        </p:txBody>
      </p:sp>
      <p:pic>
        <p:nvPicPr>
          <p:cNvPr id="5" name="Picture 4">
            <a:extLst>
              <a:ext uri="{FF2B5EF4-FFF2-40B4-BE49-F238E27FC236}">
                <a16:creationId xmlns:a16="http://schemas.microsoft.com/office/drawing/2014/main" id="{0D859AE7-77DD-7E37-72E2-0DACD6E431F9}"/>
              </a:ext>
            </a:extLst>
          </p:cNvPr>
          <p:cNvPicPr>
            <a:picLocks noChangeAspect="1"/>
          </p:cNvPicPr>
          <p:nvPr/>
        </p:nvPicPr>
        <p:blipFill>
          <a:blip r:embed="rId2"/>
          <a:stretch>
            <a:fillRect/>
          </a:stretch>
        </p:blipFill>
        <p:spPr>
          <a:xfrm>
            <a:off x="1279910" y="1025236"/>
            <a:ext cx="8843145" cy="5535154"/>
          </a:xfrm>
          <a:prstGeom prst="rect">
            <a:avLst/>
          </a:prstGeom>
        </p:spPr>
      </p:pic>
    </p:spTree>
    <p:extLst>
      <p:ext uri="{BB962C8B-B14F-4D97-AF65-F5344CB8AC3E}">
        <p14:creationId xmlns:p14="http://schemas.microsoft.com/office/powerpoint/2010/main" val="33054986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18D093-D087-2E26-27DA-E88335442004}"/>
              </a:ext>
            </a:extLst>
          </p:cNvPr>
          <p:cNvPicPr>
            <a:picLocks/>
          </p:cNvPicPr>
          <p:nvPr>
            <p:custDataLst>
              <p:tags r:id="rId2"/>
            </p:custDataLst>
          </p:nvPr>
        </p:nvPicPr>
        <p:blipFill>
          <a:blip r:embed="rId7">
            <a:extLst>
              <a:ext uri="{28A0092B-C50C-407E-A947-70E740481C1C}">
                <a14:useLocalDpi xmlns:a14="http://schemas.microsoft.com/office/drawing/2010/main" val="0"/>
              </a:ext>
            </a:extLst>
          </a:blip>
          <a:stretch>
            <a:fillRect/>
          </a:stretch>
        </p:blipFill>
        <p:spPr>
          <a:xfrm>
            <a:off x="3201670" y="508000"/>
            <a:ext cx="1219200" cy="510126"/>
          </a:xfrm>
          <a:prstGeom prst="rect">
            <a:avLst/>
          </a:prstGeom>
        </p:spPr>
      </p:pic>
      <p:pic>
        <p:nvPicPr>
          <p:cNvPr id="5" name="Picture 4">
            <a:extLst>
              <a:ext uri="{FF2B5EF4-FFF2-40B4-BE49-F238E27FC236}">
                <a16:creationId xmlns:a16="http://schemas.microsoft.com/office/drawing/2014/main" id="{BFBD3434-D293-B5FA-57BB-B793B02CC67C}"/>
              </a:ext>
            </a:extLst>
          </p:cNvPr>
          <p:cNvPicPr>
            <a:picLocks/>
          </p:cNvPicPr>
          <p:nvPr>
            <p:custDataLst>
              <p:tags r:id="rId3"/>
            </p:custDataLst>
          </p:nvPr>
        </p:nvPicPr>
        <p:blipFill>
          <a:blip r:embed="rId8">
            <a:extLst>
              <a:ext uri="{28A0092B-C50C-407E-A947-70E740481C1C}">
                <a14:useLocalDpi xmlns:a14="http://schemas.microsoft.com/office/drawing/2010/main" val="0"/>
              </a:ext>
            </a:extLst>
          </a:blip>
          <a:stretch>
            <a:fillRect/>
          </a:stretch>
        </p:blipFill>
        <p:spPr>
          <a:xfrm>
            <a:off x="508000" y="2209800"/>
            <a:ext cx="2438400" cy="2438400"/>
          </a:xfrm>
          <a:prstGeom prst="rect">
            <a:avLst/>
          </a:prstGeom>
        </p:spPr>
      </p:pic>
      <p:sp>
        <p:nvSpPr>
          <p:cNvPr id="6" name="Rectangle 5">
            <a:extLst>
              <a:ext uri="{FF2B5EF4-FFF2-40B4-BE49-F238E27FC236}">
                <a16:creationId xmlns:a16="http://schemas.microsoft.com/office/drawing/2014/main" id="{F04AB134-319D-A34D-9BFF-F3BB30105405}"/>
              </a:ext>
            </a:extLst>
          </p:cNvPr>
          <p:cNvSpPr/>
          <p:nvPr>
            <p:custDataLst>
              <p:tags r:id="rId4"/>
            </p:custDataLst>
          </p:nvPr>
        </p:nvSpPr>
        <p:spPr>
          <a:xfrm>
            <a:off x="3200400" y="2571750"/>
            <a:ext cx="8483600" cy="1714500"/>
          </a:xfrm>
          <a:prstGeom prst="rect">
            <a:avLst/>
          </a:prstGeom>
          <a:noFill/>
          <a:ln w="12700" cap="flat" cmpd="sng" algn="ctr">
            <a:solidFill>
              <a:srgbClr val="FFFFFF"/>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600" b="1">
                <a:solidFill>
                  <a:srgbClr val="5B5B5B"/>
                </a:solidFill>
              </a:rPr>
              <a:t>Audience Q&amp;A Session</a:t>
            </a:r>
          </a:p>
        </p:txBody>
      </p:sp>
      <p:sp>
        <p:nvSpPr>
          <p:cNvPr id="7" name="Rectangle 6">
            <a:extLst>
              <a:ext uri="{FF2B5EF4-FFF2-40B4-BE49-F238E27FC236}">
                <a16:creationId xmlns:a16="http://schemas.microsoft.com/office/drawing/2014/main" id="{C1849F46-08FD-5238-D5D4-0E9D5510EF76}"/>
              </a:ext>
            </a:extLst>
          </p:cNvPr>
          <p:cNvSpPr/>
          <p:nvPr>
            <p:custDataLst>
              <p:tags r:id="rId5"/>
            </p:custDataLst>
          </p:nvPr>
        </p:nvSpPr>
        <p:spPr>
          <a:xfrm>
            <a:off x="3200400" y="6096000"/>
            <a:ext cx="8737600" cy="510125"/>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300" b="1">
                <a:solidFill>
                  <a:srgbClr val="5B5B5B"/>
                </a:solidFill>
              </a:rPr>
              <a:t>ⓘ</a:t>
            </a:r>
            <a:r>
              <a:rPr lang="en-GB" sz="1400">
                <a:solidFill>
                  <a:srgbClr val="5B5B5B"/>
                </a:solidFill>
              </a:rPr>
              <a:t> Start presenting to display the audience questions on this slide.</a:t>
            </a:r>
          </a:p>
        </p:txBody>
      </p:sp>
    </p:spTree>
    <p:custDataLst>
      <p:tags r:id="rId1"/>
    </p:custDataLst>
    <p:extLst>
      <p:ext uri="{BB962C8B-B14F-4D97-AF65-F5344CB8AC3E}">
        <p14:creationId xmlns:p14="http://schemas.microsoft.com/office/powerpoint/2010/main" val="7048300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82072-0912-1713-2F76-353B333EECAC}"/>
              </a:ext>
            </a:extLst>
          </p:cNvPr>
          <p:cNvSpPr>
            <a:spLocks noGrp="1"/>
          </p:cNvSpPr>
          <p:nvPr>
            <p:ph type="title"/>
          </p:nvPr>
        </p:nvSpPr>
        <p:spPr/>
        <p:txBody>
          <a:bodyPr/>
          <a:lstStyle/>
          <a:p>
            <a:r>
              <a:rPr lang="en-GB" dirty="0"/>
              <a:t>Introducing Your presenters</a:t>
            </a:r>
          </a:p>
        </p:txBody>
      </p:sp>
      <p:pic>
        <p:nvPicPr>
          <p:cNvPr id="7" name="Picture Placeholder 6">
            <a:extLst>
              <a:ext uri="{FF2B5EF4-FFF2-40B4-BE49-F238E27FC236}">
                <a16:creationId xmlns:a16="http://schemas.microsoft.com/office/drawing/2014/main" id="{56BEA6FD-8C70-28F8-44AB-23D5853B0132}"/>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8278" r="8278"/>
          <a:stretch/>
        </p:blipFill>
        <p:spPr>
          <a:xfrm>
            <a:off x="838200" y="1606550"/>
            <a:ext cx="2631393" cy="3153457"/>
          </a:xfrm>
        </p:spPr>
      </p:pic>
      <p:sp>
        <p:nvSpPr>
          <p:cNvPr id="5" name="Text Placeholder 4">
            <a:extLst>
              <a:ext uri="{FF2B5EF4-FFF2-40B4-BE49-F238E27FC236}">
                <a16:creationId xmlns:a16="http://schemas.microsoft.com/office/drawing/2014/main" id="{77DE60CF-96DE-51D2-8B01-D4D02ED3ACDC}"/>
              </a:ext>
            </a:extLst>
          </p:cNvPr>
          <p:cNvSpPr>
            <a:spLocks noGrp="1"/>
          </p:cNvSpPr>
          <p:nvPr>
            <p:ph type="body" sz="quarter" idx="12"/>
          </p:nvPr>
        </p:nvSpPr>
        <p:spPr/>
        <p:txBody>
          <a:bodyPr/>
          <a:lstStyle/>
          <a:p>
            <a:r>
              <a:rPr lang="en-GB" sz="1800" dirty="0"/>
              <a:t>Amie Lauper-Bull</a:t>
            </a:r>
            <a:endParaRPr lang="en-GB" dirty="0"/>
          </a:p>
          <a:p>
            <a:r>
              <a:rPr lang="en-GB" dirty="0"/>
              <a:t>REC Code Manager</a:t>
            </a:r>
          </a:p>
          <a:p>
            <a:r>
              <a:rPr lang="en-GB" dirty="0"/>
              <a:t>Communication and Events Officer</a:t>
            </a:r>
          </a:p>
        </p:txBody>
      </p:sp>
      <p:pic>
        <p:nvPicPr>
          <p:cNvPr id="12" name="Picture Placeholder 11">
            <a:extLst>
              <a:ext uri="{FF2B5EF4-FFF2-40B4-BE49-F238E27FC236}">
                <a16:creationId xmlns:a16="http://schemas.microsoft.com/office/drawing/2014/main" id="{399A6ACC-9124-B369-010B-1A54BE3FEB0D}"/>
              </a:ext>
            </a:extLst>
          </p:cNvPr>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l="24198" r="24198"/>
          <a:stretch/>
        </p:blipFill>
        <p:spPr>
          <a:xfrm>
            <a:off x="7491662" y="1606550"/>
            <a:ext cx="2631393" cy="3401286"/>
          </a:xfrm>
        </p:spPr>
      </p:pic>
      <p:sp>
        <p:nvSpPr>
          <p:cNvPr id="8" name="Text Placeholder 7">
            <a:extLst>
              <a:ext uri="{FF2B5EF4-FFF2-40B4-BE49-F238E27FC236}">
                <a16:creationId xmlns:a16="http://schemas.microsoft.com/office/drawing/2014/main" id="{F9E2836F-155D-369A-49DC-9DFD3D7D173B}"/>
              </a:ext>
            </a:extLst>
          </p:cNvPr>
          <p:cNvSpPr>
            <a:spLocks noGrp="1"/>
          </p:cNvSpPr>
          <p:nvPr>
            <p:ph type="body" sz="quarter" idx="16"/>
          </p:nvPr>
        </p:nvSpPr>
        <p:spPr/>
        <p:txBody>
          <a:bodyPr/>
          <a:lstStyle/>
          <a:p>
            <a:r>
              <a:rPr lang="en-GB" sz="1800" dirty="0"/>
              <a:t>Helen Fosberry</a:t>
            </a:r>
            <a:endParaRPr lang="en-GB" dirty="0"/>
          </a:p>
          <a:p>
            <a:r>
              <a:rPr lang="en-GB" dirty="0"/>
              <a:t>REC Code Manager</a:t>
            </a:r>
          </a:p>
          <a:p>
            <a:r>
              <a:rPr lang="en-GB" dirty="0"/>
              <a:t>Continuous Improvement Manager</a:t>
            </a:r>
          </a:p>
        </p:txBody>
      </p:sp>
      <p:pic>
        <p:nvPicPr>
          <p:cNvPr id="14" name="Picture Placeholder 13" descr="A person in a tuxedo&#10;&#10;Description automatically generated with medium confidence">
            <a:extLst>
              <a:ext uri="{FF2B5EF4-FFF2-40B4-BE49-F238E27FC236}">
                <a16:creationId xmlns:a16="http://schemas.microsoft.com/office/drawing/2014/main" id="{A8881E59-49D6-7923-B65E-073FCE00A5B2}"/>
              </a:ext>
            </a:extLst>
          </p:cNvPr>
          <p:cNvPicPr>
            <a:picLocks noGrp="1" noChangeAspect="1"/>
          </p:cNvPicPr>
          <p:nvPr>
            <p:ph type="pic" sz="quarter" idx="11"/>
          </p:nvPr>
        </p:nvPicPr>
        <p:blipFill>
          <a:blip r:embed="rId4">
            <a:extLst>
              <a:ext uri="{28A0092B-C50C-407E-A947-70E740481C1C}">
                <a14:useLocalDpi xmlns:a14="http://schemas.microsoft.com/office/drawing/2010/main" val="0"/>
              </a:ext>
            </a:extLst>
          </a:blip>
          <a:srcRect l="3395" r="3395"/>
          <a:stretch>
            <a:fillRect/>
          </a:stretch>
        </p:blipFill>
        <p:spPr/>
      </p:pic>
      <p:sp>
        <p:nvSpPr>
          <p:cNvPr id="6" name="Text Placeholder 5">
            <a:extLst>
              <a:ext uri="{FF2B5EF4-FFF2-40B4-BE49-F238E27FC236}">
                <a16:creationId xmlns:a16="http://schemas.microsoft.com/office/drawing/2014/main" id="{33F731BB-958D-F336-3C08-3C00B6345C64}"/>
              </a:ext>
            </a:extLst>
          </p:cNvPr>
          <p:cNvSpPr>
            <a:spLocks noGrp="1"/>
          </p:cNvSpPr>
          <p:nvPr>
            <p:ph type="body" sz="quarter" idx="14"/>
          </p:nvPr>
        </p:nvSpPr>
        <p:spPr/>
        <p:txBody>
          <a:bodyPr/>
          <a:lstStyle/>
          <a:p>
            <a:r>
              <a:rPr lang="en-GB" sz="1800" dirty="0"/>
              <a:t>Dave Wright</a:t>
            </a:r>
            <a:endParaRPr lang="en-GB" dirty="0"/>
          </a:p>
          <a:p>
            <a:r>
              <a:rPr lang="en-GB" dirty="0"/>
              <a:t>Metering Consultant</a:t>
            </a:r>
          </a:p>
        </p:txBody>
      </p:sp>
    </p:spTree>
    <p:extLst>
      <p:ext uri="{BB962C8B-B14F-4D97-AF65-F5344CB8AC3E}">
        <p14:creationId xmlns:p14="http://schemas.microsoft.com/office/powerpoint/2010/main" val="17153494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10DABB-9296-FDB0-E562-D1B45488F158}"/>
              </a:ext>
            </a:extLst>
          </p:cNvPr>
          <p:cNvSpPr>
            <a:spLocks noGrp="1"/>
          </p:cNvSpPr>
          <p:nvPr>
            <p:ph type="title"/>
          </p:nvPr>
        </p:nvSpPr>
        <p:spPr/>
        <p:txBody>
          <a:bodyPr/>
          <a:lstStyle/>
          <a:p>
            <a:r>
              <a:rPr lang="en-GB" dirty="0"/>
              <a:t>Changes in the rec</a:t>
            </a:r>
          </a:p>
        </p:txBody>
      </p:sp>
      <p:sp>
        <p:nvSpPr>
          <p:cNvPr id="3" name="Text Placeholder 2">
            <a:extLst>
              <a:ext uri="{FF2B5EF4-FFF2-40B4-BE49-F238E27FC236}">
                <a16:creationId xmlns:a16="http://schemas.microsoft.com/office/drawing/2014/main" id="{153C8D1C-9736-081E-4D60-57FAF1DD1D92}"/>
              </a:ext>
            </a:extLst>
          </p:cNvPr>
          <p:cNvSpPr>
            <a:spLocks noGrp="1"/>
          </p:cNvSpPr>
          <p:nvPr>
            <p:ph type="body" sz="quarter" idx="10"/>
          </p:nvPr>
        </p:nvSpPr>
        <p:spPr/>
        <p:txBody>
          <a:bodyPr/>
          <a:lstStyle/>
          <a:p>
            <a:r>
              <a:rPr lang="en-GB" dirty="0"/>
              <a:t>Dave wright</a:t>
            </a:r>
          </a:p>
        </p:txBody>
      </p:sp>
    </p:spTree>
    <p:extLst>
      <p:ext uri="{BB962C8B-B14F-4D97-AF65-F5344CB8AC3E}">
        <p14:creationId xmlns:p14="http://schemas.microsoft.com/office/powerpoint/2010/main" val="23867829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27972-69DF-524B-24B8-031A4A37084B}"/>
              </a:ext>
            </a:extLst>
          </p:cNvPr>
          <p:cNvSpPr>
            <a:spLocks noGrp="1"/>
          </p:cNvSpPr>
          <p:nvPr>
            <p:ph type="title"/>
          </p:nvPr>
        </p:nvSpPr>
        <p:spPr/>
        <p:txBody>
          <a:bodyPr/>
          <a:lstStyle/>
          <a:p>
            <a:r>
              <a:rPr lang="en-GB" dirty="0"/>
              <a:t>Changes under the rec</a:t>
            </a:r>
          </a:p>
        </p:txBody>
      </p:sp>
      <p:grpSp>
        <p:nvGrpSpPr>
          <p:cNvPr id="5" name="Group 4">
            <a:extLst>
              <a:ext uri="{FF2B5EF4-FFF2-40B4-BE49-F238E27FC236}">
                <a16:creationId xmlns:a16="http://schemas.microsoft.com/office/drawing/2014/main" id="{ED552B87-6C89-FABA-2CD4-3593F1D969D4}"/>
              </a:ext>
            </a:extLst>
          </p:cNvPr>
          <p:cNvGrpSpPr/>
          <p:nvPr/>
        </p:nvGrpSpPr>
        <p:grpSpPr>
          <a:xfrm>
            <a:off x="375061" y="1749135"/>
            <a:ext cx="11430000" cy="4485252"/>
            <a:chOff x="379412" y="1776924"/>
            <a:chExt cx="11430000" cy="4485252"/>
          </a:xfrm>
        </p:grpSpPr>
        <p:cxnSp>
          <p:nvCxnSpPr>
            <p:cNvPr id="6" name="Straight Connector 5" descr="Horizontal Divider Line">
              <a:extLst>
                <a:ext uri="{FF2B5EF4-FFF2-40B4-BE49-F238E27FC236}">
                  <a16:creationId xmlns:a16="http://schemas.microsoft.com/office/drawing/2014/main" id="{016577C5-F623-FEA8-F12B-40268913A987}"/>
                </a:ext>
              </a:extLst>
            </p:cNvPr>
            <p:cNvCxnSpPr>
              <a:cxnSpLocks/>
            </p:cNvCxnSpPr>
            <p:nvPr/>
          </p:nvCxnSpPr>
          <p:spPr>
            <a:xfrm>
              <a:off x="379412" y="1776924"/>
              <a:ext cx="2638888" cy="0"/>
            </a:xfrm>
            <a:prstGeom prst="line">
              <a:avLst/>
            </a:prstGeom>
            <a:noFill/>
            <a:ln w="12700" cap="rnd" cmpd="sng" algn="ctr">
              <a:solidFill>
                <a:srgbClr val="9B9B9B"/>
              </a:solidFill>
              <a:prstDash val="solid"/>
            </a:ln>
            <a:effectLst/>
          </p:spPr>
        </p:cxnSp>
        <p:cxnSp>
          <p:nvCxnSpPr>
            <p:cNvPr id="7" name="Straight Connector 6" descr="Horizontal Divider Line">
              <a:extLst>
                <a:ext uri="{FF2B5EF4-FFF2-40B4-BE49-F238E27FC236}">
                  <a16:creationId xmlns:a16="http://schemas.microsoft.com/office/drawing/2014/main" id="{68ABDC70-244D-A393-40E7-2A0C00BF5408}"/>
                </a:ext>
              </a:extLst>
            </p:cNvPr>
            <p:cNvCxnSpPr>
              <a:cxnSpLocks/>
            </p:cNvCxnSpPr>
            <p:nvPr/>
          </p:nvCxnSpPr>
          <p:spPr>
            <a:xfrm>
              <a:off x="9823924" y="1776924"/>
              <a:ext cx="1985488" cy="0"/>
            </a:xfrm>
            <a:prstGeom prst="line">
              <a:avLst/>
            </a:prstGeom>
            <a:noFill/>
            <a:ln w="12700" cap="rnd" cmpd="sng" algn="ctr">
              <a:solidFill>
                <a:srgbClr val="9B9B9B"/>
              </a:solidFill>
              <a:prstDash val="solid"/>
            </a:ln>
            <a:effectLst/>
          </p:spPr>
        </p:cxnSp>
        <p:cxnSp>
          <p:nvCxnSpPr>
            <p:cNvPr id="8" name="Straight Connector 7" descr="Horizontal Divider Line">
              <a:extLst>
                <a:ext uri="{FF2B5EF4-FFF2-40B4-BE49-F238E27FC236}">
                  <a16:creationId xmlns:a16="http://schemas.microsoft.com/office/drawing/2014/main" id="{E662EE14-02B2-B9F7-5DE3-17CA2A55F0B1}"/>
                </a:ext>
              </a:extLst>
            </p:cNvPr>
            <p:cNvCxnSpPr/>
            <p:nvPr/>
          </p:nvCxnSpPr>
          <p:spPr>
            <a:xfrm>
              <a:off x="379412" y="2817502"/>
              <a:ext cx="4424835" cy="0"/>
            </a:xfrm>
            <a:prstGeom prst="line">
              <a:avLst/>
            </a:prstGeom>
            <a:noFill/>
            <a:ln w="12700" cap="rnd" cmpd="sng" algn="ctr">
              <a:solidFill>
                <a:srgbClr val="9B9B9B"/>
              </a:solidFill>
              <a:prstDash val="solid"/>
            </a:ln>
            <a:effectLst/>
          </p:spPr>
        </p:cxnSp>
        <p:cxnSp>
          <p:nvCxnSpPr>
            <p:cNvPr id="9" name="Straight Connector 8" descr="Horizontal Divider Line">
              <a:extLst>
                <a:ext uri="{FF2B5EF4-FFF2-40B4-BE49-F238E27FC236}">
                  <a16:creationId xmlns:a16="http://schemas.microsoft.com/office/drawing/2014/main" id="{76597AAF-D4CD-6F3F-F2D7-4AA228653181}"/>
                </a:ext>
              </a:extLst>
            </p:cNvPr>
            <p:cNvCxnSpPr/>
            <p:nvPr/>
          </p:nvCxnSpPr>
          <p:spPr>
            <a:xfrm>
              <a:off x="7387753" y="2817502"/>
              <a:ext cx="4421659" cy="0"/>
            </a:xfrm>
            <a:prstGeom prst="line">
              <a:avLst/>
            </a:prstGeom>
            <a:noFill/>
            <a:ln w="12700" cap="rnd" cmpd="sng" algn="ctr">
              <a:solidFill>
                <a:srgbClr val="9B9B9B"/>
              </a:solidFill>
              <a:prstDash val="solid"/>
            </a:ln>
            <a:effectLst/>
          </p:spPr>
        </p:cxnSp>
        <p:cxnSp>
          <p:nvCxnSpPr>
            <p:cNvPr id="10" name="Straight Connector 9" descr="Horizontal Divider Line">
              <a:extLst>
                <a:ext uri="{FF2B5EF4-FFF2-40B4-BE49-F238E27FC236}">
                  <a16:creationId xmlns:a16="http://schemas.microsoft.com/office/drawing/2014/main" id="{358CB0AB-749F-711F-5421-8C80CDAF8E0F}"/>
                </a:ext>
              </a:extLst>
            </p:cNvPr>
            <p:cNvCxnSpPr/>
            <p:nvPr/>
          </p:nvCxnSpPr>
          <p:spPr>
            <a:xfrm>
              <a:off x="379412" y="4898659"/>
              <a:ext cx="4424835" cy="0"/>
            </a:xfrm>
            <a:prstGeom prst="line">
              <a:avLst/>
            </a:prstGeom>
            <a:noFill/>
            <a:ln w="12700" cap="rnd" cmpd="sng" algn="ctr">
              <a:solidFill>
                <a:srgbClr val="9B9B9B"/>
              </a:solidFill>
              <a:prstDash val="solid"/>
            </a:ln>
            <a:effectLst/>
          </p:spPr>
        </p:cxnSp>
        <p:cxnSp>
          <p:nvCxnSpPr>
            <p:cNvPr id="11" name="Straight Connector 10" descr="Horizontal Divider Line">
              <a:extLst>
                <a:ext uri="{FF2B5EF4-FFF2-40B4-BE49-F238E27FC236}">
                  <a16:creationId xmlns:a16="http://schemas.microsoft.com/office/drawing/2014/main" id="{435FDF90-248F-24B6-7F01-0C903FC13993}"/>
                </a:ext>
              </a:extLst>
            </p:cNvPr>
            <p:cNvCxnSpPr/>
            <p:nvPr/>
          </p:nvCxnSpPr>
          <p:spPr>
            <a:xfrm>
              <a:off x="7387753" y="4898659"/>
              <a:ext cx="4421659" cy="0"/>
            </a:xfrm>
            <a:prstGeom prst="line">
              <a:avLst/>
            </a:prstGeom>
            <a:noFill/>
            <a:ln w="12700" cap="rnd" cmpd="sng" algn="ctr">
              <a:solidFill>
                <a:srgbClr val="9B9B9B"/>
              </a:solidFill>
              <a:prstDash val="solid"/>
            </a:ln>
            <a:effectLst/>
          </p:spPr>
        </p:cxnSp>
        <p:cxnSp>
          <p:nvCxnSpPr>
            <p:cNvPr id="12" name="Straight Connector 11" descr="Vertical Divider Line">
              <a:extLst>
                <a:ext uri="{FF2B5EF4-FFF2-40B4-BE49-F238E27FC236}">
                  <a16:creationId xmlns:a16="http://schemas.microsoft.com/office/drawing/2014/main" id="{2ADCEC52-A550-1158-F76A-4340D712C852}"/>
                </a:ext>
              </a:extLst>
            </p:cNvPr>
            <p:cNvCxnSpPr/>
            <p:nvPr/>
          </p:nvCxnSpPr>
          <p:spPr>
            <a:xfrm rot="5400000">
              <a:off x="2471916" y="5580418"/>
              <a:ext cx="1363517" cy="0"/>
            </a:xfrm>
            <a:prstGeom prst="line">
              <a:avLst/>
            </a:prstGeom>
            <a:noFill/>
            <a:ln w="12700" cap="rnd" cmpd="sng" algn="ctr">
              <a:solidFill>
                <a:srgbClr val="9B9B9B"/>
              </a:solidFill>
              <a:prstDash val="solid"/>
            </a:ln>
            <a:effectLst/>
          </p:spPr>
        </p:cxnSp>
        <p:cxnSp>
          <p:nvCxnSpPr>
            <p:cNvPr id="13" name="Straight Connector 12" descr="Vertical Divider Line">
              <a:extLst>
                <a:ext uri="{FF2B5EF4-FFF2-40B4-BE49-F238E27FC236}">
                  <a16:creationId xmlns:a16="http://schemas.microsoft.com/office/drawing/2014/main" id="{6D0B108F-99A9-33B6-681D-64EA624B3B49}"/>
                </a:ext>
              </a:extLst>
            </p:cNvPr>
            <p:cNvCxnSpPr/>
            <p:nvPr/>
          </p:nvCxnSpPr>
          <p:spPr>
            <a:xfrm rot="5400000">
              <a:off x="8213039" y="5580418"/>
              <a:ext cx="1363517" cy="0"/>
            </a:xfrm>
            <a:prstGeom prst="line">
              <a:avLst/>
            </a:prstGeom>
            <a:noFill/>
            <a:ln w="12700" cap="rnd" cmpd="sng" algn="ctr">
              <a:solidFill>
                <a:srgbClr val="9B9B9B"/>
              </a:solidFill>
              <a:prstDash val="solid"/>
            </a:ln>
            <a:effectLst/>
          </p:spPr>
        </p:cxnSp>
      </p:grpSp>
      <p:grpSp>
        <p:nvGrpSpPr>
          <p:cNvPr id="14" name="Group 13" descr="Blue shapes group.">
            <a:extLst>
              <a:ext uri="{FF2B5EF4-FFF2-40B4-BE49-F238E27FC236}">
                <a16:creationId xmlns:a16="http://schemas.microsoft.com/office/drawing/2014/main" id="{85199761-ECF7-A4C8-088E-0F486EE50B6F}"/>
              </a:ext>
            </a:extLst>
          </p:cNvPr>
          <p:cNvGrpSpPr/>
          <p:nvPr/>
        </p:nvGrpSpPr>
        <p:grpSpPr>
          <a:xfrm>
            <a:off x="884458" y="1322831"/>
            <a:ext cx="4258981" cy="2933764"/>
            <a:chOff x="1861922" y="1390783"/>
            <a:chExt cx="4258981" cy="2933764"/>
          </a:xfrm>
        </p:grpSpPr>
        <p:grpSp>
          <p:nvGrpSpPr>
            <p:cNvPr id="15" name="Group 14" descr="Blue group.">
              <a:extLst>
                <a:ext uri="{FF2B5EF4-FFF2-40B4-BE49-F238E27FC236}">
                  <a16:creationId xmlns:a16="http://schemas.microsoft.com/office/drawing/2014/main" id="{D70C589C-447F-F55A-A024-B335F01BBF30}"/>
                </a:ext>
              </a:extLst>
            </p:cNvPr>
            <p:cNvGrpSpPr/>
            <p:nvPr/>
          </p:nvGrpSpPr>
          <p:grpSpPr>
            <a:xfrm>
              <a:off x="1861922" y="1390783"/>
              <a:ext cx="2826595" cy="1233203"/>
              <a:chOff x="1861922" y="1390783"/>
              <a:chExt cx="2826595" cy="1233203"/>
            </a:xfrm>
          </p:grpSpPr>
          <p:sp>
            <p:nvSpPr>
              <p:cNvPr id="17" name="TextBox 16">
                <a:extLst>
                  <a:ext uri="{FF2B5EF4-FFF2-40B4-BE49-F238E27FC236}">
                    <a16:creationId xmlns:a16="http://schemas.microsoft.com/office/drawing/2014/main" id="{9D1B5135-9A36-F431-3DEB-8AE6DBD72EE2}"/>
                  </a:ext>
                </a:extLst>
              </p:cNvPr>
              <p:cNvSpPr txBox="1"/>
              <p:nvPr/>
            </p:nvSpPr>
            <p:spPr>
              <a:xfrm>
                <a:off x="2986368" y="1390783"/>
                <a:ext cx="1702149" cy="523220"/>
              </a:xfrm>
              <a:prstGeom prst="rect">
                <a:avLst/>
              </a:prstGeom>
              <a:noFill/>
            </p:spPr>
            <p:txBody>
              <a:bodyPr wrap="square" rtlCol="0">
                <a:spAutoFit/>
              </a:bodyPr>
              <a:lstStyle/>
              <a:p>
                <a:pPr marL="0" marR="0" lvl="0" indent="0" algn="r" defTabSz="121898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accent1"/>
                    </a:solidFill>
                    <a:effectLst/>
                    <a:uLnTx/>
                    <a:uFillTx/>
                    <a:latin typeface="Roboto" panose="02000000000000000000" pitchFamily="2" charset="0"/>
                    <a:ea typeface="Roboto" panose="02000000000000000000" pitchFamily="2" charset="0"/>
                    <a:cs typeface="Arial"/>
                  </a:rPr>
                  <a:t>Original</a:t>
                </a:r>
              </a:p>
            </p:txBody>
          </p:sp>
          <p:sp>
            <p:nvSpPr>
              <p:cNvPr id="18" name="Rectangle 70">
                <a:extLst>
                  <a:ext uri="{FF2B5EF4-FFF2-40B4-BE49-F238E27FC236}">
                    <a16:creationId xmlns:a16="http://schemas.microsoft.com/office/drawing/2014/main" id="{D3391E32-30D1-BA3F-1B66-F788CD91F838}"/>
                  </a:ext>
                </a:extLst>
              </p:cNvPr>
              <p:cNvSpPr>
                <a:spLocks noChangeArrowheads="1"/>
              </p:cNvSpPr>
              <p:nvPr/>
            </p:nvSpPr>
            <p:spPr bwMode="auto">
              <a:xfrm>
                <a:off x="1861922" y="1976593"/>
                <a:ext cx="2344291" cy="647393"/>
              </a:xfrm>
              <a:prstGeom prst="rect">
                <a:avLst/>
              </a:prstGeom>
              <a:noFill/>
              <a:ln w="9525">
                <a:noFill/>
                <a:miter lim="800000"/>
                <a:headEnd/>
                <a:tailEnd/>
              </a:ln>
            </p:spPr>
            <p:txBody>
              <a:bodyPr lIns="45720" tIns="18288" rIns="27432" bIns="18288"/>
              <a:lstStyle/>
              <a:p>
                <a:pPr marL="0" marR="0" lvl="0" indent="0" algn="l" defTabSz="1218987" rtl="0" eaLnBrk="1" fontAlgn="auto" latinLnBrk="0" hangingPunct="1">
                  <a:lnSpc>
                    <a:spcPct val="85000"/>
                  </a:lnSpc>
                  <a:spcBef>
                    <a:spcPts val="200"/>
                  </a:spcBef>
                  <a:spcAft>
                    <a:spcPts val="0"/>
                  </a:spcAft>
                  <a:buClrTx/>
                  <a:buSzTx/>
                  <a:buFontTx/>
                  <a:buNone/>
                  <a:tabLst/>
                  <a:defRPr/>
                </a:pPr>
                <a:r>
                  <a:rPr kumimoji="0" lang="en-US" sz="4400" b="1" i="0" u="none" strike="noStrike" kern="1200" cap="none" spc="0" normalizeH="0" baseline="0" noProof="0" dirty="0" err="1">
                    <a:ln>
                      <a:noFill/>
                    </a:ln>
                    <a:solidFill>
                      <a:schemeClr val="accent1"/>
                    </a:solidFill>
                    <a:effectLst/>
                    <a:uLnTx/>
                    <a:uFillTx/>
                    <a:latin typeface="Roboto" panose="02000000000000000000" pitchFamily="2" charset="0"/>
                    <a:ea typeface="Roboto" panose="02000000000000000000" pitchFamily="2" charset="0"/>
                  </a:rPr>
                  <a:t>SMICoP</a:t>
                </a:r>
                <a:r>
                  <a:rPr kumimoji="0" lang="en-US" sz="4400" b="0" i="0" u="none" strike="noStrike" kern="1200" cap="none" spc="0" normalizeH="0" baseline="0" noProof="0" dirty="0">
                    <a:ln>
                      <a:noFill/>
                    </a:ln>
                    <a:solidFill>
                      <a:schemeClr val="accent1"/>
                    </a:solidFill>
                    <a:effectLst/>
                    <a:uLnTx/>
                    <a:uFillTx/>
                    <a:latin typeface="Roboto" panose="02000000000000000000" pitchFamily="2" charset="0"/>
                    <a:ea typeface="Roboto" panose="02000000000000000000" pitchFamily="2" charset="0"/>
                  </a:rPr>
                  <a:t>. </a:t>
                </a:r>
              </a:p>
            </p:txBody>
          </p:sp>
        </p:grpSp>
        <p:sp>
          <p:nvSpPr>
            <p:cNvPr id="16" name="Rectangle 15">
              <a:extLst>
                <a:ext uri="{FF2B5EF4-FFF2-40B4-BE49-F238E27FC236}">
                  <a16:creationId xmlns:a16="http://schemas.microsoft.com/office/drawing/2014/main" id="{DBB3AC20-E8A7-88FC-4E9B-7A32DD834F01}"/>
                </a:ext>
                <a:ext uri="{C183D7F6-B498-43B3-948B-1728B52AA6E4}">
                  <adec:decorative xmlns:adec="http://schemas.microsoft.com/office/drawing/2017/decorative" val="1"/>
                </a:ext>
              </a:extLst>
            </p:cNvPr>
            <p:cNvSpPr/>
            <p:nvPr/>
          </p:nvSpPr>
          <p:spPr>
            <a:xfrm>
              <a:off x="6043578" y="2106258"/>
              <a:ext cx="77325" cy="22182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19" name="TextBox 18">
            <a:extLst>
              <a:ext uri="{FF2B5EF4-FFF2-40B4-BE49-F238E27FC236}">
                <a16:creationId xmlns:a16="http://schemas.microsoft.com/office/drawing/2014/main" id="{ADB89915-F180-5952-CE1F-9EF682663298}"/>
              </a:ext>
            </a:extLst>
          </p:cNvPr>
          <p:cNvSpPr txBox="1"/>
          <p:nvPr/>
        </p:nvSpPr>
        <p:spPr>
          <a:xfrm>
            <a:off x="3328735" y="5183297"/>
            <a:ext cx="2344291" cy="738664"/>
          </a:xfrm>
          <a:prstGeom prst="rect">
            <a:avLst/>
          </a:prstGeom>
          <a:noFill/>
        </p:spPr>
        <p:txBody>
          <a:bodyPr wrap="square">
            <a:sp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err="1">
                <a:ln>
                  <a:noFill/>
                </a:ln>
                <a:solidFill>
                  <a:schemeClr val="accent1"/>
                </a:solidFill>
                <a:effectLst/>
                <a:uLnTx/>
                <a:uFillTx/>
                <a:latin typeface="Roboto" panose="02000000000000000000" pitchFamily="2" charset="0"/>
                <a:ea typeface="Roboto" panose="02000000000000000000" pitchFamily="2" charset="0"/>
              </a:rPr>
              <a:t>MOCoPA</a:t>
            </a:r>
            <a:endParaRPr kumimoji="0" lang="en-GB" sz="7200" b="1" i="0" u="none" strike="noStrike" kern="1200" cap="none" spc="0" normalizeH="0" baseline="0" noProof="0" dirty="0">
              <a:ln>
                <a:noFill/>
              </a:ln>
              <a:solidFill>
                <a:schemeClr val="accent1"/>
              </a:solidFill>
              <a:effectLst/>
              <a:uLnTx/>
              <a:uFillTx/>
              <a:latin typeface="Roboto" panose="02000000000000000000" pitchFamily="2" charset="0"/>
              <a:ea typeface="Roboto" panose="02000000000000000000" pitchFamily="2" charset="0"/>
            </a:endParaRPr>
          </a:p>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accent1"/>
                </a:solidFill>
                <a:effectLst/>
                <a:uLnTx/>
                <a:uFillTx/>
                <a:latin typeface="Roboto" panose="02000000000000000000" pitchFamily="2" charset="0"/>
                <a:ea typeface="Roboto" panose="02000000000000000000" pitchFamily="2" charset="0"/>
              </a:rPr>
              <a:t>Audit</a:t>
            </a:r>
          </a:p>
        </p:txBody>
      </p:sp>
      <p:sp>
        <p:nvSpPr>
          <p:cNvPr id="20" name="TextBox 19">
            <a:extLst>
              <a:ext uri="{FF2B5EF4-FFF2-40B4-BE49-F238E27FC236}">
                <a16:creationId xmlns:a16="http://schemas.microsoft.com/office/drawing/2014/main" id="{73975271-D735-2D1B-C130-DC2118ADEA0E}"/>
              </a:ext>
            </a:extLst>
          </p:cNvPr>
          <p:cNvSpPr txBox="1"/>
          <p:nvPr/>
        </p:nvSpPr>
        <p:spPr>
          <a:xfrm>
            <a:off x="658934" y="5184850"/>
            <a:ext cx="2344291" cy="1107996"/>
          </a:xfrm>
          <a:prstGeom prst="rect">
            <a:avLst/>
          </a:prstGeom>
          <a:noFill/>
        </p:spPr>
        <p:txBody>
          <a:bodyPr wrap="square">
            <a:sp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err="1">
                <a:ln>
                  <a:noFill/>
                </a:ln>
                <a:solidFill>
                  <a:schemeClr val="accent1"/>
                </a:solidFill>
                <a:effectLst/>
                <a:uLnTx/>
                <a:uFillTx/>
                <a:latin typeface="Roboto" panose="02000000000000000000" pitchFamily="2" charset="0"/>
                <a:ea typeface="Roboto" panose="02000000000000000000" pitchFamily="2" charset="0"/>
              </a:rPr>
              <a:t>MOCoPA</a:t>
            </a:r>
            <a:endParaRPr kumimoji="0" lang="en-GB" sz="7200" b="1" i="0" u="none" strike="noStrike" kern="1200" cap="none" spc="0" normalizeH="0" baseline="0" noProof="0" dirty="0">
              <a:ln>
                <a:noFill/>
              </a:ln>
              <a:solidFill>
                <a:schemeClr val="accent1"/>
              </a:solidFill>
              <a:effectLst/>
              <a:uLnTx/>
              <a:uFillTx/>
              <a:latin typeface="Roboto" panose="02000000000000000000" pitchFamily="2" charset="0"/>
              <a:ea typeface="Roboto" panose="02000000000000000000" pitchFamily="2" charset="0"/>
            </a:endParaRPr>
          </a:p>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accent1"/>
                </a:solidFill>
                <a:effectLst/>
                <a:uLnTx/>
                <a:uFillTx/>
                <a:latin typeface="Roboto" panose="02000000000000000000" pitchFamily="2" charset="0"/>
                <a:ea typeface="Roboto" panose="02000000000000000000" pitchFamily="2" charset="0"/>
              </a:rPr>
              <a:t>Technical decisions</a:t>
            </a:r>
          </a:p>
        </p:txBody>
      </p:sp>
      <p:sp>
        <p:nvSpPr>
          <p:cNvPr id="21" name="Rectangle 70">
            <a:extLst>
              <a:ext uri="{FF2B5EF4-FFF2-40B4-BE49-F238E27FC236}">
                <a16:creationId xmlns:a16="http://schemas.microsoft.com/office/drawing/2014/main" id="{3AA0F638-0B5A-A3F5-4B5F-FEA21071C64D}"/>
              </a:ext>
            </a:extLst>
          </p:cNvPr>
          <p:cNvSpPr>
            <a:spLocks noChangeArrowheads="1"/>
          </p:cNvSpPr>
          <p:nvPr/>
        </p:nvSpPr>
        <p:spPr bwMode="auto">
          <a:xfrm>
            <a:off x="1390113" y="3330465"/>
            <a:ext cx="2344291" cy="647393"/>
          </a:xfrm>
          <a:prstGeom prst="rect">
            <a:avLst/>
          </a:prstGeom>
          <a:noFill/>
          <a:ln w="9525">
            <a:noFill/>
            <a:miter lim="800000"/>
            <a:headEnd/>
            <a:tailEnd/>
          </a:ln>
        </p:spPr>
        <p:txBody>
          <a:bodyPr lIns="45720" tIns="18288" rIns="27432" bIns="18288"/>
          <a:lstStyle/>
          <a:p>
            <a:pPr marL="0" marR="0" lvl="0" indent="0" algn="l" defTabSz="1218987" rtl="0" eaLnBrk="1" fontAlgn="auto" latinLnBrk="0" hangingPunct="1">
              <a:lnSpc>
                <a:spcPct val="85000"/>
              </a:lnSpc>
              <a:spcBef>
                <a:spcPts val="200"/>
              </a:spcBef>
              <a:spcAft>
                <a:spcPts val="0"/>
              </a:spcAft>
              <a:buClrTx/>
              <a:buSzTx/>
              <a:buFontTx/>
              <a:buNone/>
              <a:tabLst/>
              <a:defRPr/>
            </a:pPr>
            <a:r>
              <a:rPr kumimoji="0" lang="en-US" sz="3600" b="1" i="0" u="none" strike="noStrike" kern="1200" cap="none" spc="0" normalizeH="0" baseline="0" noProof="0" dirty="0" err="1">
                <a:ln>
                  <a:noFill/>
                </a:ln>
                <a:solidFill>
                  <a:schemeClr val="accent1"/>
                </a:solidFill>
                <a:effectLst/>
                <a:uLnTx/>
                <a:uFillTx/>
                <a:latin typeface="Roboto" panose="02000000000000000000" pitchFamily="2" charset="0"/>
                <a:ea typeface="Roboto" panose="02000000000000000000" pitchFamily="2" charset="0"/>
              </a:rPr>
              <a:t>MOCoPA</a:t>
            </a:r>
            <a:r>
              <a:rPr kumimoji="0" lang="en-US" sz="3600" b="1" i="0" u="none" strike="noStrike" kern="1200" cap="none" spc="0" normalizeH="0" baseline="0" noProof="0" dirty="0">
                <a:ln>
                  <a:noFill/>
                </a:ln>
                <a:solidFill>
                  <a:schemeClr val="accent1"/>
                </a:solidFill>
                <a:effectLst/>
                <a:uLnTx/>
                <a:uFillTx/>
                <a:latin typeface="Roboto" panose="02000000000000000000" pitchFamily="2" charset="0"/>
                <a:ea typeface="Roboto" panose="02000000000000000000" pitchFamily="2" charset="0"/>
              </a:rPr>
              <a:t> - Document</a:t>
            </a:r>
            <a:endParaRPr kumimoji="0" lang="en-US" sz="3600" b="0" i="0" u="none" strike="noStrike" kern="1200" cap="none" spc="0" normalizeH="0" baseline="0" noProof="0" dirty="0">
              <a:ln>
                <a:noFill/>
              </a:ln>
              <a:solidFill>
                <a:schemeClr val="accent1"/>
              </a:solidFill>
              <a:effectLst/>
              <a:uLnTx/>
              <a:uFillTx/>
              <a:latin typeface="Roboto" panose="02000000000000000000" pitchFamily="2" charset="0"/>
              <a:ea typeface="Roboto" panose="02000000000000000000" pitchFamily="2" charset="0"/>
            </a:endParaRPr>
          </a:p>
        </p:txBody>
      </p:sp>
      <p:sp>
        <p:nvSpPr>
          <p:cNvPr id="22" name="Rectangle 70">
            <a:extLst>
              <a:ext uri="{FF2B5EF4-FFF2-40B4-BE49-F238E27FC236}">
                <a16:creationId xmlns:a16="http://schemas.microsoft.com/office/drawing/2014/main" id="{361A6F65-F5E3-2C83-6CDB-A7B415731ED8}"/>
              </a:ext>
            </a:extLst>
          </p:cNvPr>
          <p:cNvSpPr>
            <a:spLocks noChangeArrowheads="1"/>
          </p:cNvSpPr>
          <p:nvPr/>
        </p:nvSpPr>
        <p:spPr bwMode="auto">
          <a:xfrm>
            <a:off x="7963355" y="1976592"/>
            <a:ext cx="2438488" cy="647393"/>
          </a:xfrm>
          <a:prstGeom prst="rect">
            <a:avLst/>
          </a:prstGeom>
          <a:noFill/>
          <a:ln w="9525">
            <a:noFill/>
            <a:miter lim="800000"/>
            <a:headEnd/>
            <a:tailEnd/>
          </a:ln>
        </p:spPr>
        <p:txBody>
          <a:bodyPr lIns="45720" tIns="18288" rIns="27432" bIns="18288"/>
          <a:lstStyle/>
          <a:p>
            <a:pPr marL="0" marR="0" lvl="0" indent="0" algn="r" defTabSz="1218987" rtl="0" eaLnBrk="1" fontAlgn="auto" latinLnBrk="0" hangingPunct="1">
              <a:lnSpc>
                <a:spcPct val="85000"/>
              </a:lnSpc>
              <a:spcBef>
                <a:spcPts val="200"/>
              </a:spcBef>
              <a:spcAft>
                <a:spcPts val="0"/>
              </a:spcAft>
              <a:buClrTx/>
              <a:buSzTx/>
              <a:buFontTx/>
              <a:buNone/>
              <a:tabLst/>
              <a:defRPr/>
            </a:pPr>
            <a:r>
              <a:rPr kumimoji="0" lang="en-US" sz="4400" b="1" i="0" u="none" strike="noStrike" kern="1200" cap="none" spc="0" normalizeH="0" baseline="0" noProof="0" dirty="0" err="1">
                <a:ln>
                  <a:noFill/>
                </a:ln>
                <a:solidFill>
                  <a:schemeClr val="accent4"/>
                </a:solidFill>
                <a:effectLst/>
                <a:uLnTx/>
                <a:uFillTx/>
                <a:latin typeface="Roboto" panose="02000000000000000000" pitchFamily="2" charset="0"/>
                <a:ea typeface="Roboto" panose="02000000000000000000" pitchFamily="2" charset="0"/>
              </a:rPr>
              <a:t>SMICoP</a:t>
            </a:r>
            <a:endParaRPr kumimoji="0" lang="en-US" sz="4400" b="0" i="0" u="none" strike="noStrike" kern="1200" cap="none" spc="0" normalizeH="0" baseline="0" noProof="0" dirty="0">
              <a:ln>
                <a:noFill/>
              </a:ln>
              <a:solidFill>
                <a:schemeClr val="accent4"/>
              </a:solidFill>
              <a:effectLst/>
              <a:uLnTx/>
              <a:uFillTx/>
              <a:latin typeface="Roboto" panose="02000000000000000000" pitchFamily="2" charset="0"/>
              <a:ea typeface="Roboto" panose="02000000000000000000" pitchFamily="2" charset="0"/>
            </a:endParaRPr>
          </a:p>
        </p:txBody>
      </p:sp>
      <p:sp>
        <p:nvSpPr>
          <p:cNvPr id="23" name="TextBox 22">
            <a:extLst>
              <a:ext uri="{FF2B5EF4-FFF2-40B4-BE49-F238E27FC236}">
                <a16:creationId xmlns:a16="http://schemas.microsoft.com/office/drawing/2014/main" id="{03862A77-FD94-D62C-CB98-7AF8336CEBF6}"/>
              </a:ext>
            </a:extLst>
          </p:cNvPr>
          <p:cNvSpPr txBox="1"/>
          <p:nvPr/>
        </p:nvSpPr>
        <p:spPr>
          <a:xfrm>
            <a:off x="9594231" y="1306452"/>
            <a:ext cx="1828800" cy="523220"/>
          </a:xfrm>
          <a:prstGeom prst="rect">
            <a:avLst/>
          </a:prstGeom>
          <a:noFill/>
        </p:spPr>
        <p:txBody>
          <a:bodyPr wrap="square"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accent4"/>
                </a:solidFill>
                <a:effectLst/>
                <a:uLnTx/>
                <a:uFillTx/>
                <a:latin typeface="Roboto" panose="02000000000000000000" pitchFamily="2" charset="0"/>
                <a:ea typeface="Roboto" panose="02000000000000000000" pitchFamily="2" charset="0"/>
                <a:cs typeface="Arial"/>
              </a:rPr>
              <a:t>New</a:t>
            </a:r>
          </a:p>
        </p:txBody>
      </p:sp>
      <p:sp>
        <p:nvSpPr>
          <p:cNvPr id="24" name="Rectangle 70">
            <a:extLst>
              <a:ext uri="{FF2B5EF4-FFF2-40B4-BE49-F238E27FC236}">
                <a16:creationId xmlns:a16="http://schemas.microsoft.com/office/drawing/2014/main" id="{91A1F252-94BD-1032-FD23-69C7C9E4088D}"/>
              </a:ext>
            </a:extLst>
          </p:cNvPr>
          <p:cNvSpPr>
            <a:spLocks noChangeArrowheads="1"/>
          </p:cNvSpPr>
          <p:nvPr/>
        </p:nvSpPr>
        <p:spPr bwMode="auto">
          <a:xfrm>
            <a:off x="7946436" y="3486302"/>
            <a:ext cx="2438488" cy="647393"/>
          </a:xfrm>
          <a:prstGeom prst="rect">
            <a:avLst/>
          </a:prstGeom>
          <a:noFill/>
          <a:ln w="9525">
            <a:noFill/>
            <a:miter lim="800000"/>
            <a:headEnd/>
            <a:tailEnd/>
          </a:ln>
        </p:spPr>
        <p:txBody>
          <a:bodyPr lIns="45720" tIns="18288" rIns="27432" bIns="18288"/>
          <a:lstStyle/>
          <a:p>
            <a:pPr marL="0" marR="0" lvl="0" indent="0" algn="r" defTabSz="1218987" rtl="0" eaLnBrk="1" fontAlgn="auto" latinLnBrk="0" hangingPunct="1">
              <a:lnSpc>
                <a:spcPct val="85000"/>
              </a:lnSpc>
              <a:spcBef>
                <a:spcPts val="200"/>
              </a:spcBef>
              <a:spcAft>
                <a:spcPts val="0"/>
              </a:spcAft>
              <a:buClrTx/>
              <a:buSzTx/>
              <a:buFontTx/>
              <a:buNone/>
              <a:tabLst/>
              <a:defRPr/>
            </a:pPr>
            <a:r>
              <a:rPr kumimoji="0" lang="en-US" sz="4400" b="1" i="0" u="none" strike="noStrike" kern="1200" cap="none" spc="0" normalizeH="0" baseline="0" noProof="0" dirty="0" err="1">
                <a:ln>
                  <a:noFill/>
                </a:ln>
                <a:solidFill>
                  <a:schemeClr val="accent4"/>
                </a:solidFill>
                <a:effectLst/>
                <a:uLnTx/>
                <a:uFillTx/>
                <a:latin typeface="Roboto" panose="02000000000000000000" pitchFamily="2" charset="0"/>
                <a:ea typeface="Roboto" panose="02000000000000000000" pitchFamily="2" charset="0"/>
              </a:rPr>
              <a:t>MOCoP</a:t>
            </a:r>
            <a:endParaRPr kumimoji="0" lang="en-US" sz="4400" b="0" i="0" u="none" strike="noStrike" kern="1200" cap="none" spc="0" normalizeH="0" baseline="0" noProof="0" dirty="0">
              <a:ln>
                <a:noFill/>
              </a:ln>
              <a:solidFill>
                <a:schemeClr val="accent4"/>
              </a:solidFill>
              <a:effectLst/>
              <a:uLnTx/>
              <a:uFillTx/>
              <a:latin typeface="Roboto" panose="02000000000000000000" pitchFamily="2" charset="0"/>
              <a:ea typeface="Roboto" panose="02000000000000000000" pitchFamily="2" charset="0"/>
            </a:endParaRPr>
          </a:p>
        </p:txBody>
      </p:sp>
      <p:sp>
        <p:nvSpPr>
          <p:cNvPr id="25" name="Rectangle 70">
            <a:extLst>
              <a:ext uri="{FF2B5EF4-FFF2-40B4-BE49-F238E27FC236}">
                <a16:creationId xmlns:a16="http://schemas.microsoft.com/office/drawing/2014/main" id="{D048CAF6-CBE4-4B35-5CC4-1FE78F4269B3}"/>
              </a:ext>
            </a:extLst>
          </p:cNvPr>
          <p:cNvSpPr>
            <a:spLocks noChangeArrowheads="1"/>
          </p:cNvSpPr>
          <p:nvPr/>
        </p:nvSpPr>
        <p:spPr bwMode="auto">
          <a:xfrm>
            <a:off x="6432805" y="5103820"/>
            <a:ext cx="2457640" cy="1130568"/>
          </a:xfrm>
          <a:prstGeom prst="rect">
            <a:avLst/>
          </a:prstGeom>
          <a:noFill/>
          <a:ln w="9525">
            <a:noFill/>
            <a:miter lim="800000"/>
            <a:headEnd/>
            <a:tailEnd/>
          </a:ln>
        </p:spPr>
        <p:txBody>
          <a:bodyPr lIns="45720" tIns="18288" rIns="27432" bIns="18288"/>
          <a:lstStyle/>
          <a:p>
            <a:pPr marL="0" marR="0" lvl="0" indent="0" algn="ctr" defTabSz="1218987" rtl="0" eaLnBrk="1" fontAlgn="auto" latinLnBrk="0" hangingPunct="1">
              <a:lnSpc>
                <a:spcPct val="85000"/>
              </a:lnSpc>
              <a:spcBef>
                <a:spcPts val="200"/>
              </a:spcBef>
              <a:spcAft>
                <a:spcPts val="0"/>
              </a:spcAft>
              <a:buClrTx/>
              <a:buSzTx/>
              <a:buFontTx/>
              <a:buNone/>
              <a:tabLst/>
              <a:defRPr/>
            </a:pPr>
            <a:r>
              <a:rPr kumimoji="0" lang="en-US" sz="4400" b="1" i="0" u="none" strike="noStrike" kern="1200" cap="none" spc="0" normalizeH="0" baseline="0" noProof="0" dirty="0">
                <a:ln>
                  <a:noFill/>
                </a:ln>
                <a:solidFill>
                  <a:schemeClr val="accent4"/>
                </a:solidFill>
                <a:effectLst/>
                <a:uLnTx/>
                <a:uFillTx/>
                <a:latin typeface="Roboto" panose="02000000000000000000" pitchFamily="2" charset="0"/>
                <a:ea typeface="Roboto" panose="02000000000000000000" pitchFamily="2" charset="0"/>
              </a:rPr>
              <a:t>REC</a:t>
            </a:r>
          </a:p>
          <a:p>
            <a:pPr marL="0" marR="0" lvl="0" indent="0" algn="ctr" defTabSz="1218987" rtl="0" eaLnBrk="1" fontAlgn="auto" latinLnBrk="0" hangingPunct="1">
              <a:lnSpc>
                <a:spcPct val="85000"/>
              </a:lnSpc>
              <a:spcBef>
                <a:spcPts val="200"/>
              </a:spcBef>
              <a:spcAft>
                <a:spcPts val="0"/>
              </a:spcAft>
              <a:buClrTx/>
              <a:buSzTx/>
              <a:buFontTx/>
              <a:buNone/>
              <a:tabLst/>
              <a:defRPr/>
            </a:pPr>
            <a:r>
              <a:rPr kumimoji="0" lang="en-US" sz="2000" b="1" i="0" u="none" strike="noStrike" kern="1200" cap="none" spc="0" normalizeH="0" baseline="0" noProof="0" dirty="0">
                <a:ln>
                  <a:noFill/>
                </a:ln>
                <a:solidFill>
                  <a:schemeClr val="accent4"/>
                </a:solidFill>
                <a:effectLst/>
                <a:uLnTx/>
                <a:uFillTx/>
                <a:latin typeface="Roboto" panose="02000000000000000000" pitchFamily="2" charset="0"/>
                <a:ea typeface="Roboto" panose="02000000000000000000" pitchFamily="2" charset="0"/>
              </a:rPr>
              <a:t>Metering Expert Panel</a:t>
            </a:r>
            <a:endParaRPr kumimoji="0" lang="en-US" sz="2000" b="0" i="0" u="none" strike="noStrike" kern="1200" cap="none" spc="0" normalizeH="0" baseline="0" noProof="0" dirty="0">
              <a:ln>
                <a:noFill/>
              </a:ln>
              <a:solidFill>
                <a:schemeClr val="accent4"/>
              </a:solidFill>
              <a:effectLst/>
              <a:uLnTx/>
              <a:uFillTx/>
              <a:latin typeface="Roboto" panose="02000000000000000000" pitchFamily="2" charset="0"/>
              <a:ea typeface="Roboto" panose="02000000000000000000" pitchFamily="2" charset="0"/>
            </a:endParaRPr>
          </a:p>
        </p:txBody>
      </p:sp>
      <p:sp>
        <p:nvSpPr>
          <p:cNvPr id="26" name="Rectangle 70">
            <a:extLst>
              <a:ext uri="{FF2B5EF4-FFF2-40B4-BE49-F238E27FC236}">
                <a16:creationId xmlns:a16="http://schemas.microsoft.com/office/drawing/2014/main" id="{16572000-38A5-F1BF-3AF9-4B23220E31AC}"/>
              </a:ext>
            </a:extLst>
          </p:cNvPr>
          <p:cNvSpPr>
            <a:spLocks noChangeArrowheads="1"/>
          </p:cNvSpPr>
          <p:nvPr/>
        </p:nvSpPr>
        <p:spPr bwMode="auto">
          <a:xfrm>
            <a:off x="8890446" y="5103820"/>
            <a:ext cx="2543914" cy="1130568"/>
          </a:xfrm>
          <a:prstGeom prst="rect">
            <a:avLst/>
          </a:prstGeom>
          <a:noFill/>
          <a:ln w="9525">
            <a:noFill/>
            <a:miter lim="800000"/>
            <a:headEnd/>
            <a:tailEnd/>
          </a:ln>
        </p:spPr>
        <p:txBody>
          <a:bodyPr lIns="45720" tIns="18288" rIns="27432" bIns="18288"/>
          <a:lstStyle/>
          <a:p>
            <a:pPr marL="0" marR="0" lvl="0" indent="0" algn="ctr" defTabSz="1218987" rtl="0" eaLnBrk="1" fontAlgn="auto" latinLnBrk="0" hangingPunct="1">
              <a:lnSpc>
                <a:spcPct val="85000"/>
              </a:lnSpc>
              <a:spcBef>
                <a:spcPts val="200"/>
              </a:spcBef>
              <a:spcAft>
                <a:spcPts val="0"/>
              </a:spcAft>
              <a:buClrTx/>
              <a:buSzTx/>
              <a:buFontTx/>
              <a:buNone/>
              <a:tabLst/>
              <a:defRPr/>
            </a:pPr>
            <a:r>
              <a:rPr kumimoji="0" lang="en-US" sz="4400" b="1" i="0" u="none" strike="noStrike" kern="1200" cap="none" spc="0" normalizeH="0" baseline="0" noProof="0" dirty="0">
                <a:ln>
                  <a:noFill/>
                </a:ln>
                <a:solidFill>
                  <a:schemeClr val="accent4"/>
                </a:solidFill>
                <a:effectLst/>
                <a:uLnTx/>
                <a:uFillTx/>
                <a:latin typeface="Roboto" panose="02000000000000000000" pitchFamily="2" charset="0"/>
                <a:ea typeface="Roboto" panose="02000000000000000000" pitchFamily="2" charset="0"/>
              </a:rPr>
              <a:t>REC</a:t>
            </a:r>
          </a:p>
          <a:p>
            <a:pPr marL="0" marR="0" lvl="0" indent="0" algn="ctr" defTabSz="1218987" rtl="0" eaLnBrk="1" fontAlgn="auto" latinLnBrk="0" hangingPunct="1">
              <a:lnSpc>
                <a:spcPct val="85000"/>
              </a:lnSpc>
              <a:spcBef>
                <a:spcPts val="200"/>
              </a:spcBef>
              <a:spcAft>
                <a:spcPts val="0"/>
              </a:spcAft>
              <a:buClrTx/>
              <a:buSzTx/>
              <a:buFontTx/>
              <a:buNone/>
              <a:tabLst/>
              <a:defRPr/>
            </a:pPr>
            <a:r>
              <a:rPr kumimoji="0" lang="en-US" sz="2000" b="1" i="0" u="none" strike="noStrike" kern="1200" cap="none" spc="0" normalizeH="0" baseline="0" noProof="0" dirty="0">
                <a:ln>
                  <a:noFill/>
                </a:ln>
                <a:solidFill>
                  <a:schemeClr val="accent4"/>
                </a:solidFill>
                <a:effectLst/>
                <a:uLnTx/>
                <a:uFillTx/>
                <a:latin typeface="Roboto" panose="02000000000000000000" pitchFamily="2" charset="0"/>
                <a:ea typeface="Roboto" panose="02000000000000000000" pitchFamily="2" charset="0"/>
              </a:rPr>
              <a:t>Performance Assurance Board</a:t>
            </a:r>
            <a:endParaRPr kumimoji="0" lang="en-US" sz="2000" b="0" i="0" u="none" strike="noStrike" kern="1200" cap="none" spc="0" normalizeH="0" baseline="0" noProof="0" dirty="0">
              <a:ln>
                <a:noFill/>
              </a:ln>
              <a:solidFill>
                <a:schemeClr val="accent4"/>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38654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decel="50000" fill="hold" nodeType="withEffect">
                                  <p:stCondLst>
                                    <p:cond delay="50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0-#ppt_w/2"/>
                                          </p:val>
                                        </p:tav>
                                        <p:tav tm="100000">
                                          <p:val>
                                            <p:strVal val="#ppt_x"/>
                                          </p:val>
                                        </p:tav>
                                      </p:tavLst>
                                    </p:anim>
                                    <p:anim calcmode="lin" valueType="num">
                                      <p:cBhvr additive="base">
                                        <p:cTn id="8" dur="10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AAA49-232F-BC09-8E19-4EFD8CFF1199}"/>
              </a:ext>
            </a:extLst>
          </p:cNvPr>
          <p:cNvSpPr>
            <a:spLocks noGrp="1"/>
          </p:cNvSpPr>
          <p:nvPr>
            <p:ph type="title"/>
          </p:nvPr>
        </p:nvSpPr>
        <p:spPr/>
        <p:txBody>
          <a:bodyPr/>
          <a:lstStyle/>
          <a:p>
            <a:r>
              <a:rPr lang="en-GB" dirty="0"/>
              <a:t>Navigating the rec portal</a:t>
            </a:r>
          </a:p>
        </p:txBody>
      </p:sp>
      <p:pic>
        <p:nvPicPr>
          <p:cNvPr id="5" name="Picture 4">
            <a:extLst>
              <a:ext uri="{FF2B5EF4-FFF2-40B4-BE49-F238E27FC236}">
                <a16:creationId xmlns:a16="http://schemas.microsoft.com/office/drawing/2014/main" id="{EEEC5558-6067-8CBD-672B-023E863B2FAE}"/>
              </a:ext>
            </a:extLst>
          </p:cNvPr>
          <p:cNvPicPr>
            <a:picLocks noChangeAspect="1"/>
          </p:cNvPicPr>
          <p:nvPr/>
        </p:nvPicPr>
        <p:blipFill>
          <a:blip r:embed="rId2"/>
          <a:stretch>
            <a:fillRect/>
          </a:stretch>
        </p:blipFill>
        <p:spPr>
          <a:xfrm>
            <a:off x="327453" y="1641852"/>
            <a:ext cx="11134973" cy="4287666"/>
          </a:xfrm>
          <a:prstGeom prst="rect">
            <a:avLst/>
          </a:prstGeom>
        </p:spPr>
      </p:pic>
    </p:spTree>
    <p:extLst>
      <p:ext uri="{BB962C8B-B14F-4D97-AF65-F5344CB8AC3E}">
        <p14:creationId xmlns:p14="http://schemas.microsoft.com/office/powerpoint/2010/main" val="24063851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1EF087-DF6B-0F5E-C351-8D2D27FF533D}"/>
              </a:ext>
            </a:extLst>
          </p:cNvPr>
          <p:cNvSpPr>
            <a:spLocks noGrp="1"/>
          </p:cNvSpPr>
          <p:nvPr>
            <p:ph type="title"/>
          </p:nvPr>
        </p:nvSpPr>
        <p:spPr/>
        <p:txBody>
          <a:bodyPr/>
          <a:lstStyle/>
          <a:p>
            <a:r>
              <a:rPr lang="en-GB" dirty="0"/>
              <a:t>Navigating the rec portal</a:t>
            </a:r>
          </a:p>
        </p:txBody>
      </p:sp>
      <p:sp>
        <p:nvSpPr>
          <p:cNvPr id="3" name="Picture Placeholder 2">
            <a:extLst>
              <a:ext uri="{FF2B5EF4-FFF2-40B4-BE49-F238E27FC236}">
                <a16:creationId xmlns:a16="http://schemas.microsoft.com/office/drawing/2014/main" id="{B6C5FDE2-4CE1-EBEC-FB13-992BDBC6B2E5}"/>
              </a:ext>
            </a:extLst>
          </p:cNvPr>
          <p:cNvSpPr>
            <a:spLocks noGrp="1"/>
          </p:cNvSpPr>
          <p:nvPr>
            <p:ph type="pic" sz="quarter" idx="10"/>
          </p:nvPr>
        </p:nvSpPr>
        <p:spPr/>
      </p:sp>
      <p:sp>
        <p:nvSpPr>
          <p:cNvPr id="4" name="Text Placeholder 3">
            <a:extLst>
              <a:ext uri="{FF2B5EF4-FFF2-40B4-BE49-F238E27FC236}">
                <a16:creationId xmlns:a16="http://schemas.microsoft.com/office/drawing/2014/main" id="{E73F0821-FA90-0CB1-C762-D7F88D8969D1}"/>
              </a:ext>
            </a:extLst>
          </p:cNvPr>
          <p:cNvSpPr>
            <a:spLocks noGrp="1"/>
          </p:cNvSpPr>
          <p:nvPr>
            <p:ph type="body" sz="quarter" idx="11"/>
          </p:nvPr>
        </p:nvSpPr>
        <p:spPr/>
        <p:txBody>
          <a:bodyPr/>
          <a:lstStyle/>
          <a:p>
            <a:endParaRPr lang="en-GB"/>
          </a:p>
        </p:txBody>
      </p:sp>
      <p:pic>
        <p:nvPicPr>
          <p:cNvPr id="5" name="Picture 4">
            <a:extLst>
              <a:ext uri="{FF2B5EF4-FFF2-40B4-BE49-F238E27FC236}">
                <a16:creationId xmlns:a16="http://schemas.microsoft.com/office/drawing/2014/main" id="{F2E92C87-9D7C-8C9C-6DE1-74F679B5F234}"/>
              </a:ext>
            </a:extLst>
          </p:cNvPr>
          <p:cNvPicPr>
            <a:picLocks noChangeAspect="1"/>
          </p:cNvPicPr>
          <p:nvPr/>
        </p:nvPicPr>
        <p:blipFill>
          <a:blip r:embed="rId2"/>
          <a:stretch>
            <a:fillRect/>
          </a:stretch>
        </p:blipFill>
        <p:spPr>
          <a:xfrm>
            <a:off x="672547" y="1923825"/>
            <a:ext cx="9931851" cy="3844324"/>
          </a:xfrm>
          <a:prstGeom prst="rect">
            <a:avLst/>
          </a:prstGeom>
        </p:spPr>
      </p:pic>
    </p:spTree>
    <p:extLst>
      <p:ext uri="{BB962C8B-B14F-4D97-AF65-F5344CB8AC3E}">
        <p14:creationId xmlns:p14="http://schemas.microsoft.com/office/powerpoint/2010/main" val="17536089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5BB5D-98D3-2877-BA08-B2BA575E854E}"/>
              </a:ext>
            </a:extLst>
          </p:cNvPr>
          <p:cNvSpPr>
            <a:spLocks noGrp="1"/>
          </p:cNvSpPr>
          <p:nvPr>
            <p:ph type="title"/>
          </p:nvPr>
        </p:nvSpPr>
        <p:spPr/>
        <p:txBody>
          <a:bodyPr/>
          <a:lstStyle/>
          <a:p>
            <a:r>
              <a:rPr lang="en-GB" dirty="0"/>
              <a:t>Navigating the rec portal</a:t>
            </a:r>
          </a:p>
        </p:txBody>
      </p:sp>
      <p:sp>
        <p:nvSpPr>
          <p:cNvPr id="3" name="Picture Placeholder 2">
            <a:extLst>
              <a:ext uri="{FF2B5EF4-FFF2-40B4-BE49-F238E27FC236}">
                <a16:creationId xmlns:a16="http://schemas.microsoft.com/office/drawing/2014/main" id="{31E8CB88-71B6-4344-A982-F0BB1CECE450}"/>
              </a:ext>
            </a:extLst>
          </p:cNvPr>
          <p:cNvSpPr>
            <a:spLocks noGrp="1"/>
          </p:cNvSpPr>
          <p:nvPr>
            <p:ph type="pic" sz="quarter" idx="10"/>
          </p:nvPr>
        </p:nvSpPr>
        <p:spPr/>
      </p:sp>
      <p:sp>
        <p:nvSpPr>
          <p:cNvPr id="4" name="Text Placeholder 3">
            <a:extLst>
              <a:ext uri="{FF2B5EF4-FFF2-40B4-BE49-F238E27FC236}">
                <a16:creationId xmlns:a16="http://schemas.microsoft.com/office/drawing/2014/main" id="{4EBA2F61-F68B-76BC-EECE-BB4BE2816441}"/>
              </a:ext>
            </a:extLst>
          </p:cNvPr>
          <p:cNvSpPr>
            <a:spLocks noGrp="1"/>
          </p:cNvSpPr>
          <p:nvPr>
            <p:ph type="body" sz="quarter" idx="11"/>
          </p:nvPr>
        </p:nvSpPr>
        <p:spPr/>
        <p:txBody>
          <a:bodyPr/>
          <a:lstStyle/>
          <a:p>
            <a:endParaRPr lang="en-GB"/>
          </a:p>
        </p:txBody>
      </p:sp>
      <p:pic>
        <p:nvPicPr>
          <p:cNvPr id="5" name="Picture 4">
            <a:extLst>
              <a:ext uri="{FF2B5EF4-FFF2-40B4-BE49-F238E27FC236}">
                <a16:creationId xmlns:a16="http://schemas.microsoft.com/office/drawing/2014/main" id="{83CC06FC-95D1-3859-F356-A46779976BF3}"/>
              </a:ext>
            </a:extLst>
          </p:cNvPr>
          <p:cNvPicPr>
            <a:picLocks noChangeAspect="1"/>
          </p:cNvPicPr>
          <p:nvPr/>
        </p:nvPicPr>
        <p:blipFill>
          <a:blip r:embed="rId2"/>
          <a:stretch>
            <a:fillRect/>
          </a:stretch>
        </p:blipFill>
        <p:spPr>
          <a:xfrm>
            <a:off x="1711842" y="1003841"/>
            <a:ext cx="7732068" cy="5489034"/>
          </a:xfrm>
          <a:prstGeom prst="rect">
            <a:avLst/>
          </a:prstGeom>
        </p:spPr>
      </p:pic>
    </p:spTree>
    <p:extLst>
      <p:ext uri="{BB962C8B-B14F-4D97-AF65-F5344CB8AC3E}">
        <p14:creationId xmlns:p14="http://schemas.microsoft.com/office/powerpoint/2010/main" val="8032647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00B8F7-9558-FBC0-C48C-89EEBFB2D0F0}"/>
              </a:ext>
            </a:extLst>
          </p:cNvPr>
          <p:cNvSpPr>
            <a:spLocks noGrp="1"/>
          </p:cNvSpPr>
          <p:nvPr>
            <p:ph type="title"/>
          </p:nvPr>
        </p:nvSpPr>
        <p:spPr/>
        <p:txBody>
          <a:bodyPr/>
          <a:lstStyle/>
          <a:p>
            <a:r>
              <a:rPr lang="en-GB" dirty="0"/>
              <a:t>Navigating the rec portal</a:t>
            </a:r>
          </a:p>
        </p:txBody>
      </p:sp>
      <p:pic>
        <p:nvPicPr>
          <p:cNvPr id="5" name="Picture 4">
            <a:extLst>
              <a:ext uri="{FF2B5EF4-FFF2-40B4-BE49-F238E27FC236}">
                <a16:creationId xmlns:a16="http://schemas.microsoft.com/office/drawing/2014/main" id="{0C7BD5F1-EC04-2AC8-5062-7F64626D608F}"/>
              </a:ext>
            </a:extLst>
          </p:cNvPr>
          <p:cNvPicPr>
            <a:picLocks noChangeAspect="1"/>
          </p:cNvPicPr>
          <p:nvPr/>
        </p:nvPicPr>
        <p:blipFill>
          <a:blip r:embed="rId2"/>
          <a:stretch>
            <a:fillRect/>
          </a:stretch>
        </p:blipFill>
        <p:spPr>
          <a:xfrm>
            <a:off x="561745" y="1556793"/>
            <a:ext cx="11068510" cy="4166093"/>
          </a:xfrm>
          <a:prstGeom prst="rect">
            <a:avLst/>
          </a:prstGeom>
        </p:spPr>
      </p:pic>
    </p:spTree>
    <p:extLst>
      <p:ext uri="{BB962C8B-B14F-4D97-AF65-F5344CB8AC3E}">
        <p14:creationId xmlns:p14="http://schemas.microsoft.com/office/powerpoint/2010/main" val="39846243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E16AB-632E-EC5D-EFA4-E02973AB837F}"/>
              </a:ext>
            </a:extLst>
          </p:cNvPr>
          <p:cNvSpPr>
            <a:spLocks noGrp="1"/>
          </p:cNvSpPr>
          <p:nvPr>
            <p:ph type="title"/>
          </p:nvPr>
        </p:nvSpPr>
        <p:spPr/>
        <p:txBody>
          <a:bodyPr/>
          <a:lstStyle/>
          <a:p>
            <a:r>
              <a:rPr lang="en-GB" dirty="0">
                <a:solidFill>
                  <a:schemeClr val="accent3"/>
                </a:solidFill>
              </a:rPr>
              <a:t>Navigating the REC Portal</a:t>
            </a:r>
          </a:p>
        </p:txBody>
      </p:sp>
      <p:pic>
        <p:nvPicPr>
          <p:cNvPr id="3" name="Picture 2">
            <a:extLst>
              <a:ext uri="{FF2B5EF4-FFF2-40B4-BE49-F238E27FC236}">
                <a16:creationId xmlns:a16="http://schemas.microsoft.com/office/drawing/2014/main" id="{88160389-9F02-5DD7-E41E-EE4295851177}"/>
              </a:ext>
            </a:extLst>
          </p:cNvPr>
          <p:cNvPicPr>
            <a:picLocks noChangeAspect="1"/>
          </p:cNvPicPr>
          <p:nvPr/>
        </p:nvPicPr>
        <p:blipFill>
          <a:blip r:embed="rId2"/>
          <a:stretch>
            <a:fillRect/>
          </a:stretch>
        </p:blipFill>
        <p:spPr>
          <a:xfrm>
            <a:off x="304720" y="1556792"/>
            <a:ext cx="11579384" cy="4381892"/>
          </a:xfrm>
          <a:prstGeom prst="rect">
            <a:avLst/>
          </a:prstGeom>
        </p:spPr>
      </p:pic>
    </p:spTree>
    <p:extLst>
      <p:ext uri="{BB962C8B-B14F-4D97-AF65-F5344CB8AC3E}">
        <p14:creationId xmlns:p14="http://schemas.microsoft.com/office/powerpoint/2010/main" val="26661804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7636525-B48B-11DC-2CF4-E7491004BBF4}"/>
              </a:ext>
            </a:extLst>
          </p:cNvPr>
          <p:cNvPicPr>
            <a:picLocks/>
          </p:cNvPicPr>
          <p:nvPr>
            <p:custDataLst>
              <p:tags r:id="rId2"/>
            </p:custDataLst>
          </p:nvPr>
        </p:nvPicPr>
        <p:blipFill>
          <a:blip r:embed="rId7">
            <a:extLst>
              <a:ext uri="{28A0092B-C50C-407E-A947-70E740481C1C}">
                <a14:useLocalDpi xmlns:a14="http://schemas.microsoft.com/office/drawing/2010/main" val="0"/>
              </a:ext>
            </a:extLst>
          </a:blip>
          <a:stretch>
            <a:fillRect/>
          </a:stretch>
        </p:blipFill>
        <p:spPr>
          <a:xfrm>
            <a:off x="3201670" y="508000"/>
            <a:ext cx="1219200" cy="510126"/>
          </a:xfrm>
          <a:prstGeom prst="rect">
            <a:avLst/>
          </a:prstGeom>
        </p:spPr>
      </p:pic>
      <p:pic>
        <p:nvPicPr>
          <p:cNvPr id="5" name="Picture 4">
            <a:extLst>
              <a:ext uri="{FF2B5EF4-FFF2-40B4-BE49-F238E27FC236}">
                <a16:creationId xmlns:a16="http://schemas.microsoft.com/office/drawing/2014/main" id="{0BD909AC-C7FC-1056-EE29-A23698D4C20D}"/>
              </a:ext>
            </a:extLst>
          </p:cNvPr>
          <p:cNvPicPr>
            <a:picLocks/>
          </p:cNvPicPr>
          <p:nvPr>
            <p:custDataLst>
              <p:tags r:id="rId3"/>
            </p:custDataLst>
          </p:nvPr>
        </p:nvPicPr>
        <p:blipFill>
          <a:blip r:embed="rId8">
            <a:extLst>
              <a:ext uri="{28A0092B-C50C-407E-A947-70E740481C1C}">
                <a14:useLocalDpi xmlns:a14="http://schemas.microsoft.com/office/drawing/2010/main" val="0"/>
              </a:ext>
            </a:extLst>
          </a:blip>
          <a:stretch>
            <a:fillRect/>
          </a:stretch>
        </p:blipFill>
        <p:spPr>
          <a:xfrm>
            <a:off x="508000" y="2209800"/>
            <a:ext cx="2438400" cy="2438400"/>
          </a:xfrm>
          <a:prstGeom prst="rect">
            <a:avLst/>
          </a:prstGeom>
        </p:spPr>
      </p:pic>
      <p:sp>
        <p:nvSpPr>
          <p:cNvPr id="6" name="Rectangle 5">
            <a:extLst>
              <a:ext uri="{FF2B5EF4-FFF2-40B4-BE49-F238E27FC236}">
                <a16:creationId xmlns:a16="http://schemas.microsoft.com/office/drawing/2014/main" id="{9A6B75A7-223B-7560-B167-AEE815431F74}"/>
              </a:ext>
            </a:extLst>
          </p:cNvPr>
          <p:cNvSpPr/>
          <p:nvPr>
            <p:custDataLst>
              <p:tags r:id="rId4"/>
            </p:custDataLst>
          </p:nvPr>
        </p:nvSpPr>
        <p:spPr>
          <a:xfrm>
            <a:off x="3200400" y="2571750"/>
            <a:ext cx="8483600" cy="1714500"/>
          </a:xfrm>
          <a:prstGeom prst="rect">
            <a:avLst/>
          </a:prstGeom>
          <a:noFill/>
          <a:ln w="12700" cap="flat" cmpd="sng" algn="ctr">
            <a:solidFill>
              <a:srgbClr val="FFFFFF"/>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600" b="1">
                <a:solidFill>
                  <a:srgbClr val="5B5B5B"/>
                </a:solidFill>
              </a:rPr>
              <a:t>Audience Q&amp;A Session</a:t>
            </a:r>
          </a:p>
        </p:txBody>
      </p:sp>
      <p:sp>
        <p:nvSpPr>
          <p:cNvPr id="7" name="Rectangle 6">
            <a:extLst>
              <a:ext uri="{FF2B5EF4-FFF2-40B4-BE49-F238E27FC236}">
                <a16:creationId xmlns:a16="http://schemas.microsoft.com/office/drawing/2014/main" id="{CD396D83-22F3-D830-803E-3E2A464DE5C5}"/>
              </a:ext>
            </a:extLst>
          </p:cNvPr>
          <p:cNvSpPr/>
          <p:nvPr>
            <p:custDataLst>
              <p:tags r:id="rId5"/>
            </p:custDataLst>
          </p:nvPr>
        </p:nvSpPr>
        <p:spPr>
          <a:xfrm>
            <a:off x="3200400" y="6096000"/>
            <a:ext cx="8737600" cy="510125"/>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300" b="1">
                <a:solidFill>
                  <a:srgbClr val="5B5B5B"/>
                </a:solidFill>
              </a:rPr>
              <a:t>ⓘ</a:t>
            </a:r>
            <a:r>
              <a:rPr lang="en-GB" sz="1400">
                <a:solidFill>
                  <a:srgbClr val="5B5B5B"/>
                </a:solidFill>
              </a:rPr>
              <a:t> Start presenting to display the audience questions on this slide.</a:t>
            </a:r>
          </a:p>
        </p:txBody>
      </p:sp>
    </p:spTree>
    <p:custDataLst>
      <p:tags r:id="rId1"/>
    </p:custDataLst>
    <p:extLst>
      <p:ext uri="{BB962C8B-B14F-4D97-AF65-F5344CB8AC3E}">
        <p14:creationId xmlns:p14="http://schemas.microsoft.com/office/powerpoint/2010/main" val="2025217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2A7D5-1EE1-44B5-DC76-072639BE3655}"/>
              </a:ext>
            </a:extLst>
          </p:cNvPr>
          <p:cNvSpPr>
            <a:spLocks noGrp="1"/>
          </p:cNvSpPr>
          <p:nvPr>
            <p:ph type="ctrTitle"/>
          </p:nvPr>
        </p:nvSpPr>
        <p:spPr/>
        <p:txBody>
          <a:bodyPr/>
          <a:lstStyle/>
          <a:p>
            <a:r>
              <a:rPr lang="en-GB" dirty="0"/>
              <a:t>Thanks for attending</a:t>
            </a:r>
          </a:p>
        </p:txBody>
      </p:sp>
      <p:sp>
        <p:nvSpPr>
          <p:cNvPr id="3" name="Subtitle 2">
            <a:extLst>
              <a:ext uri="{FF2B5EF4-FFF2-40B4-BE49-F238E27FC236}">
                <a16:creationId xmlns:a16="http://schemas.microsoft.com/office/drawing/2014/main" id="{25E65A6E-0373-5FE6-E55C-FA9DA7989A14}"/>
              </a:ext>
            </a:extLst>
          </p:cNvPr>
          <p:cNvSpPr>
            <a:spLocks noGrp="1"/>
          </p:cNvSpPr>
          <p:nvPr>
            <p:ph type="subTitle" idx="1"/>
          </p:nvPr>
        </p:nvSpPr>
        <p:spPr/>
        <p:txBody>
          <a:bodyPr/>
          <a:lstStyle/>
          <a:p>
            <a:r>
              <a:rPr lang="en-GB" dirty="0"/>
              <a:t>Contact us: enquiries@recmanager.co.uk</a:t>
            </a:r>
          </a:p>
        </p:txBody>
      </p:sp>
    </p:spTree>
    <p:extLst>
      <p:ext uri="{BB962C8B-B14F-4D97-AF65-F5344CB8AC3E}">
        <p14:creationId xmlns:p14="http://schemas.microsoft.com/office/powerpoint/2010/main" val="18765572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B38B923-8EEB-A3B3-1448-4A117A391C1F}"/>
              </a:ext>
            </a:extLst>
          </p:cNvPr>
          <p:cNvPicPr>
            <a:picLocks/>
          </p:cNvPicPr>
          <p:nvPr>
            <p:custDataLst>
              <p:tags r:id="rId2"/>
            </p:custDataLst>
          </p:nvPr>
        </p:nvPicPr>
        <p:blipFill>
          <a:blip r:embed="rId7">
            <a:extLst>
              <a:ext uri="{28A0092B-C50C-407E-A947-70E740481C1C}">
                <a14:useLocalDpi xmlns:a14="http://schemas.microsoft.com/office/drawing/2010/main" val="0"/>
              </a:ext>
            </a:extLst>
          </a:blip>
          <a:stretch>
            <a:fillRect/>
          </a:stretch>
        </p:blipFill>
        <p:spPr>
          <a:xfrm>
            <a:off x="3201670" y="508000"/>
            <a:ext cx="1219200" cy="510126"/>
          </a:xfrm>
          <a:prstGeom prst="rect">
            <a:avLst/>
          </a:prstGeom>
        </p:spPr>
      </p:pic>
      <p:pic>
        <p:nvPicPr>
          <p:cNvPr id="5" name="Picture 4">
            <a:extLst>
              <a:ext uri="{FF2B5EF4-FFF2-40B4-BE49-F238E27FC236}">
                <a16:creationId xmlns:a16="http://schemas.microsoft.com/office/drawing/2014/main" id="{153759A5-B02F-B614-4119-C64EF64226BB}"/>
              </a:ext>
            </a:extLst>
          </p:cNvPr>
          <p:cNvPicPr>
            <a:picLocks/>
          </p:cNvPicPr>
          <p:nvPr>
            <p:custDataLst>
              <p:tags r:id="rId3"/>
            </p:custDataLst>
          </p:nvPr>
        </p:nvPicPr>
        <p:blipFill>
          <a:blip r:embed="rId8">
            <a:extLst>
              <a:ext uri="{28A0092B-C50C-407E-A947-70E740481C1C}">
                <a14:useLocalDpi xmlns:a14="http://schemas.microsoft.com/office/drawing/2010/main" val="0"/>
              </a:ext>
            </a:extLst>
          </a:blip>
          <a:stretch>
            <a:fillRect/>
          </a:stretch>
        </p:blipFill>
        <p:spPr>
          <a:xfrm>
            <a:off x="508000" y="2209800"/>
            <a:ext cx="2438400" cy="2438400"/>
          </a:xfrm>
          <a:prstGeom prst="rect">
            <a:avLst/>
          </a:prstGeom>
        </p:spPr>
      </p:pic>
      <p:sp>
        <p:nvSpPr>
          <p:cNvPr id="6" name="Rectangle 5">
            <a:extLst>
              <a:ext uri="{FF2B5EF4-FFF2-40B4-BE49-F238E27FC236}">
                <a16:creationId xmlns:a16="http://schemas.microsoft.com/office/drawing/2014/main" id="{BF457021-2429-8F82-53D3-DB48D45AC1C7}"/>
              </a:ext>
            </a:extLst>
          </p:cNvPr>
          <p:cNvSpPr/>
          <p:nvPr>
            <p:custDataLst>
              <p:tags r:id="rId4"/>
            </p:custDataLst>
          </p:nvPr>
        </p:nvSpPr>
        <p:spPr>
          <a:xfrm>
            <a:off x="3200400" y="2571750"/>
            <a:ext cx="8483600" cy="1714500"/>
          </a:xfrm>
          <a:prstGeom prst="rect">
            <a:avLst/>
          </a:prstGeom>
          <a:noFill/>
          <a:ln w="12700" cap="flat" cmpd="sng" algn="ctr">
            <a:solidFill>
              <a:srgbClr val="FFFFFF"/>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600" b="1">
                <a:solidFill>
                  <a:srgbClr val="5B5B5B"/>
                </a:solidFill>
              </a:rPr>
              <a:t>Feedback</a:t>
            </a:r>
          </a:p>
        </p:txBody>
      </p:sp>
      <p:sp>
        <p:nvSpPr>
          <p:cNvPr id="7" name="Rectangle 6">
            <a:extLst>
              <a:ext uri="{FF2B5EF4-FFF2-40B4-BE49-F238E27FC236}">
                <a16:creationId xmlns:a16="http://schemas.microsoft.com/office/drawing/2014/main" id="{438E8716-0207-869E-E237-000181E8441C}"/>
              </a:ext>
            </a:extLst>
          </p:cNvPr>
          <p:cNvSpPr/>
          <p:nvPr>
            <p:custDataLst>
              <p:tags r:id="rId5"/>
            </p:custDataLst>
          </p:nvPr>
        </p:nvSpPr>
        <p:spPr>
          <a:xfrm>
            <a:off x="3200400" y="6096000"/>
            <a:ext cx="8737600" cy="510125"/>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300" b="1">
                <a:solidFill>
                  <a:srgbClr val="5B5B5B"/>
                </a:solidFill>
              </a:rPr>
              <a:t>ⓘ</a:t>
            </a:r>
            <a:r>
              <a:rPr lang="en-GB" sz="1400">
                <a:solidFill>
                  <a:srgbClr val="5B5B5B"/>
                </a:solidFill>
              </a:rPr>
              <a:t> Start presenting to display the poll results on this slide.</a:t>
            </a:r>
          </a:p>
        </p:txBody>
      </p:sp>
    </p:spTree>
    <p:custDataLst>
      <p:tags r:id="rId1"/>
    </p:custDataLst>
    <p:extLst>
      <p:ext uri="{BB962C8B-B14F-4D97-AF65-F5344CB8AC3E}">
        <p14:creationId xmlns:p14="http://schemas.microsoft.com/office/powerpoint/2010/main" val="2827020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 tmFilter="0, 0; .2, .5; .8, .5; 1, 0"/>
                                        <p:tgtEl>
                                          <p:spTgt spid="6"/>
                                        </p:tgtEl>
                                      </p:cBhvr>
                                    </p:animEffect>
                                    <p:animScale>
                                      <p:cBhvr>
                                        <p:cTn id="7" dur="25" autoRev="1" fill="hold"/>
                                        <p:tgtEl>
                                          <p:spTgt spid="6"/>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grpId="1" nodeType="clickEffect">
                                  <p:stCondLst>
                                    <p:cond delay="0"/>
                                  </p:stCondLst>
                                  <p:childTnLst>
                                    <p:animEffect transition="out" filter="fade">
                                      <p:cBhvr>
                                        <p:cTn id="11" dur="50" tmFilter="0, 0; .2, .5; .8, .5; 1, 0"/>
                                        <p:tgtEl>
                                          <p:spTgt spid="6"/>
                                        </p:tgtEl>
                                      </p:cBhvr>
                                    </p:animEffect>
                                    <p:animScale>
                                      <p:cBhvr>
                                        <p:cTn id="12" dur="25"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A7928-5B43-93A9-21F8-7FAE512A31D5}"/>
              </a:ext>
            </a:extLst>
          </p:cNvPr>
          <p:cNvSpPr>
            <a:spLocks noGrp="1"/>
          </p:cNvSpPr>
          <p:nvPr>
            <p:ph type="title"/>
          </p:nvPr>
        </p:nvSpPr>
        <p:spPr/>
        <p:txBody>
          <a:bodyPr/>
          <a:lstStyle/>
          <a:p>
            <a:r>
              <a:rPr lang="en-GB" dirty="0"/>
              <a:t>Housekeeping</a:t>
            </a:r>
          </a:p>
        </p:txBody>
      </p:sp>
      <p:pic>
        <p:nvPicPr>
          <p:cNvPr id="6" name="Picture Placeholder 5">
            <a:extLst>
              <a:ext uri="{FF2B5EF4-FFF2-40B4-BE49-F238E27FC236}">
                <a16:creationId xmlns:a16="http://schemas.microsoft.com/office/drawing/2014/main" id="{C3C426CD-529C-21E7-B9D5-16C42110F759}"/>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33482" r="33482"/>
          <a:stretch/>
        </p:blipFill>
        <p:spPr>
          <a:xfrm>
            <a:off x="8158131" y="1836737"/>
            <a:ext cx="1964924" cy="4460875"/>
          </a:xfrm>
        </p:spPr>
      </p:pic>
      <p:sp>
        <p:nvSpPr>
          <p:cNvPr id="4" name="Text Placeholder 3">
            <a:extLst>
              <a:ext uri="{FF2B5EF4-FFF2-40B4-BE49-F238E27FC236}">
                <a16:creationId xmlns:a16="http://schemas.microsoft.com/office/drawing/2014/main" id="{5188CC2C-0106-9DF9-F6A0-D7783DE80841}"/>
              </a:ext>
            </a:extLst>
          </p:cNvPr>
          <p:cNvSpPr>
            <a:spLocks noGrp="1"/>
          </p:cNvSpPr>
          <p:nvPr>
            <p:ph type="body" sz="quarter" idx="11"/>
          </p:nvPr>
        </p:nvSpPr>
        <p:spPr/>
        <p:txBody>
          <a:bodyPr/>
          <a:lstStyle/>
          <a:p>
            <a:r>
              <a:rPr lang="en-GB" dirty="0"/>
              <a:t>Videos and microphones</a:t>
            </a:r>
          </a:p>
          <a:p>
            <a:r>
              <a:rPr lang="en-GB" dirty="0"/>
              <a:t>Event recording</a:t>
            </a:r>
          </a:p>
          <a:p>
            <a:r>
              <a:rPr lang="en-GB" dirty="0"/>
              <a:t>Use of Slido</a:t>
            </a:r>
          </a:p>
          <a:p>
            <a:r>
              <a:rPr lang="en-GB" dirty="0"/>
              <a:t>Opportunities for Q&amp;A</a:t>
            </a:r>
          </a:p>
          <a:p>
            <a:endParaRPr lang="en-GB" dirty="0"/>
          </a:p>
        </p:txBody>
      </p:sp>
    </p:spTree>
    <p:extLst>
      <p:ext uri="{BB962C8B-B14F-4D97-AF65-F5344CB8AC3E}">
        <p14:creationId xmlns:p14="http://schemas.microsoft.com/office/powerpoint/2010/main" val="38798118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2C1F76D-149C-42F2-C652-9E49F495FC8C}"/>
              </a:ext>
            </a:extLst>
          </p:cNvPr>
          <p:cNvPicPr>
            <a:picLocks/>
          </p:cNvPicPr>
          <p:nvPr>
            <p:custDataLst>
              <p:tags r:id="rId2"/>
            </p:custDataLst>
          </p:nvPr>
        </p:nvPicPr>
        <p:blipFill>
          <a:blip r:embed="rId7">
            <a:extLst>
              <a:ext uri="{28A0092B-C50C-407E-A947-70E740481C1C}">
                <a14:useLocalDpi xmlns:a14="http://schemas.microsoft.com/office/drawing/2010/main" val="0"/>
              </a:ext>
            </a:extLst>
          </a:blip>
          <a:stretch>
            <a:fillRect/>
          </a:stretch>
        </p:blipFill>
        <p:spPr>
          <a:xfrm>
            <a:off x="3201670" y="508000"/>
            <a:ext cx="1219200" cy="510126"/>
          </a:xfrm>
          <a:prstGeom prst="rect">
            <a:avLst/>
          </a:prstGeom>
        </p:spPr>
      </p:pic>
      <p:pic>
        <p:nvPicPr>
          <p:cNvPr id="5" name="Picture 4">
            <a:extLst>
              <a:ext uri="{FF2B5EF4-FFF2-40B4-BE49-F238E27FC236}">
                <a16:creationId xmlns:a16="http://schemas.microsoft.com/office/drawing/2014/main" id="{8BF7D635-4109-9158-49CE-EE9D11102100}"/>
              </a:ext>
            </a:extLst>
          </p:cNvPr>
          <p:cNvPicPr>
            <a:picLocks/>
          </p:cNvPicPr>
          <p:nvPr>
            <p:custDataLst>
              <p:tags r:id="rId3"/>
            </p:custDataLst>
          </p:nvPr>
        </p:nvPicPr>
        <p:blipFill>
          <a:blip r:embed="rId8">
            <a:extLst>
              <a:ext uri="{28A0092B-C50C-407E-A947-70E740481C1C}">
                <a14:useLocalDpi xmlns:a14="http://schemas.microsoft.com/office/drawing/2010/main" val="0"/>
              </a:ext>
            </a:extLst>
          </a:blip>
          <a:stretch>
            <a:fillRect/>
          </a:stretch>
        </p:blipFill>
        <p:spPr>
          <a:xfrm>
            <a:off x="508000" y="2209800"/>
            <a:ext cx="2438400" cy="2438400"/>
          </a:xfrm>
          <a:prstGeom prst="rect">
            <a:avLst/>
          </a:prstGeom>
        </p:spPr>
      </p:pic>
      <p:sp>
        <p:nvSpPr>
          <p:cNvPr id="6" name="Rectangle 5">
            <a:extLst>
              <a:ext uri="{FF2B5EF4-FFF2-40B4-BE49-F238E27FC236}">
                <a16:creationId xmlns:a16="http://schemas.microsoft.com/office/drawing/2014/main" id="{FC59F252-7C05-3477-7E06-F318A3E9E165}"/>
              </a:ext>
            </a:extLst>
          </p:cNvPr>
          <p:cNvSpPr/>
          <p:nvPr>
            <p:custDataLst>
              <p:tags r:id="rId4"/>
            </p:custDataLst>
          </p:nvPr>
        </p:nvSpPr>
        <p:spPr>
          <a:xfrm>
            <a:off x="3200400" y="2571750"/>
            <a:ext cx="8483600" cy="1714500"/>
          </a:xfrm>
          <a:prstGeom prst="rect">
            <a:avLst/>
          </a:prstGeom>
          <a:noFill/>
          <a:ln w="12700" cap="flat" cmpd="sng" algn="ctr">
            <a:solidFill>
              <a:srgbClr val="FFFFFF"/>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a-DK" sz="3600" b="1">
                <a:solidFill>
                  <a:srgbClr val="5B5B5B"/>
                </a:solidFill>
              </a:rPr>
              <a:t>Join at slido.com</a:t>
            </a:r>
            <a:br>
              <a:rPr lang="da-DK" sz="3600" b="1">
                <a:solidFill>
                  <a:srgbClr val="5B5B5B"/>
                </a:solidFill>
              </a:rPr>
            </a:br>
            <a:r>
              <a:rPr lang="da-DK" sz="3600" b="1">
                <a:solidFill>
                  <a:srgbClr val="5B5B5B"/>
                </a:solidFill>
              </a:rPr>
              <a:t>#6699998</a:t>
            </a:r>
            <a:endParaRPr lang="en-GB" sz="3600" b="1">
              <a:solidFill>
                <a:srgbClr val="5B5B5B"/>
              </a:solidFill>
            </a:endParaRPr>
          </a:p>
        </p:txBody>
      </p:sp>
      <p:sp>
        <p:nvSpPr>
          <p:cNvPr id="7" name="Rectangle 6">
            <a:extLst>
              <a:ext uri="{FF2B5EF4-FFF2-40B4-BE49-F238E27FC236}">
                <a16:creationId xmlns:a16="http://schemas.microsoft.com/office/drawing/2014/main" id="{037C0A95-EBC0-F3C1-479E-D9662928E215}"/>
              </a:ext>
            </a:extLst>
          </p:cNvPr>
          <p:cNvSpPr/>
          <p:nvPr>
            <p:custDataLst>
              <p:tags r:id="rId5"/>
            </p:custDataLst>
          </p:nvPr>
        </p:nvSpPr>
        <p:spPr>
          <a:xfrm>
            <a:off x="3200400" y="6096000"/>
            <a:ext cx="8737600" cy="510125"/>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300" b="1">
                <a:solidFill>
                  <a:srgbClr val="5B5B5B"/>
                </a:solidFill>
              </a:rPr>
              <a:t>ⓘ</a:t>
            </a:r>
            <a:r>
              <a:rPr lang="en-GB" sz="1400">
                <a:solidFill>
                  <a:srgbClr val="5B5B5B"/>
                </a:solidFill>
              </a:rPr>
              <a:t> Start presenting to display the joining instructions on this slide.</a:t>
            </a:r>
          </a:p>
        </p:txBody>
      </p:sp>
    </p:spTree>
    <p:custDataLst>
      <p:tags r:id="rId1"/>
    </p:custDataLst>
    <p:extLst>
      <p:ext uri="{BB962C8B-B14F-4D97-AF65-F5344CB8AC3E}">
        <p14:creationId xmlns:p14="http://schemas.microsoft.com/office/powerpoint/2010/main" val="3125289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9F552-98A8-7B6D-CDB0-DB93F5EA3A07}"/>
              </a:ext>
            </a:extLst>
          </p:cNvPr>
          <p:cNvSpPr>
            <a:spLocks noGrp="1"/>
          </p:cNvSpPr>
          <p:nvPr>
            <p:ph type="title"/>
          </p:nvPr>
        </p:nvSpPr>
        <p:spPr/>
        <p:txBody>
          <a:bodyPr/>
          <a:lstStyle/>
          <a:p>
            <a:r>
              <a:rPr lang="en-GB" dirty="0"/>
              <a:t>Agenda For today</a:t>
            </a:r>
          </a:p>
        </p:txBody>
      </p:sp>
      <p:graphicFrame>
        <p:nvGraphicFramePr>
          <p:cNvPr id="7" name="Table 7">
            <a:extLst>
              <a:ext uri="{FF2B5EF4-FFF2-40B4-BE49-F238E27FC236}">
                <a16:creationId xmlns:a16="http://schemas.microsoft.com/office/drawing/2014/main" id="{F86CF725-B62F-45BF-428A-61A8EEF73994}"/>
              </a:ext>
            </a:extLst>
          </p:cNvPr>
          <p:cNvGraphicFramePr>
            <a:graphicFrameLocks noGrp="1"/>
          </p:cNvGraphicFramePr>
          <p:nvPr>
            <p:ph type="tbl" sz="quarter" idx="10"/>
          </p:nvPr>
        </p:nvGraphicFramePr>
        <p:xfrm>
          <a:off x="838200" y="2084388"/>
          <a:ext cx="9284854" cy="2345037"/>
        </p:xfrm>
        <a:graphic>
          <a:graphicData uri="http://schemas.openxmlformats.org/drawingml/2006/table">
            <a:tbl>
              <a:tblPr firstRow="1" bandRow="1">
                <a:tableStyleId>{F5AB1C69-6EDB-4FF4-983F-18BD219EF322}</a:tableStyleId>
              </a:tblPr>
              <a:tblGrid>
                <a:gridCol w="4642427">
                  <a:extLst>
                    <a:ext uri="{9D8B030D-6E8A-4147-A177-3AD203B41FA5}">
                      <a16:colId xmlns:a16="http://schemas.microsoft.com/office/drawing/2014/main" val="2119900406"/>
                    </a:ext>
                  </a:extLst>
                </a:gridCol>
                <a:gridCol w="4642427">
                  <a:extLst>
                    <a:ext uri="{9D8B030D-6E8A-4147-A177-3AD203B41FA5}">
                      <a16:colId xmlns:a16="http://schemas.microsoft.com/office/drawing/2014/main" val="1893307877"/>
                    </a:ext>
                  </a:extLst>
                </a:gridCol>
              </a:tblGrid>
              <a:tr h="370840">
                <a:tc>
                  <a:txBody>
                    <a:bodyPr/>
                    <a:lstStyle/>
                    <a:p>
                      <a:r>
                        <a:rPr lang="en-GB" sz="1600" cap="all" spc="300" baseline="0" dirty="0">
                          <a:latin typeface="Roboto" panose="02000000000000000000" pitchFamily="2" charset="0"/>
                          <a:ea typeface="Roboto" panose="02000000000000000000" pitchFamily="2" charset="0"/>
                        </a:rPr>
                        <a:t>Agenda Item</a:t>
                      </a:r>
                    </a:p>
                  </a:txBody>
                  <a:tcPr anchor="ctr"/>
                </a:tc>
                <a:tc>
                  <a:txBody>
                    <a:bodyPr/>
                    <a:lstStyle/>
                    <a:p>
                      <a:r>
                        <a:rPr lang="en-GB" sz="1600" cap="all" spc="300" baseline="0" dirty="0">
                          <a:latin typeface="Roboto" panose="02000000000000000000" pitchFamily="2" charset="0"/>
                          <a:ea typeface="Roboto" panose="02000000000000000000" pitchFamily="2" charset="0"/>
                        </a:rPr>
                        <a:t>Presenter</a:t>
                      </a:r>
                    </a:p>
                  </a:txBody>
                  <a:tcPr anchor="ctr"/>
                </a:tc>
                <a:extLst>
                  <a:ext uri="{0D108BD9-81ED-4DB2-BD59-A6C34878D82A}">
                    <a16:rowId xmlns:a16="http://schemas.microsoft.com/office/drawing/2014/main" val="677238016"/>
                  </a:ext>
                </a:extLst>
              </a:tr>
              <a:tr h="370840">
                <a:tc>
                  <a:txBody>
                    <a:bodyPr/>
                    <a:lstStyle/>
                    <a:p>
                      <a:r>
                        <a:rPr lang="en-GB" sz="1800" kern="1200" dirty="0">
                          <a:solidFill>
                            <a:schemeClr val="dk1"/>
                          </a:solidFill>
                          <a:latin typeface="Roboto" panose="02000000000000000000" pitchFamily="2" charset="0"/>
                          <a:ea typeface="Roboto" panose="02000000000000000000" pitchFamily="2" charset="0"/>
                          <a:cs typeface="+mn-cs"/>
                        </a:rPr>
                        <a:t>Who’s who in the Industry</a:t>
                      </a:r>
                    </a:p>
                  </a:txBody>
                  <a:tcPr anchor="ctr"/>
                </a:tc>
                <a:tc>
                  <a:txBody>
                    <a:bodyPr/>
                    <a:lstStyle/>
                    <a:p>
                      <a:r>
                        <a:rPr lang="en-GB" dirty="0">
                          <a:latin typeface="Roboto" panose="02000000000000000000" pitchFamily="2" charset="0"/>
                          <a:ea typeface="Roboto" panose="02000000000000000000" pitchFamily="2" charset="0"/>
                        </a:rPr>
                        <a:t>Dave Wright</a:t>
                      </a:r>
                    </a:p>
                  </a:txBody>
                  <a:tcPr anchor="ctr"/>
                </a:tc>
                <a:extLst>
                  <a:ext uri="{0D108BD9-81ED-4DB2-BD59-A6C34878D82A}">
                    <a16:rowId xmlns:a16="http://schemas.microsoft.com/office/drawing/2014/main" val="2099812599"/>
                  </a:ext>
                </a:extLst>
              </a:tr>
              <a:tr h="370840">
                <a:tc>
                  <a:txBody>
                    <a:bodyPr/>
                    <a:lstStyle/>
                    <a:p>
                      <a:r>
                        <a:rPr lang="en-GB" dirty="0">
                          <a:latin typeface="Roboto" panose="02000000000000000000" pitchFamily="2" charset="0"/>
                          <a:ea typeface="Roboto" panose="02000000000000000000" pitchFamily="2" charset="0"/>
                        </a:rPr>
                        <a:t>Installation</a:t>
                      </a:r>
                    </a:p>
                  </a:txBody>
                  <a:tcPr anchor="ctr"/>
                </a:tc>
                <a:tc>
                  <a:txBody>
                    <a:bodyPr/>
                    <a:lstStyle/>
                    <a:p>
                      <a:r>
                        <a:rPr lang="en-GB" dirty="0">
                          <a:latin typeface="Roboto" panose="02000000000000000000" pitchFamily="2" charset="0"/>
                          <a:ea typeface="Roboto" panose="02000000000000000000" pitchFamily="2" charset="0"/>
                        </a:rPr>
                        <a:t>Dave Wright</a:t>
                      </a:r>
                    </a:p>
                  </a:txBody>
                  <a:tcPr anchor="ctr"/>
                </a:tc>
                <a:extLst>
                  <a:ext uri="{0D108BD9-81ED-4DB2-BD59-A6C34878D82A}">
                    <a16:rowId xmlns:a16="http://schemas.microsoft.com/office/drawing/2014/main" val="855070940"/>
                  </a:ext>
                </a:extLst>
              </a:tr>
              <a:tr h="490837">
                <a:tc>
                  <a:txBody>
                    <a:bodyPr/>
                    <a:lstStyle/>
                    <a:p>
                      <a:r>
                        <a:rPr lang="en-GB" dirty="0">
                          <a:latin typeface="Roboto" panose="02000000000000000000" pitchFamily="2" charset="0"/>
                          <a:ea typeface="Roboto" panose="02000000000000000000" pitchFamily="2" charset="0"/>
                        </a:rPr>
                        <a:t>Navigating the REC Portal</a:t>
                      </a:r>
                    </a:p>
                  </a:txBody>
                  <a:tcPr anchor="ctr"/>
                </a:tc>
                <a:tc>
                  <a:txBody>
                    <a:bodyPr/>
                    <a:lstStyle/>
                    <a:p>
                      <a:r>
                        <a:rPr lang="en-GB" dirty="0">
                          <a:latin typeface="Roboto" panose="02000000000000000000" pitchFamily="2" charset="0"/>
                          <a:ea typeface="Roboto" panose="02000000000000000000" pitchFamily="2" charset="0"/>
                        </a:rPr>
                        <a:t>Dave Wright</a:t>
                      </a:r>
                    </a:p>
                  </a:txBody>
                  <a:tcPr anchor="ctr"/>
                </a:tc>
                <a:extLst>
                  <a:ext uri="{0D108BD9-81ED-4DB2-BD59-A6C34878D82A}">
                    <a16:rowId xmlns:a16="http://schemas.microsoft.com/office/drawing/2014/main" val="2276711481"/>
                  </a:ext>
                </a:extLst>
              </a:tr>
              <a:tr h="370840">
                <a:tc>
                  <a:txBody>
                    <a:bodyPr/>
                    <a:lstStyle/>
                    <a:p>
                      <a:r>
                        <a:rPr lang="en-GB" dirty="0">
                          <a:latin typeface="Roboto" panose="02000000000000000000" pitchFamily="2" charset="0"/>
                          <a:ea typeface="Roboto" panose="02000000000000000000" pitchFamily="2" charset="0"/>
                        </a:rPr>
                        <a:t>Q&amp;A</a:t>
                      </a:r>
                    </a:p>
                  </a:txBody>
                  <a:tcPr anchor="ctr"/>
                </a:tc>
                <a:tc>
                  <a:txBody>
                    <a:bodyPr/>
                    <a:lstStyle/>
                    <a:p>
                      <a:r>
                        <a:rPr lang="en-GB" dirty="0">
                          <a:latin typeface="Roboto" panose="02000000000000000000" pitchFamily="2" charset="0"/>
                          <a:ea typeface="Roboto" panose="02000000000000000000" pitchFamily="2" charset="0"/>
                        </a:rPr>
                        <a:t>Amie Lauper-Bull</a:t>
                      </a:r>
                    </a:p>
                  </a:txBody>
                  <a:tcPr anchor="ctr"/>
                </a:tc>
                <a:extLst>
                  <a:ext uri="{0D108BD9-81ED-4DB2-BD59-A6C34878D82A}">
                    <a16:rowId xmlns:a16="http://schemas.microsoft.com/office/drawing/2014/main" val="2450417920"/>
                  </a:ext>
                </a:extLst>
              </a:tr>
              <a:tr h="370840">
                <a:tc>
                  <a:txBody>
                    <a:bodyPr/>
                    <a:lstStyle/>
                    <a:p>
                      <a:r>
                        <a:rPr lang="en-GB" dirty="0">
                          <a:latin typeface="Roboto" panose="02000000000000000000" pitchFamily="2" charset="0"/>
                          <a:ea typeface="Roboto" panose="02000000000000000000" pitchFamily="2" charset="0"/>
                        </a:rPr>
                        <a:t>Close and Survey</a:t>
                      </a:r>
                    </a:p>
                  </a:txBody>
                  <a:tcPr anchor="ctr"/>
                </a:tc>
                <a:tc>
                  <a:txBody>
                    <a:bodyPr/>
                    <a:lstStyle/>
                    <a:p>
                      <a:r>
                        <a:rPr lang="en-GB" dirty="0">
                          <a:latin typeface="Roboto" panose="02000000000000000000" pitchFamily="2" charset="0"/>
                          <a:ea typeface="Roboto" panose="02000000000000000000" pitchFamily="2" charset="0"/>
                        </a:rPr>
                        <a:t>Amie Lauper-Bull</a:t>
                      </a:r>
                    </a:p>
                  </a:txBody>
                  <a:tcPr anchor="ctr"/>
                </a:tc>
                <a:extLst>
                  <a:ext uri="{0D108BD9-81ED-4DB2-BD59-A6C34878D82A}">
                    <a16:rowId xmlns:a16="http://schemas.microsoft.com/office/drawing/2014/main" val="994506153"/>
                  </a:ext>
                </a:extLst>
              </a:tr>
            </a:tbl>
          </a:graphicData>
        </a:graphic>
      </p:graphicFrame>
    </p:spTree>
    <p:extLst>
      <p:ext uri="{BB962C8B-B14F-4D97-AF65-F5344CB8AC3E}">
        <p14:creationId xmlns:p14="http://schemas.microsoft.com/office/powerpoint/2010/main" val="15007853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10DABB-9296-FDB0-E562-D1B45488F158}"/>
              </a:ext>
            </a:extLst>
          </p:cNvPr>
          <p:cNvSpPr>
            <a:spLocks noGrp="1"/>
          </p:cNvSpPr>
          <p:nvPr>
            <p:ph type="title"/>
          </p:nvPr>
        </p:nvSpPr>
        <p:spPr/>
        <p:txBody>
          <a:bodyPr/>
          <a:lstStyle/>
          <a:p>
            <a:r>
              <a:rPr lang="en-GB" dirty="0"/>
              <a:t>WHO’s WHO?</a:t>
            </a:r>
          </a:p>
        </p:txBody>
      </p:sp>
      <p:sp>
        <p:nvSpPr>
          <p:cNvPr id="3" name="Text Placeholder 2">
            <a:extLst>
              <a:ext uri="{FF2B5EF4-FFF2-40B4-BE49-F238E27FC236}">
                <a16:creationId xmlns:a16="http://schemas.microsoft.com/office/drawing/2014/main" id="{153C8D1C-9736-081E-4D60-57FAF1DD1D92}"/>
              </a:ext>
            </a:extLst>
          </p:cNvPr>
          <p:cNvSpPr>
            <a:spLocks noGrp="1"/>
          </p:cNvSpPr>
          <p:nvPr>
            <p:ph type="body" sz="quarter" idx="10"/>
          </p:nvPr>
        </p:nvSpPr>
        <p:spPr/>
        <p:txBody>
          <a:bodyPr/>
          <a:lstStyle/>
          <a:p>
            <a:r>
              <a:rPr lang="en-GB" dirty="0"/>
              <a:t>Dave wright</a:t>
            </a:r>
          </a:p>
        </p:txBody>
      </p:sp>
    </p:spTree>
    <p:extLst>
      <p:ext uri="{BB962C8B-B14F-4D97-AF65-F5344CB8AC3E}">
        <p14:creationId xmlns:p14="http://schemas.microsoft.com/office/powerpoint/2010/main" val="25055200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D3DA2-D94A-DBC2-EFBB-8841D1E560C5}"/>
              </a:ext>
            </a:extLst>
          </p:cNvPr>
          <p:cNvSpPr>
            <a:spLocks noGrp="1"/>
          </p:cNvSpPr>
          <p:nvPr>
            <p:ph type="title"/>
          </p:nvPr>
        </p:nvSpPr>
        <p:spPr/>
        <p:txBody>
          <a:bodyPr/>
          <a:lstStyle/>
          <a:p>
            <a:r>
              <a:rPr lang="en-GB" dirty="0"/>
              <a:t>ELECTRICITY</a:t>
            </a:r>
          </a:p>
        </p:txBody>
      </p:sp>
      <p:pic>
        <p:nvPicPr>
          <p:cNvPr id="6" name="Picture 5">
            <a:extLst>
              <a:ext uri="{FF2B5EF4-FFF2-40B4-BE49-F238E27FC236}">
                <a16:creationId xmlns:a16="http://schemas.microsoft.com/office/drawing/2014/main" id="{EE6FEB97-6FF3-19E6-7257-C7491A122BC3}"/>
              </a:ext>
            </a:extLst>
          </p:cNvPr>
          <p:cNvPicPr>
            <a:picLocks noChangeAspect="1"/>
          </p:cNvPicPr>
          <p:nvPr/>
        </p:nvPicPr>
        <p:blipFill>
          <a:blip r:embed="rId3"/>
          <a:stretch>
            <a:fillRect/>
          </a:stretch>
        </p:blipFill>
        <p:spPr>
          <a:xfrm>
            <a:off x="2566110" y="773962"/>
            <a:ext cx="7059780" cy="5310076"/>
          </a:xfrm>
          <a:prstGeom prst="rect">
            <a:avLst/>
          </a:prstGeom>
        </p:spPr>
      </p:pic>
    </p:spTree>
    <p:extLst>
      <p:ext uri="{BB962C8B-B14F-4D97-AF65-F5344CB8AC3E}">
        <p14:creationId xmlns:p14="http://schemas.microsoft.com/office/powerpoint/2010/main" val="27197640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B75DC1-6B4C-3339-E767-88796785377B}"/>
              </a:ext>
            </a:extLst>
          </p:cNvPr>
          <p:cNvSpPr>
            <a:spLocks noGrp="1"/>
          </p:cNvSpPr>
          <p:nvPr>
            <p:ph type="title"/>
          </p:nvPr>
        </p:nvSpPr>
        <p:spPr/>
        <p:txBody>
          <a:bodyPr/>
          <a:lstStyle/>
          <a:p>
            <a:r>
              <a:rPr lang="en-GB" dirty="0"/>
              <a:t>WHO’S WHO IN THE ELECTRICITY INDUSTRY</a:t>
            </a:r>
          </a:p>
        </p:txBody>
      </p:sp>
      <p:pic>
        <p:nvPicPr>
          <p:cNvPr id="3" name="Picture 2">
            <a:extLst>
              <a:ext uri="{FF2B5EF4-FFF2-40B4-BE49-F238E27FC236}">
                <a16:creationId xmlns:a16="http://schemas.microsoft.com/office/drawing/2014/main" id="{F40BABBD-224A-AF1C-84F8-A709A2594CF7}"/>
              </a:ext>
            </a:extLst>
          </p:cNvPr>
          <p:cNvPicPr>
            <a:picLocks noChangeAspect="1"/>
          </p:cNvPicPr>
          <p:nvPr/>
        </p:nvPicPr>
        <p:blipFill>
          <a:blip r:embed="rId3"/>
          <a:stretch>
            <a:fillRect/>
          </a:stretch>
        </p:blipFill>
        <p:spPr>
          <a:xfrm>
            <a:off x="728803" y="1421700"/>
            <a:ext cx="2112999" cy="1321047"/>
          </a:xfrm>
          <a:prstGeom prst="rect">
            <a:avLst/>
          </a:prstGeom>
        </p:spPr>
      </p:pic>
      <p:pic>
        <p:nvPicPr>
          <p:cNvPr id="4" name="Picture 3">
            <a:extLst>
              <a:ext uri="{FF2B5EF4-FFF2-40B4-BE49-F238E27FC236}">
                <a16:creationId xmlns:a16="http://schemas.microsoft.com/office/drawing/2014/main" id="{6A796823-2923-E28E-E409-7885424A2531}"/>
              </a:ext>
            </a:extLst>
          </p:cNvPr>
          <p:cNvPicPr>
            <a:picLocks noChangeAspect="1"/>
          </p:cNvPicPr>
          <p:nvPr/>
        </p:nvPicPr>
        <p:blipFill>
          <a:blip r:embed="rId4"/>
          <a:stretch>
            <a:fillRect/>
          </a:stretch>
        </p:blipFill>
        <p:spPr>
          <a:xfrm>
            <a:off x="736956" y="2865335"/>
            <a:ext cx="2096694" cy="1397796"/>
          </a:xfrm>
          <a:prstGeom prst="rect">
            <a:avLst/>
          </a:prstGeom>
        </p:spPr>
      </p:pic>
      <p:pic>
        <p:nvPicPr>
          <p:cNvPr id="6" name="Picture 5">
            <a:extLst>
              <a:ext uri="{FF2B5EF4-FFF2-40B4-BE49-F238E27FC236}">
                <a16:creationId xmlns:a16="http://schemas.microsoft.com/office/drawing/2014/main" id="{C3263FF1-658B-92DD-9AC2-D8181FEC5FB4}"/>
              </a:ext>
            </a:extLst>
          </p:cNvPr>
          <p:cNvPicPr>
            <a:picLocks noChangeAspect="1"/>
          </p:cNvPicPr>
          <p:nvPr/>
        </p:nvPicPr>
        <p:blipFill>
          <a:blip r:embed="rId5"/>
          <a:stretch>
            <a:fillRect/>
          </a:stretch>
        </p:blipFill>
        <p:spPr>
          <a:xfrm>
            <a:off x="775272" y="4917125"/>
            <a:ext cx="1790748" cy="1866885"/>
          </a:xfrm>
          <a:prstGeom prst="rect">
            <a:avLst/>
          </a:prstGeom>
        </p:spPr>
      </p:pic>
      <p:pic>
        <p:nvPicPr>
          <p:cNvPr id="7" name="Picture 6">
            <a:extLst>
              <a:ext uri="{FF2B5EF4-FFF2-40B4-BE49-F238E27FC236}">
                <a16:creationId xmlns:a16="http://schemas.microsoft.com/office/drawing/2014/main" id="{E5887BFA-E71E-3483-C6EF-445627135B0F}"/>
              </a:ext>
            </a:extLst>
          </p:cNvPr>
          <p:cNvPicPr>
            <a:picLocks noChangeAspect="1"/>
          </p:cNvPicPr>
          <p:nvPr/>
        </p:nvPicPr>
        <p:blipFill>
          <a:blip r:embed="rId6"/>
          <a:stretch>
            <a:fillRect/>
          </a:stretch>
        </p:blipFill>
        <p:spPr>
          <a:xfrm>
            <a:off x="9276939" y="1603597"/>
            <a:ext cx="2235971" cy="1316987"/>
          </a:xfrm>
          <a:prstGeom prst="rect">
            <a:avLst/>
          </a:prstGeom>
        </p:spPr>
      </p:pic>
      <p:pic>
        <p:nvPicPr>
          <p:cNvPr id="8" name="Picture 7">
            <a:extLst>
              <a:ext uri="{FF2B5EF4-FFF2-40B4-BE49-F238E27FC236}">
                <a16:creationId xmlns:a16="http://schemas.microsoft.com/office/drawing/2014/main" id="{BF19170D-7C47-E4EC-AD20-A418BC3BADBB}"/>
              </a:ext>
            </a:extLst>
          </p:cNvPr>
          <p:cNvPicPr>
            <a:picLocks noChangeAspect="1"/>
          </p:cNvPicPr>
          <p:nvPr/>
        </p:nvPicPr>
        <p:blipFill>
          <a:blip r:embed="rId7"/>
          <a:stretch>
            <a:fillRect/>
          </a:stretch>
        </p:blipFill>
        <p:spPr>
          <a:xfrm>
            <a:off x="3701332" y="1196752"/>
            <a:ext cx="4416490" cy="5299788"/>
          </a:xfrm>
          <a:prstGeom prst="rect">
            <a:avLst/>
          </a:prstGeom>
        </p:spPr>
      </p:pic>
      <p:sp>
        <p:nvSpPr>
          <p:cNvPr id="9" name="TextBox 8">
            <a:extLst>
              <a:ext uri="{FF2B5EF4-FFF2-40B4-BE49-F238E27FC236}">
                <a16:creationId xmlns:a16="http://schemas.microsoft.com/office/drawing/2014/main" id="{F0691FDE-37C8-C204-D495-C59BD56F8C1B}"/>
              </a:ext>
            </a:extLst>
          </p:cNvPr>
          <p:cNvSpPr txBox="1"/>
          <p:nvPr/>
        </p:nvSpPr>
        <p:spPr>
          <a:xfrm>
            <a:off x="9562622" y="3045824"/>
            <a:ext cx="303063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panose="020B0604020202020204" pitchFamily="34" charset="0"/>
              </a:rPr>
              <a:t>DNO / IDNO</a:t>
            </a:r>
          </a:p>
        </p:txBody>
      </p:sp>
      <p:sp>
        <p:nvSpPr>
          <p:cNvPr id="10" name="TextBox 9">
            <a:extLst>
              <a:ext uri="{FF2B5EF4-FFF2-40B4-BE49-F238E27FC236}">
                <a16:creationId xmlns:a16="http://schemas.microsoft.com/office/drawing/2014/main" id="{1E5ABB66-8918-B993-76D0-CE016147A29E}"/>
              </a:ext>
            </a:extLst>
          </p:cNvPr>
          <p:cNvSpPr txBox="1"/>
          <p:nvPr/>
        </p:nvSpPr>
        <p:spPr>
          <a:xfrm>
            <a:off x="597447" y="4460259"/>
            <a:ext cx="232861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rPr>
              <a:t>Interconnectors</a:t>
            </a:r>
          </a:p>
        </p:txBody>
      </p:sp>
      <p:sp>
        <p:nvSpPr>
          <p:cNvPr id="11" name="TextBox 10">
            <a:extLst>
              <a:ext uri="{FF2B5EF4-FFF2-40B4-BE49-F238E27FC236}">
                <a16:creationId xmlns:a16="http://schemas.microsoft.com/office/drawing/2014/main" id="{F9895CF4-C5E2-D3E5-69E3-0014AA3E9655}"/>
              </a:ext>
            </a:extLst>
          </p:cNvPr>
          <p:cNvSpPr txBox="1"/>
          <p:nvPr/>
        </p:nvSpPr>
        <p:spPr>
          <a:xfrm>
            <a:off x="728803" y="1066690"/>
            <a:ext cx="187220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rPr>
              <a:t>Generators</a:t>
            </a:r>
          </a:p>
        </p:txBody>
      </p:sp>
    </p:spTree>
    <p:extLst>
      <p:ext uri="{BB962C8B-B14F-4D97-AF65-F5344CB8AC3E}">
        <p14:creationId xmlns:p14="http://schemas.microsoft.com/office/powerpoint/2010/main" val="34503350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DAF63-C18A-3D21-1491-94C51ED3F02C}"/>
              </a:ext>
            </a:extLst>
          </p:cNvPr>
          <p:cNvSpPr>
            <a:spLocks noGrp="1"/>
          </p:cNvSpPr>
          <p:nvPr>
            <p:ph type="title"/>
          </p:nvPr>
        </p:nvSpPr>
        <p:spPr/>
        <p:txBody>
          <a:bodyPr/>
          <a:lstStyle/>
          <a:p>
            <a:r>
              <a:rPr lang="en-GB" dirty="0"/>
              <a:t>Industry facts</a:t>
            </a:r>
          </a:p>
        </p:txBody>
      </p:sp>
      <p:graphicFrame>
        <p:nvGraphicFramePr>
          <p:cNvPr id="4" name="Table 4">
            <a:extLst>
              <a:ext uri="{FF2B5EF4-FFF2-40B4-BE49-F238E27FC236}">
                <a16:creationId xmlns:a16="http://schemas.microsoft.com/office/drawing/2014/main" id="{D0FF2969-6F8E-F05C-15E8-1388AA80AFD7}"/>
              </a:ext>
            </a:extLst>
          </p:cNvPr>
          <p:cNvGraphicFramePr>
            <a:graphicFrameLocks noGrp="1"/>
          </p:cNvGraphicFramePr>
          <p:nvPr>
            <p:ph type="tbl" sz="quarter" idx="10"/>
            <p:extLst>
              <p:ext uri="{D42A27DB-BD31-4B8C-83A1-F6EECF244321}">
                <p14:modId xmlns:p14="http://schemas.microsoft.com/office/powerpoint/2010/main" val="3606908630"/>
              </p:ext>
            </p:extLst>
          </p:nvPr>
        </p:nvGraphicFramePr>
        <p:xfrm>
          <a:off x="438593" y="1355071"/>
          <a:ext cx="10591800" cy="4878724"/>
        </p:xfrm>
        <a:graphic>
          <a:graphicData uri="http://schemas.openxmlformats.org/drawingml/2006/table">
            <a:tbl>
              <a:tblPr firstRow="1" bandRow="1">
                <a:tableStyleId>{F5AB1C69-6EDB-4FF4-983F-18BD219EF322}</a:tableStyleId>
              </a:tblPr>
              <a:tblGrid>
                <a:gridCol w="2647950">
                  <a:extLst>
                    <a:ext uri="{9D8B030D-6E8A-4147-A177-3AD203B41FA5}">
                      <a16:colId xmlns:a16="http://schemas.microsoft.com/office/drawing/2014/main" val="3141256180"/>
                    </a:ext>
                  </a:extLst>
                </a:gridCol>
                <a:gridCol w="2647950">
                  <a:extLst>
                    <a:ext uri="{9D8B030D-6E8A-4147-A177-3AD203B41FA5}">
                      <a16:colId xmlns:a16="http://schemas.microsoft.com/office/drawing/2014/main" val="1589574219"/>
                    </a:ext>
                  </a:extLst>
                </a:gridCol>
                <a:gridCol w="2647950">
                  <a:extLst>
                    <a:ext uri="{9D8B030D-6E8A-4147-A177-3AD203B41FA5}">
                      <a16:colId xmlns:a16="http://schemas.microsoft.com/office/drawing/2014/main" val="171625037"/>
                    </a:ext>
                  </a:extLst>
                </a:gridCol>
                <a:gridCol w="2647950">
                  <a:extLst>
                    <a:ext uri="{9D8B030D-6E8A-4147-A177-3AD203B41FA5}">
                      <a16:colId xmlns:a16="http://schemas.microsoft.com/office/drawing/2014/main" val="1547648997"/>
                    </a:ext>
                  </a:extLst>
                </a:gridCol>
              </a:tblGrid>
              <a:tr h="382924">
                <a:tc>
                  <a:txBody>
                    <a:bodyPr/>
                    <a:lstStyle/>
                    <a:p>
                      <a:r>
                        <a:rPr lang="en-GB" dirty="0"/>
                        <a:t>GENERATORS</a:t>
                      </a:r>
                    </a:p>
                  </a:txBody>
                  <a:tcPr/>
                </a:tc>
                <a:tc>
                  <a:txBody>
                    <a:bodyPr/>
                    <a:lstStyle/>
                    <a:p>
                      <a:r>
                        <a:rPr lang="en-GB" dirty="0"/>
                        <a:t>INTERCONNECTORS</a:t>
                      </a:r>
                    </a:p>
                  </a:txBody>
                  <a:tcPr/>
                </a:tc>
                <a:tc>
                  <a:txBody>
                    <a:bodyPr/>
                    <a:lstStyle/>
                    <a:p>
                      <a:r>
                        <a:rPr lang="en-GB" dirty="0"/>
                        <a:t>GRID/DNO</a:t>
                      </a:r>
                    </a:p>
                  </a:txBody>
                  <a:tcPr/>
                </a:tc>
                <a:tc>
                  <a:txBody>
                    <a:bodyPr/>
                    <a:lstStyle/>
                    <a:p>
                      <a:r>
                        <a:rPr lang="en-GB" dirty="0"/>
                        <a:t>SUPPLIERS</a:t>
                      </a:r>
                    </a:p>
                  </a:txBody>
                  <a:tcPr/>
                </a:tc>
                <a:extLst>
                  <a:ext uri="{0D108BD9-81ED-4DB2-BD59-A6C34878D82A}">
                    <a16:rowId xmlns:a16="http://schemas.microsoft.com/office/drawing/2014/main" val="1206756262"/>
                  </a:ext>
                </a:extLst>
              </a:tr>
              <a:tr h="3959945">
                <a:tc>
                  <a:txBody>
                    <a:bodyPr/>
                    <a:lstStyle/>
                    <a:p>
                      <a:pPr marL="285750" indent="-285750">
                        <a:buFont typeface="Arial" panose="020B0604020202020204" pitchFamily="34" charset="0"/>
                        <a:buChar char="•"/>
                      </a:pPr>
                      <a:r>
                        <a:rPr lang="en-GB" sz="1700" dirty="0">
                          <a:latin typeface="Roboto" panose="02000000000000000000" pitchFamily="2" charset="0"/>
                          <a:ea typeface="Roboto" panose="02000000000000000000" pitchFamily="2" charset="0"/>
                        </a:rPr>
                        <a:t>There are more than 2000 electricity generation stations in the UK</a:t>
                      </a:r>
                    </a:p>
                    <a:p>
                      <a:pPr marL="285750" indent="-285750">
                        <a:buFont typeface="Arial" panose="020B0604020202020204" pitchFamily="34" charset="0"/>
                        <a:buChar char="•"/>
                      </a:pPr>
                      <a:endParaRPr lang="en-GB" sz="1700" dirty="0">
                        <a:latin typeface="Roboto" panose="02000000000000000000" pitchFamily="2" charset="0"/>
                        <a:ea typeface="Roboto" panose="02000000000000000000" pitchFamily="2" charset="0"/>
                      </a:endParaRPr>
                    </a:p>
                    <a:p>
                      <a:pPr marL="285750" indent="-285750">
                        <a:buFont typeface="Arial" panose="020B0604020202020204" pitchFamily="34" charset="0"/>
                        <a:buChar char="•"/>
                      </a:pPr>
                      <a:r>
                        <a:rPr lang="en-GB" sz="1700" dirty="0">
                          <a:latin typeface="Roboto" panose="02000000000000000000" pitchFamily="2" charset="0"/>
                          <a:ea typeface="Roboto" panose="02000000000000000000" pitchFamily="2" charset="0"/>
                        </a:rPr>
                        <a:t>The use of electricity in the UK is currently split</a:t>
                      </a:r>
                    </a:p>
                    <a:p>
                      <a:pPr marL="285750" indent="-285750">
                        <a:buFont typeface="Arial" panose="020B0604020202020204" pitchFamily="34" charset="0"/>
                        <a:buChar char="•"/>
                      </a:pPr>
                      <a:r>
                        <a:rPr lang="en-GB" sz="1700" dirty="0">
                          <a:latin typeface="Roboto" panose="02000000000000000000" pitchFamily="2" charset="0"/>
                          <a:ea typeface="Roboto" panose="02000000000000000000" pitchFamily="2" charset="0"/>
                        </a:rPr>
                        <a:t>29% Domestic</a:t>
                      </a:r>
                    </a:p>
                    <a:p>
                      <a:pPr marL="285750" indent="-285750">
                        <a:buFont typeface="Arial" panose="020B0604020202020204" pitchFamily="34" charset="0"/>
                        <a:buChar char="•"/>
                      </a:pPr>
                      <a:r>
                        <a:rPr lang="en-GB" sz="1700" dirty="0">
                          <a:latin typeface="Roboto" panose="02000000000000000000" pitchFamily="2" charset="0"/>
                          <a:ea typeface="Roboto" panose="02000000000000000000" pitchFamily="2" charset="0"/>
                        </a:rPr>
                        <a:t>29% Industrial</a:t>
                      </a:r>
                    </a:p>
                    <a:p>
                      <a:pPr marL="285750" indent="-285750">
                        <a:buFont typeface="Arial" panose="020B0604020202020204" pitchFamily="34" charset="0"/>
                        <a:buChar char="•"/>
                      </a:pPr>
                      <a:r>
                        <a:rPr lang="en-GB" sz="1700" dirty="0">
                          <a:latin typeface="Roboto" panose="02000000000000000000" pitchFamily="2" charset="0"/>
                          <a:ea typeface="Roboto" panose="02000000000000000000" pitchFamily="2" charset="0"/>
                        </a:rPr>
                        <a:t>18% Commercial</a:t>
                      </a:r>
                    </a:p>
                    <a:p>
                      <a:pPr marL="285750" indent="-285750">
                        <a:buFont typeface="Arial" panose="020B0604020202020204" pitchFamily="34" charset="0"/>
                        <a:buChar char="•"/>
                      </a:pPr>
                      <a:r>
                        <a:rPr lang="en-GB" sz="1700" dirty="0">
                          <a:latin typeface="Roboto" panose="02000000000000000000" pitchFamily="2" charset="0"/>
                          <a:ea typeface="Roboto" panose="02000000000000000000" pitchFamily="2" charset="0"/>
                        </a:rPr>
                        <a:t>8% Losses</a:t>
                      </a:r>
                    </a:p>
                    <a:p>
                      <a:pPr marL="285750" indent="-285750">
                        <a:buFont typeface="Arial" panose="020B0604020202020204" pitchFamily="34" charset="0"/>
                        <a:buChar char="•"/>
                      </a:pPr>
                      <a:r>
                        <a:rPr lang="en-GB" sz="1700" dirty="0">
                          <a:latin typeface="Roboto" panose="02000000000000000000" pitchFamily="2" charset="0"/>
                          <a:ea typeface="Roboto" panose="02000000000000000000" pitchFamily="2" charset="0"/>
                        </a:rPr>
                        <a:t>8% Energy Industries</a:t>
                      </a:r>
                    </a:p>
                    <a:p>
                      <a:pPr marL="285750" indent="-285750">
                        <a:buFont typeface="Arial" panose="020B0604020202020204" pitchFamily="34" charset="0"/>
                        <a:buChar char="•"/>
                      </a:pPr>
                      <a:r>
                        <a:rPr lang="en-GB" sz="1700" dirty="0">
                          <a:latin typeface="Roboto" panose="02000000000000000000" pitchFamily="2" charset="0"/>
                          <a:ea typeface="Roboto" panose="02000000000000000000" pitchFamily="2" charset="0"/>
                        </a:rPr>
                        <a:t>5% Public Administration</a:t>
                      </a:r>
                    </a:p>
                    <a:p>
                      <a:pPr marL="285750" indent="-285750">
                        <a:buFont typeface="Arial" panose="020B0604020202020204" pitchFamily="34" charset="0"/>
                        <a:buChar char="•"/>
                      </a:pPr>
                      <a:r>
                        <a:rPr lang="en-GB" sz="1700" dirty="0">
                          <a:latin typeface="Roboto" panose="02000000000000000000" pitchFamily="2" charset="0"/>
                          <a:ea typeface="Roboto" panose="02000000000000000000" pitchFamily="2" charset="0"/>
                        </a:rPr>
                        <a:t>2% Transport</a:t>
                      </a:r>
                    </a:p>
                    <a:p>
                      <a:pPr marL="285750" indent="-285750">
                        <a:buFont typeface="Arial" panose="020B0604020202020204" pitchFamily="34" charset="0"/>
                        <a:buChar char="•"/>
                      </a:pPr>
                      <a:r>
                        <a:rPr lang="en-GB" sz="1700" dirty="0">
                          <a:latin typeface="Roboto" panose="02000000000000000000" pitchFamily="2" charset="0"/>
                          <a:ea typeface="Roboto" panose="02000000000000000000" pitchFamily="2" charset="0"/>
                        </a:rPr>
                        <a:t>1% Agriculture</a:t>
                      </a:r>
                    </a:p>
                  </a:txBody>
                  <a:tcPr/>
                </a:tc>
                <a:tc>
                  <a:txBody>
                    <a:bodyPr/>
                    <a:lstStyle/>
                    <a:p>
                      <a:pPr marL="285750" indent="-285750">
                        <a:buFont typeface="Arial" panose="020B0604020202020204" pitchFamily="34" charset="0"/>
                        <a:buChar char="•"/>
                      </a:pPr>
                      <a:r>
                        <a:rPr lang="en-GB" sz="1700" dirty="0">
                          <a:latin typeface="Roboto" panose="02000000000000000000" pitchFamily="2" charset="0"/>
                          <a:ea typeface="Roboto" panose="02000000000000000000" pitchFamily="2" charset="0"/>
                        </a:rPr>
                        <a:t>There are 5 interconnectors currently in use</a:t>
                      </a:r>
                    </a:p>
                    <a:p>
                      <a:pPr marL="285750" indent="-285750">
                        <a:buFont typeface="Arial" panose="020B0604020202020204" pitchFamily="34" charset="0"/>
                        <a:buChar char="•"/>
                      </a:pPr>
                      <a:endParaRPr lang="en-GB" sz="1700" dirty="0">
                        <a:latin typeface="Roboto" panose="02000000000000000000" pitchFamily="2" charset="0"/>
                        <a:ea typeface="Roboto" panose="02000000000000000000" pitchFamily="2" charset="0"/>
                      </a:endParaRPr>
                    </a:p>
                    <a:p>
                      <a:pPr marL="285750" indent="-285750">
                        <a:buFont typeface="Arial" panose="020B0604020202020204" pitchFamily="34" charset="0"/>
                        <a:buChar char="•"/>
                      </a:pPr>
                      <a:r>
                        <a:rPr lang="en-GB" sz="1700" dirty="0">
                          <a:latin typeface="Roboto" panose="02000000000000000000" pitchFamily="2" charset="0"/>
                          <a:ea typeface="Roboto" panose="02000000000000000000" pitchFamily="2" charset="0"/>
                        </a:rPr>
                        <a:t>Viking link is the latest project to be started.</a:t>
                      </a:r>
                    </a:p>
                    <a:p>
                      <a:endParaRPr lang="en-GB" sz="1700" dirty="0"/>
                    </a:p>
                  </a:txBody>
                  <a:tcPr/>
                </a:tc>
                <a:tc>
                  <a:txBody>
                    <a:bodyPr/>
                    <a:lstStyle/>
                    <a:p>
                      <a:pPr marL="285750" indent="-285750">
                        <a:buFont typeface="Arial" panose="020B0604020202020204" pitchFamily="34" charset="0"/>
                        <a:buChar char="•"/>
                      </a:pPr>
                      <a:r>
                        <a:rPr lang="en-GB" sz="1600" dirty="0">
                          <a:latin typeface="Roboto" panose="02000000000000000000" pitchFamily="2" charset="0"/>
                          <a:ea typeface="Roboto" panose="02000000000000000000" pitchFamily="2" charset="0"/>
                        </a:rPr>
                        <a:t>The high voltage transmission system comprises of 24,600 kms of overhead lines and approx. 1000 km of underground cables</a:t>
                      </a:r>
                    </a:p>
                    <a:p>
                      <a:pPr marL="285750" indent="-285750">
                        <a:buFont typeface="Arial" panose="020B0604020202020204" pitchFamily="34" charset="0"/>
                        <a:buChar char="•"/>
                      </a:pPr>
                      <a:endParaRPr lang="en-GB" sz="1600" dirty="0">
                        <a:latin typeface="Roboto" panose="02000000000000000000" pitchFamily="2" charset="0"/>
                        <a:ea typeface="Roboto" panose="02000000000000000000" pitchFamily="2" charset="0"/>
                      </a:endParaRPr>
                    </a:p>
                    <a:p>
                      <a:pPr marL="285750" indent="-285750">
                        <a:buFont typeface="Arial" panose="020B0604020202020204" pitchFamily="34" charset="0"/>
                        <a:buChar char="•"/>
                      </a:pPr>
                      <a:r>
                        <a:rPr lang="en-GB" sz="1600" dirty="0">
                          <a:latin typeface="Roboto" panose="02000000000000000000" pitchFamily="2" charset="0"/>
                          <a:ea typeface="Roboto" panose="02000000000000000000" pitchFamily="2" charset="0"/>
                        </a:rPr>
                        <a:t>The distribution network operators manage 800,000 kms of overhead and underground cables</a:t>
                      </a:r>
                    </a:p>
                    <a:p>
                      <a:endParaRPr lang="en-GB" dirty="0"/>
                    </a:p>
                  </a:txBody>
                  <a:tcPr/>
                </a:tc>
                <a:tc>
                  <a:txBody>
                    <a:bodyPr/>
                    <a:lstStyle/>
                    <a:p>
                      <a:pPr marL="285750" indent="-285750">
                        <a:buFont typeface="Arial" panose="020B0604020202020204" pitchFamily="34" charset="0"/>
                        <a:buChar char="•"/>
                      </a:pPr>
                      <a:r>
                        <a:rPr lang="en-GB" sz="1700" dirty="0">
                          <a:latin typeface="Roboto" panose="02000000000000000000" pitchFamily="2" charset="0"/>
                          <a:ea typeface="Roboto" panose="02000000000000000000" pitchFamily="2" charset="0"/>
                        </a:rPr>
                        <a:t>There are currently 37 registered suppliers</a:t>
                      </a:r>
                    </a:p>
                    <a:p>
                      <a:pPr marL="285750" indent="-285750">
                        <a:buFont typeface="Arial" panose="020B0604020202020204" pitchFamily="34" charset="0"/>
                        <a:buChar char="•"/>
                      </a:pPr>
                      <a:endParaRPr lang="en-GB" sz="1700" dirty="0">
                        <a:latin typeface="Roboto" panose="02000000000000000000" pitchFamily="2" charset="0"/>
                        <a:ea typeface="Roboto" panose="02000000000000000000" pitchFamily="2" charset="0"/>
                      </a:endParaRPr>
                    </a:p>
                    <a:p>
                      <a:pPr marL="285750" indent="-285750">
                        <a:buFont typeface="Arial" panose="020B0604020202020204" pitchFamily="34" charset="0"/>
                        <a:buChar char="•"/>
                      </a:pPr>
                      <a:r>
                        <a:rPr lang="en-GB" sz="1700" dirty="0">
                          <a:latin typeface="Roboto" panose="02000000000000000000" pitchFamily="2" charset="0"/>
                          <a:ea typeface="Roboto" panose="02000000000000000000" pitchFamily="2" charset="0"/>
                        </a:rPr>
                        <a:t>Over the last 12 months circa 70 suppliers have ceased trading</a:t>
                      </a:r>
                    </a:p>
                    <a:p>
                      <a:endParaRPr lang="en-GB" dirty="0"/>
                    </a:p>
                  </a:txBody>
                  <a:tcPr/>
                </a:tc>
                <a:extLst>
                  <a:ext uri="{0D108BD9-81ED-4DB2-BD59-A6C34878D82A}">
                    <a16:rowId xmlns:a16="http://schemas.microsoft.com/office/drawing/2014/main" val="529064408"/>
                  </a:ext>
                </a:extLst>
              </a:tr>
            </a:tbl>
          </a:graphicData>
        </a:graphic>
      </p:graphicFrame>
    </p:spTree>
    <p:extLst>
      <p:ext uri="{BB962C8B-B14F-4D97-AF65-F5344CB8AC3E}">
        <p14:creationId xmlns:p14="http://schemas.microsoft.com/office/powerpoint/2010/main" val="385360135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LIDO_APP_VERSION" val="1.4.0.3128"/>
  <p:tag name="SLIDO_PRESENTATION_ID" val="00000000-0000-0000-0000-000000000000"/>
  <p:tag name="SLIDO_EVENT_UUID" val="b770e33d-7861-4f96-8e83-dd423fb0bd84"/>
  <p:tag name="SLIDO_EVENT_SECTION_UUID" val="5d749485-e21a-4901-bea6-46147fe9f378"/>
</p:tagLst>
</file>

<file path=ppt/tags/tag10.xml><?xml version="1.0" encoding="utf-8"?>
<p:tagLst xmlns:a="http://schemas.openxmlformats.org/drawingml/2006/main" xmlns:r="http://schemas.openxmlformats.org/officeDocument/2006/relationships" xmlns:p="http://schemas.openxmlformats.org/presentationml/2006/main">
  <p:tag name="SLIDO_ELEMENT" val="title"/>
</p:tagLst>
</file>

<file path=ppt/tags/tag11.xml><?xml version="1.0" encoding="utf-8"?>
<p:tagLst xmlns:a="http://schemas.openxmlformats.org/drawingml/2006/main" xmlns:r="http://schemas.openxmlformats.org/officeDocument/2006/relationships" xmlns:p="http://schemas.openxmlformats.org/presentationml/2006/main">
  <p:tag name="SLIDO_ELEMENT" val="footer"/>
</p:tagLst>
</file>

<file path=ppt/tags/tag12.xml><?xml version="1.0" encoding="utf-8"?>
<p:tagLst xmlns:a="http://schemas.openxmlformats.org/drawingml/2006/main" xmlns:r="http://schemas.openxmlformats.org/officeDocument/2006/relationships" xmlns:p="http://schemas.openxmlformats.org/presentationml/2006/main">
  <p:tag name="SLIDO_METADATA" val="eyJUaW1lc3RhbXAiOjE2NjQ4OTc2MzB9"/>
  <p:tag name="SLIDO_TYPE" val="SlidoQA"/>
</p:tagLst>
</file>

<file path=ppt/tags/tag13.xml><?xml version="1.0" encoding="utf-8"?>
<p:tagLst xmlns:a="http://schemas.openxmlformats.org/drawingml/2006/main" xmlns:r="http://schemas.openxmlformats.org/officeDocument/2006/relationships" xmlns:p="http://schemas.openxmlformats.org/presentationml/2006/main">
  <p:tag name="SLIDO_ELEMENT" val="logo"/>
</p:tagLst>
</file>

<file path=ppt/tags/tag14.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QA"/>
</p:tagLst>
</file>

<file path=ppt/tags/tag15.xml><?xml version="1.0" encoding="utf-8"?>
<p:tagLst xmlns:a="http://schemas.openxmlformats.org/drawingml/2006/main" xmlns:r="http://schemas.openxmlformats.org/officeDocument/2006/relationships" xmlns:p="http://schemas.openxmlformats.org/presentationml/2006/main">
  <p:tag name="SLIDO_ELEMENT" val="title"/>
</p:tagLst>
</file>

<file path=ppt/tags/tag16.xml><?xml version="1.0" encoding="utf-8"?>
<p:tagLst xmlns:a="http://schemas.openxmlformats.org/drawingml/2006/main" xmlns:r="http://schemas.openxmlformats.org/officeDocument/2006/relationships" xmlns:p="http://schemas.openxmlformats.org/presentationml/2006/main">
  <p:tag name="SLIDO_ELEMENT" val="footer"/>
</p:tagLst>
</file>

<file path=ppt/tags/tag17.xml><?xml version="1.0" encoding="utf-8"?>
<p:tagLst xmlns:a="http://schemas.openxmlformats.org/drawingml/2006/main" xmlns:r="http://schemas.openxmlformats.org/officeDocument/2006/relationships" xmlns:p="http://schemas.openxmlformats.org/presentationml/2006/main">
  <p:tag name="SLIDO_METADATA" val="eyJUaW1lc3RhbXAiOjE2NjQ4OTc2NjJ9"/>
  <p:tag name="SLIDO_TYPE" val="SlidoQA"/>
</p:tagLst>
</file>

<file path=ppt/tags/tag18.xml><?xml version="1.0" encoding="utf-8"?>
<p:tagLst xmlns:a="http://schemas.openxmlformats.org/drawingml/2006/main" xmlns:r="http://schemas.openxmlformats.org/officeDocument/2006/relationships" xmlns:p="http://schemas.openxmlformats.org/presentationml/2006/main">
  <p:tag name="SLIDO_ELEMENT" val="logo"/>
</p:tagLst>
</file>

<file path=ppt/tags/tag19.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QA"/>
</p:tagLst>
</file>

<file path=ppt/tags/tag2.xml><?xml version="1.0" encoding="utf-8"?>
<p:tagLst xmlns:a="http://schemas.openxmlformats.org/drawingml/2006/main" xmlns:r="http://schemas.openxmlformats.org/officeDocument/2006/relationships" xmlns:p="http://schemas.openxmlformats.org/presentationml/2006/main">
  <p:tag name="SLIDO_METADATA" val="eyJUaW1lc3RhbXAiOjE2NjQ0NjI2NTB9"/>
  <p:tag name="SLIDO_TYPE" val="SlidoJoining"/>
</p:tagLst>
</file>

<file path=ppt/tags/tag20.xml><?xml version="1.0" encoding="utf-8"?>
<p:tagLst xmlns:a="http://schemas.openxmlformats.org/drawingml/2006/main" xmlns:r="http://schemas.openxmlformats.org/officeDocument/2006/relationships" xmlns:p="http://schemas.openxmlformats.org/presentationml/2006/main">
  <p:tag name="SLIDO_ELEMENT" val="title"/>
</p:tagLst>
</file>

<file path=ppt/tags/tag21.xml><?xml version="1.0" encoding="utf-8"?>
<p:tagLst xmlns:a="http://schemas.openxmlformats.org/drawingml/2006/main" xmlns:r="http://schemas.openxmlformats.org/officeDocument/2006/relationships" xmlns:p="http://schemas.openxmlformats.org/presentationml/2006/main">
  <p:tag name="SLIDO_ELEMENT" val="footer"/>
</p:tagLst>
</file>

<file path=ppt/tags/tag22.xml><?xml version="1.0" encoding="utf-8"?>
<p:tagLst xmlns:a="http://schemas.openxmlformats.org/drawingml/2006/main" xmlns:r="http://schemas.openxmlformats.org/officeDocument/2006/relationships" xmlns:p="http://schemas.openxmlformats.org/presentationml/2006/main">
  <p:tag name="SLIDO_METADATA" val="eyJUaW1lc3RhbXAiOjE2NjQ4OTc2NTJ9"/>
  <p:tag name="SLIDO_TYPE" val="SlidoPoll"/>
  <p:tag name="SLIDO_POLL_UUID" val="24f9d1bf-4468-49b6-a077-d2b92911d127"/>
  <p:tag name="SLIDO_TIMELINE" val="W3sic2NyZWVuIjoiU3VydmV5SW50cm8iLCJzaG93UmVzdWx0cyI6ZmFsc2UsInNob3dDb3JyZWN0QW5zd2VycyI6ZmFsc2UsInZvdGluZ0xvY2tlZCI6ZmFsc2V9LHsicG9sbFF1ZXN0aW9uVXVpZCI6IjA3ZDI2ODE0LWIxMTktNGI0Ni1iZmU3LWYxOWNkZWVhNWIyNiIsInNob3dSZXN1bHRzIjp0cnVlLCJzaG93Q29ycmVjdEFuc3dlcnMiOmZhbHNlLCJ2b3RpbmdMb2NrZWQiOmZhbHNlfSx7InBvbGxRdWVzdGlvblV1aWQiOiIyNDUxZDZhMS0xZDg4LTRiYTAtOGU0My01NzA2MDZkOGI0M2IiLCJzaG93UmVzdWx0cyI6dHJ1ZSwic2hvd0NvcnJlY3RBbnN3ZXJzIjpmYWxzZSwidm90aW5nTG9ja2VkIjpmYWxzZX1d"/>
</p:tagLst>
</file>

<file path=ppt/tags/tag23.xml><?xml version="1.0" encoding="utf-8"?>
<p:tagLst xmlns:a="http://schemas.openxmlformats.org/drawingml/2006/main" xmlns:r="http://schemas.openxmlformats.org/officeDocument/2006/relationships" xmlns:p="http://schemas.openxmlformats.org/presentationml/2006/main">
  <p:tag name="SLIDO_ELEMENT" val="logo"/>
</p:tagLst>
</file>

<file path=ppt/tags/tag24.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Survey"/>
</p:tagLst>
</file>

<file path=ppt/tags/tag25.xml><?xml version="1.0" encoding="utf-8"?>
<p:tagLst xmlns:a="http://schemas.openxmlformats.org/drawingml/2006/main" xmlns:r="http://schemas.openxmlformats.org/officeDocument/2006/relationships" xmlns:p="http://schemas.openxmlformats.org/presentationml/2006/main">
  <p:tag name="SLIDO_ELEMENT" val="title"/>
</p:tagLst>
</file>

<file path=ppt/tags/tag26.xml><?xml version="1.0" encoding="utf-8"?>
<p:tagLst xmlns:a="http://schemas.openxmlformats.org/drawingml/2006/main" xmlns:r="http://schemas.openxmlformats.org/officeDocument/2006/relationships" xmlns:p="http://schemas.openxmlformats.org/presentationml/2006/main">
  <p:tag name="SLIDO_ELEMENT" val="footer"/>
</p:tagLst>
</file>

<file path=ppt/tags/tag3.xml><?xml version="1.0" encoding="utf-8"?>
<p:tagLst xmlns:a="http://schemas.openxmlformats.org/drawingml/2006/main" xmlns:r="http://schemas.openxmlformats.org/officeDocument/2006/relationships" xmlns:p="http://schemas.openxmlformats.org/presentationml/2006/main">
  <p:tag name="SLIDO_ELEMENT" val="logo"/>
</p:tagLst>
</file>

<file path=ppt/tags/tag4.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Join"/>
</p:tagLst>
</file>

<file path=ppt/tags/tag5.xml><?xml version="1.0" encoding="utf-8"?>
<p:tagLst xmlns:a="http://schemas.openxmlformats.org/drawingml/2006/main" xmlns:r="http://schemas.openxmlformats.org/officeDocument/2006/relationships" xmlns:p="http://schemas.openxmlformats.org/presentationml/2006/main">
  <p:tag name="SLIDO_ELEMENT" val="title"/>
</p:tagLst>
</file>

<file path=ppt/tags/tag6.xml><?xml version="1.0" encoding="utf-8"?>
<p:tagLst xmlns:a="http://schemas.openxmlformats.org/drawingml/2006/main" xmlns:r="http://schemas.openxmlformats.org/officeDocument/2006/relationships" xmlns:p="http://schemas.openxmlformats.org/presentationml/2006/main">
  <p:tag name="SLIDO_ELEMENT" val="footer"/>
</p:tagLst>
</file>

<file path=ppt/tags/tag7.xml><?xml version="1.0" encoding="utf-8"?>
<p:tagLst xmlns:a="http://schemas.openxmlformats.org/drawingml/2006/main" xmlns:r="http://schemas.openxmlformats.org/officeDocument/2006/relationships" xmlns:p="http://schemas.openxmlformats.org/presentationml/2006/main">
  <p:tag name="SLIDO_METADATA" val="eyJUaW1lc3RhbXAiOjE2NjQ0NjQxNzh9"/>
  <p:tag name="SLIDO_TYPE" val="SlidoQA"/>
</p:tagLst>
</file>

<file path=ppt/tags/tag8.xml><?xml version="1.0" encoding="utf-8"?>
<p:tagLst xmlns:a="http://schemas.openxmlformats.org/drawingml/2006/main" xmlns:r="http://schemas.openxmlformats.org/officeDocument/2006/relationships" xmlns:p="http://schemas.openxmlformats.org/presentationml/2006/main">
  <p:tag name="SLIDO_ELEMENT" val="logo"/>
</p:tagLst>
</file>

<file path=ppt/tags/tag9.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QA"/>
</p:tagLst>
</file>

<file path=ppt/theme/theme1.xml><?xml version="1.0" encoding="utf-8"?>
<a:theme xmlns:a="http://schemas.openxmlformats.org/drawingml/2006/main" name="REC Light Event Theme">
  <a:themeElements>
    <a:clrScheme name="REC">
      <a:dk1>
        <a:srgbClr val="000000"/>
      </a:dk1>
      <a:lt1>
        <a:sysClr val="window" lastClr="FFFFFF"/>
      </a:lt1>
      <a:dk2>
        <a:srgbClr val="498934"/>
      </a:dk2>
      <a:lt2>
        <a:srgbClr val="FFFFFF"/>
      </a:lt2>
      <a:accent1>
        <a:srgbClr val="7B282E"/>
      </a:accent1>
      <a:accent2>
        <a:srgbClr val="BE6516"/>
      </a:accent2>
      <a:accent3>
        <a:srgbClr val="70ADA3"/>
      </a:accent3>
      <a:accent4>
        <a:srgbClr val="E7AB00"/>
      </a:accent4>
      <a:accent5>
        <a:srgbClr val="498934"/>
      </a:accent5>
      <a:accent6>
        <a:srgbClr val="C4D383"/>
      </a:accent6>
      <a:hlink>
        <a:srgbClr val="70ADA3"/>
      </a:hlink>
      <a:folHlink>
        <a:srgbClr val="C4D38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6B1943A0-EA1B-4229-A76F-FBAC0642CBEF}" vid="{40601ED5-9CD5-48A0-BB47-DADDF0766C76}"/>
    </a:ext>
  </a:extLst>
</a:theme>
</file>

<file path=ppt/theme/theme2.xml><?xml version="1.0" encoding="utf-8"?>
<a:theme xmlns:a="http://schemas.openxmlformats.org/drawingml/2006/main" name="REC Alternative Event Theme">
  <a:themeElements>
    <a:clrScheme name="REC">
      <a:dk1>
        <a:srgbClr val="000000"/>
      </a:dk1>
      <a:lt1>
        <a:sysClr val="window" lastClr="FFFFFF"/>
      </a:lt1>
      <a:dk2>
        <a:srgbClr val="498934"/>
      </a:dk2>
      <a:lt2>
        <a:srgbClr val="FFFFFF"/>
      </a:lt2>
      <a:accent1>
        <a:srgbClr val="7B282E"/>
      </a:accent1>
      <a:accent2>
        <a:srgbClr val="BE6516"/>
      </a:accent2>
      <a:accent3>
        <a:srgbClr val="70ADA3"/>
      </a:accent3>
      <a:accent4>
        <a:srgbClr val="E7AB00"/>
      </a:accent4>
      <a:accent5>
        <a:srgbClr val="498934"/>
      </a:accent5>
      <a:accent6>
        <a:srgbClr val="C4D383"/>
      </a:accent6>
      <a:hlink>
        <a:srgbClr val="70ADA3"/>
      </a:hlink>
      <a:folHlink>
        <a:srgbClr val="C4D38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6B1943A0-EA1B-4229-A76F-FBAC0642CBEF}" vid="{1F009803-87A7-4528-8EDC-8F3C323310B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33669984-af94-4b35-9f37-f4574e663bce">
      <Terms xmlns="http://schemas.microsoft.com/office/infopath/2007/PartnerControls"/>
    </lcf76f155ced4ddcb4097134ff3c332f>
    <TaxCatchAll xmlns="d5e8df70-7ba7-462a-92bc-0eb2af61e599"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4B6ABD153718F40AB257D99BCA5D342" ma:contentTypeVersion="15" ma:contentTypeDescription="Create a new document." ma:contentTypeScope="" ma:versionID="fb0678265f88b09758662b02307ca067">
  <xsd:schema xmlns:xsd="http://www.w3.org/2001/XMLSchema" xmlns:xs="http://www.w3.org/2001/XMLSchema" xmlns:p="http://schemas.microsoft.com/office/2006/metadata/properties" xmlns:ns2="33669984-af94-4b35-9f37-f4574e663bce" xmlns:ns3="d5e8df70-7ba7-462a-92bc-0eb2af61e599" targetNamespace="http://schemas.microsoft.com/office/2006/metadata/properties" ma:root="true" ma:fieldsID="b17f6d4b24d6f7b845e1a3d47d7e6e59" ns2:_="" ns3:_="">
    <xsd:import namespace="33669984-af94-4b35-9f37-f4574e663bce"/>
    <xsd:import namespace="d5e8df70-7ba7-462a-92bc-0eb2af61e59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LengthInSeconds" minOccurs="0"/>
                <xsd:element ref="ns2:MediaServiceOCR" minOccurs="0"/>
                <xsd:element ref="ns2:MediaServiceGenerationTime" minOccurs="0"/>
                <xsd:element ref="ns2:MediaServiceEventHashCode" minOccurs="0"/>
                <xsd:element ref="ns3:SharedWithUsers" minOccurs="0"/>
                <xsd:element ref="ns3:SharedWithDetail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3669984-af94-4b35-9f37-f4574e663bc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5e11d1ff-3de3-40aa-b1cb-720a3f5ef5fd"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d5e8df70-7ba7-462a-92bc-0eb2af61e599"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188e3084-6947-48ea-be46-cbabc134540f}" ma:internalName="TaxCatchAll" ma:showField="CatchAllData" ma:web="d5e8df70-7ba7-462a-92bc-0eb2af61e59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27F3447-4B93-44BA-86EC-08F1999C5A12}">
  <ds:schemaRefs>
    <ds:schemaRef ds:uri="http://schemas.microsoft.com/office/infopath/2007/PartnerControls"/>
    <ds:schemaRef ds:uri="33669984-af94-4b35-9f37-f4574e663bce"/>
    <ds:schemaRef ds:uri="http://schemas.microsoft.com/office/2006/metadata/properties"/>
    <ds:schemaRef ds:uri="http://purl.org/dc/dcmitype/"/>
    <ds:schemaRef ds:uri="http://schemas.microsoft.com/office/2006/documentManagement/types"/>
    <ds:schemaRef ds:uri="d5e8df70-7ba7-462a-92bc-0eb2af61e599"/>
    <ds:schemaRef ds:uri="http://schemas.openxmlformats.org/package/2006/metadata/core-properties"/>
    <ds:schemaRef ds:uri="http://www.w3.org/XML/1998/namespace"/>
    <ds:schemaRef ds:uri="http://purl.org/dc/terms/"/>
    <ds:schemaRef ds:uri="http://purl.org/dc/elements/1.1/"/>
  </ds:schemaRefs>
</ds:datastoreItem>
</file>

<file path=customXml/itemProps2.xml><?xml version="1.0" encoding="utf-8"?>
<ds:datastoreItem xmlns:ds="http://schemas.openxmlformats.org/officeDocument/2006/customXml" ds:itemID="{C906FD57-F337-4C84-9888-E5FC9E06990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3669984-af94-4b35-9f37-f4574e663bce"/>
    <ds:schemaRef ds:uri="d5e8df70-7ba7-462a-92bc-0eb2af61e59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136FFEE-8B3D-47E6-944B-D4B17342C4C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REC Code Manager Template</Template>
  <TotalTime>63</TotalTime>
  <Words>1829</Words>
  <Application>Microsoft Office PowerPoint</Application>
  <PresentationFormat>Widescreen</PresentationFormat>
  <Paragraphs>168</Paragraphs>
  <Slides>29</Slides>
  <Notes>8</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29</vt:i4>
      </vt:variant>
    </vt:vector>
  </HeadingPairs>
  <TitlesOfParts>
    <vt:vector size="41" baseType="lpstr">
      <vt:lpstr>AktivGrotesk-Regular</vt:lpstr>
      <vt:lpstr>Arial</vt:lpstr>
      <vt:lpstr>Avenir</vt:lpstr>
      <vt:lpstr>Calibri</vt:lpstr>
      <vt:lpstr>Gill Sans MT</vt:lpstr>
      <vt:lpstr>helvetica neue lt w01</vt:lpstr>
      <vt:lpstr>Noto Sans</vt:lpstr>
      <vt:lpstr>Open Sans</vt:lpstr>
      <vt:lpstr>Roboto</vt:lpstr>
      <vt:lpstr>Wingdings</vt:lpstr>
      <vt:lpstr>REC Light Event Theme</vt:lpstr>
      <vt:lpstr>REC Alternative Event Theme</vt:lpstr>
      <vt:lpstr>Electricity metering obligations training</vt:lpstr>
      <vt:lpstr>Introducing Your presenters</vt:lpstr>
      <vt:lpstr>Housekeeping</vt:lpstr>
      <vt:lpstr>PowerPoint Presentation</vt:lpstr>
      <vt:lpstr>Agenda For today</vt:lpstr>
      <vt:lpstr>WHO’s WHO?</vt:lpstr>
      <vt:lpstr>ELECTRICITY</vt:lpstr>
      <vt:lpstr>WHO’S WHO IN THE ELECTRICITY INDUSTRY</vt:lpstr>
      <vt:lpstr>Industry facts</vt:lpstr>
      <vt:lpstr>Current generation</vt:lpstr>
      <vt:lpstr>Who’s who </vt:lpstr>
      <vt:lpstr>Cont…</vt:lpstr>
      <vt:lpstr>How they interact</vt:lpstr>
      <vt:lpstr>PowerPoint Presentation</vt:lpstr>
      <vt:lpstr>INSTALLATION</vt:lpstr>
      <vt:lpstr>installations</vt:lpstr>
      <vt:lpstr>Domestic installation</vt:lpstr>
      <vt:lpstr>Building network operator (BNO)</vt:lpstr>
      <vt:lpstr>PowerPoint Presentation</vt:lpstr>
      <vt:lpstr>Changes in the rec</vt:lpstr>
      <vt:lpstr>Changes under the rec</vt:lpstr>
      <vt:lpstr>Navigating the rec portal</vt:lpstr>
      <vt:lpstr>Navigating the rec portal</vt:lpstr>
      <vt:lpstr>Navigating the rec portal</vt:lpstr>
      <vt:lpstr>Navigating the rec portal</vt:lpstr>
      <vt:lpstr>Navigating the REC Portal</vt:lpstr>
      <vt:lpstr>PowerPoint Presentation</vt:lpstr>
      <vt:lpstr>Thanks for attending</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Electricity metering obligations training</dc:title>
  <dc:creator>Amelia Bray</dc:creator>
  <cp:lastModifiedBy>Amie Lauper-Bull</cp:lastModifiedBy>
  <cp:revision>1</cp:revision>
  <dcterms:created xsi:type="dcterms:W3CDTF">2022-09-29T14:42:04Z</dcterms:created>
  <dcterms:modified xsi:type="dcterms:W3CDTF">2022-10-10T12:59:32Z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0x01010064B6ABD153718F40AB257D99BCA5D342</vt:lpwstr>
  </property>
  <property fmtid="{D5CDD505-2E9C-101B-9397-08002B2CF9AE}" pid="3" name="MediaServiceImageTags">
    <vt:lpwstr/>
  </property>
  <property fmtid="{D5CDD505-2E9C-101B-9397-08002B2CF9AE}" pid="4" name="SlidoAppVersion">
    <vt:lpwstr>1.4.0.3128</vt:lpwstr>
  </property>
</Properties>
</file>