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6" r:id="rId5"/>
  </p:sldMasterIdLst>
  <p:handoutMasterIdLst>
    <p:handoutMasterId r:id="rId19"/>
  </p:handoutMasterIdLst>
  <p:sldIdLst>
    <p:sldId id="256" r:id="rId6"/>
    <p:sldId id="258" r:id="rId7"/>
    <p:sldId id="268" r:id="rId8"/>
    <p:sldId id="273" r:id="rId9"/>
    <p:sldId id="263" r:id="rId10"/>
    <p:sldId id="264" r:id="rId11"/>
    <p:sldId id="274" r:id="rId12"/>
    <p:sldId id="269" r:id="rId13"/>
    <p:sldId id="275" r:id="rId14"/>
    <p:sldId id="270" r:id="rId15"/>
    <p:sldId id="272" r:id="rId16"/>
    <p:sldId id="271" r:id="rId17"/>
    <p:sldId id="257" r:id="rId18"/>
  </p:sldIdLst>
  <p:sldSz cx="12192000" cy="6858000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89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7B72ED-362F-45C0-A3D4-6AF95F6BCE26}" v="125" dt="2023-02-27T09:29:00.473"/>
  </p1510:revLst>
</p1510:revInfo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283" autoAdjust="0"/>
  </p:normalViewPr>
  <p:slideViewPr>
    <p:cSldViewPr snapToGrid="0">
      <p:cViewPr varScale="1">
        <p:scale>
          <a:sx n="69" d="100"/>
          <a:sy n="69" d="100"/>
        </p:scale>
        <p:origin x="564" y="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03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Rocke" userId="b431fea5-a06c-4de8-916a-4024ceea5238" providerId="ADAL" clId="{677B72ED-362F-45C0-A3D4-6AF95F6BCE26}"/>
    <pc:docChg chg="custSel addSld modSld sldOrd replTag">
      <pc:chgData name="Paul Rocke" userId="b431fea5-a06c-4de8-916a-4024ceea5238" providerId="ADAL" clId="{677B72ED-362F-45C0-A3D4-6AF95F6BCE26}" dt="2023-02-27T15:17:17.721" v="191" actId="14100"/>
      <pc:docMkLst>
        <pc:docMk/>
      </pc:docMkLst>
      <pc:sldChg chg="modSp mod">
        <pc:chgData name="Paul Rocke" userId="b431fea5-a06c-4de8-916a-4024ceea5238" providerId="ADAL" clId="{677B72ED-362F-45C0-A3D4-6AF95F6BCE26}" dt="2023-02-27T15:17:17.721" v="191" actId="14100"/>
        <pc:sldMkLst>
          <pc:docMk/>
          <pc:sldMk cId="684095043" sldId="258"/>
        </pc:sldMkLst>
        <pc:spChg chg="mod">
          <ac:chgData name="Paul Rocke" userId="b431fea5-a06c-4de8-916a-4024ceea5238" providerId="ADAL" clId="{677B72ED-362F-45C0-A3D4-6AF95F6BCE26}" dt="2023-02-27T15:17:17.721" v="191" actId="14100"/>
          <ac:spMkLst>
            <pc:docMk/>
            <pc:sldMk cId="684095043" sldId="258"/>
            <ac:spMk id="5" creationId="{77DE60CF-96DE-51D2-8B01-D4D02ED3ACDC}"/>
          </ac:spMkLst>
        </pc:spChg>
      </pc:sldChg>
      <pc:sldChg chg="addSp modSp new add mod ord setBg replTag">
        <pc:chgData name="Paul Rocke" userId="b431fea5-a06c-4de8-916a-4024ceea5238" providerId="ADAL" clId="{677B72ED-362F-45C0-A3D4-6AF95F6BCE26}" dt="2023-02-27T09:27:58.710" v="41"/>
        <pc:sldMkLst>
          <pc:docMk/>
          <pc:sldMk cId="458935259" sldId="271"/>
        </pc:sldMkLst>
        <pc:spChg chg="add mod replST">
          <ac:chgData name="Paul Rocke" userId="b431fea5-a06c-4de8-916a-4024ceea5238" providerId="ADAL" clId="{677B72ED-362F-45C0-A3D4-6AF95F6BCE26}" dt="2023-02-27T09:27:56.201" v="25"/>
          <ac:spMkLst>
            <pc:docMk/>
            <pc:sldMk cId="458935259" sldId="271"/>
            <ac:spMk id="6" creationId="{983C8B87-799D-EA5E-74E9-248C920AB0B0}"/>
          </ac:spMkLst>
        </pc:spChg>
        <pc:spChg chg="add mod replST">
          <ac:chgData name="Paul Rocke" userId="b431fea5-a06c-4de8-916a-4024ceea5238" providerId="ADAL" clId="{677B72ED-362F-45C0-A3D4-6AF95F6BCE26}" dt="2023-02-27T09:27:56.262" v="35"/>
          <ac:spMkLst>
            <pc:docMk/>
            <pc:sldMk cId="458935259" sldId="271"/>
            <ac:spMk id="7" creationId="{637A449C-08EE-85B1-746D-E26F7ACA8A63}"/>
          </ac:spMkLst>
        </pc:spChg>
        <pc:picChg chg="add mod replST">
          <ac:chgData name="Paul Rocke" userId="b431fea5-a06c-4de8-916a-4024ceea5238" providerId="ADAL" clId="{677B72ED-362F-45C0-A3D4-6AF95F6BCE26}" dt="2023-02-27T09:27:56.029" v="12"/>
          <ac:picMkLst>
            <pc:docMk/>
            <pc:sldMk cId="458935259" sldId="271"/>
            <ac:picMk id="3" creationId="{286C609D-1DED-EF85-05AA-9F26D17DC911}"/>
          </ac:picMkLst>
        </pc:picChg>
        <pc:picChg chg="add mod replST">
          <ac:chgData name="Paul Rocke" userId="b431fea5-a06c-4de8-916a-4024ceea5238" providerId="ADAL" clId="{677B72ED-362F-45C0-A3D4-6AF95F6BCE26}" dt="2023-02-27T09:27:56.124" v="16"/>
          <ac:picMkLst>
            <pc:docMk/>
            <pc:sldMk cId="458935259" sldId="271"/>
            <ac:picMk id="5" creationId="{F73923BC-591F-A9F3-92D2-DA68746DC77D}"/>
          </ac:picMkLst>
        </pc:picChg>
      </pc:sldChg>
      <pc:sldChg chg="addSp modSp new add mod ord setBg replTag">
        <pc:chgData name="Paul Rocke" userId="b431fea5-a06c-4de8-916a-4024ceea5238" providerId="ADAL" clId="{677B72ED-362F-45C0-A3D4-6AF95F6BCE26}" dt="2023-02-27T09:28:16.820" v="79"/>
        <pc:sldMkLst>
          <pc:docMk/>
          <pc:sldMk cId="3005783957" sldId="272"/>
        </pc:sldMkLst>
        <pc:spChg chg="add mod replST">
          <ac:chgData name="Paul Rocke" userId="b431fea5-a06c-4de8-916a-4024ceea5238" providerId="ADAL" clId="{677B72ED-362F-45C0-A3D4-6AF95F6BCE26}" dt="2023-02-27T09:28:14.713" v="63"/>
          <ac:spMkLst>
            <pc:docMk/>
            <pc:sldMk cId="3005783957" sldId="272"/>
            <ac:spMk id="6" creationId="{1127FA31-2C74-DA00-F65B-2A7398609405}"/>
          </ac:spMkLst>
        </pc:spChg>
        <pc:spChg chg="add mod replST">
          <ac:chgData name="Paul Rocke" userId="b431fea5-a06c-4de8-916a-4024ceea5238" providerId="ADAL" clId="{677B72ED-362F-45C0-A3D4-6AF95F6BCE26}" dt="2023-02-27T09:28:14.745" v="73"/>
          <ac:spMkLst>
            <pc:docMk/>
            <pc:sldMk cId="3005783957" sldId="272"/>
            <ac:spMk id="7" creationId="{FAC8EA78-BFA6-DB72-5CBF-D30B3976A8E3}"/>
          </ac:spMkLst>
        </pc:spChg>
        <pc:picChg chg="add mod replST">
          <ac:chgData name="Paul Rocke" userId="b431fea5-a06c-4de8-916a-4024ceea5238" providerId="ADAL" clId="{677B72ED-362F-45C0-A3D4-6AF95F6BCE26}" dt="2023-02-27T09:28:14.623" v="50"/>
          <ac:picMkLst>
            <pc:docMk/>
            <pc:sldMk cId="3005783957" sldId="272"/>
            <ac:picMk id="3" creationId="{E94D4A4B-FBBB-2390-EBEA-B1F40277202D}"/>
          </ac:picMkLst>
        </pc:picChg>
        <pc:picChg chg="add mod replST">
          <ac:chgData name="Paul Rocke" userId="b431fea5-a06c-4de8-916a-4024ceea5238" providerId="ADAL" clId="{677B72ED-362F-45C0-A3D4-6AF95F6BCE26}" dt="2023-02-27T09:28:14.689" v="54"/>
          <ac:picMkLst>
            <pc:docMk/>
            <pc:sldMk cId="3005783957" sldId="272"/>
            <ac:picMk id="5" creationId="{005D1414-2A76-3740-23EB-21DC8E7DD8F1}"/>
          </ac:picMkLst>
        </pc:picChg>
      </pc:sldChg>
      <pc:sldChg chg="addSp modSp new add mod ord setBg replTag">
        <pc:chgData name="Paul Rocke" userId="b431fea5-a06c-4de8-916a-4024ceea5238" providerId="ADAL" clId="{677B72ED-362F-45C0-A3D4-6AF95F6BCE26}" dt="2023-02-27T09:28:25.470" v="117"/>
        <pc:sldMkLst>
          <pc:docMk/>
          <pc:sldMk cId="1724781705" sldId="273"/>
        </pc:sldMkLst>
        <pc:spChg chg="add mod replST">
          <ac:chgData name="Paul Rocke" userId="b431fea5-a06c-4de8-916a-4024ceea5238" providerId="ADAL" clId="{677B72ED-362F-45C0-A3D4-6AF95F6BCE26}" dt="2023-02-27T09:28:22.475" v="101"/>
          <ac:spMkLst>
            <pc:docMk/>
            <pc:sldMk cId="1724781705" sldId="273"/>
            <ac:spMk id="6" creationId="{1163A52E-34EB-F4FC-3351-B570B86113BC}"/>
          </ac:spMkLst>
        </pc:spChg>
        <pc:spChg chg="add mod replST">
          <ac:chgData name="Paul Rocke" userId="b431fea5-a06c-4de8-916a-4024ceea5238" providerId="ADAL" clId="{677B72ED-362F-45C0-A3D4-6AF95F6BCE26}" dt="2023-02-27T09:28:22.505" v="111"/>
          <ac:spMkLst>
            <pc:docMk/>
            <pc:sldMk cId="1724781705" sldId="273"/>
            <ac:spMk id="7" creationId="{A4D179FC-557C-9AA2-8C43-88098A6A34D9}"/>
          </ac:spMkLst>
        </pc:spChg>
        <pc:picChg chg="add mod replST">
          <ac:chgData name="Paul Rocke" userId="b431fea5-a06c-4de8-916a-4024ceea5238" providerId="ADAL" clId="{677B72ED-362F-45C0-A3D4-6AF95F6BCE26}" dt="2023-02-27T09:28:22.373" v="88"/>
          <ac:picMkLst>
            <pc:docMk/>
            <pc:sldMk cId="1724781705" sldId="273"/>
            <ac:picMk id="3" creationId="{12B412F2-40FC-B79A-D9AA-2CFB7869EABC}"/>
          </ac:picMkLst>
        </pc:picChg>
        <pc:picChg chg="add mod replST">
          <ac:chgData name="Paul Rocke" userId="b431fea5-a06c-4de8-916a-4024ceea5238" providerId="ADAL" clId="{677B72ED-362F-45C0-A3D4-6AF95F6BCE26}" dt="2023-02-27T09:28:22.446" v="92"/>
          <ac:picMkLst>
            <pc:docMk/>
            <pc:sldMk cId="1724781705" sldId="273"/>
            <ac:picMk id="5" creationId="{4AA1133A-BEFC-BFA3-FF8C-AC2ACA090485}"/>
          </ac:picMkLst>
        </pc:picChg>
      </pc:sldChg>
      <pc:sldChg chg="addSp modSp new add mod setBg replTag">
        <pc:chgData name="Paul Rocke" userId="b431fea5-a06c-4de8-916a-4024ceea5238" providerId="ADAL" clId="{677B72ED-362F-45C0-A3D4-6AF95F6BCE26}" dt="2023-02-27T09:28:42.381" v="153"/>
        <pc:sldMkLst>
          <pc:docMk/>
          <pc:sldMk cId="3030823671" sldId="274"/>
        </pc:sldMkLst>
        <pc:spChg chg="add mod replST">
          <ac:chgData name="Paul Rocke" userId="b431fea5-a06c-4de8-916a-4024ceea5238" providerId="ADAL" clId="{677B72ED-362F-45C0-A3D4-6AF95F6BCE26}" dt="2023-02-27T09:28:42.315" v="139"/>
          <ac:spMkLst>
            <pc:docMk/>
            <pc:sldMk cId="3030823671" sldId="274"/>
            <ac:spMk id="6" creationId="{C959442F-6DA8-8CFF-FE77-004AFB5B0E16}"/>
          </ac:spMkLst>
        </pc:spChg>
        <pc:spChg chg="add mod replST">
          <ac:chgData name="Paul Rocke" userId="b431fea5-a06c-4de8-916a-4024ceea5238" providerId="ADAL" clId="{677B72ED-362F-45C0-A3D4-6AF95F6BCE26}" dt="2023-02-27T09:28:42.345" v="149"/>
          <ac:spMkLst>
            <pc:docMk/>
            <pc:sldMk cId="3030823671" sldId="274"/>
            <ac:spMk id="7" creationId="{1E5B7DEC-B687-3056-24D9-ACFABC6C4C25}"/>
          </ac:spMkLst>
        </pc:spChg>
        <pc:picChg chg="add mod replST">
          <ac:chgData name="Paul Rocke" userId="b431fea5-a06c-4de8-916a-4024ceea5238" providerId="ADAL" clId="{677B72ED-362F-45C0-A3D4-6AF95F6BCE26}" dt="2023-02-27T09:28:42.225" v="126"/>
          <ac:picMkLst>
            <pc:docMk/>
            <pc:sldMk cId="3030823671" sldId="274"/>
            <ac:picMk id="3" creationId="{21CD2B56-E8A5-019B-5B1C-12271B0513D4}"/>
          </ac:picMkLst>
        </pc:picChg>
        <pc:picChg chg="add mod replST">
          <ac:chgData name="Paul Rocke" userId="b431fea5-a06c-4de8-916a-4024ceea5238" providerId="ADAL" clId="{677B72ED-362F-45C0-A3D4-6AF95F6BCE26}" dt="2023-02-27T09:28:42.286" v="130"/>
          <ac:picMkLst>
            <pc:docMk/>
            <pc:sldMk cId="3030823671" sldId="274"/>
            <ac:picMk id="5" creationId="{E4000245-5CB3-7056-D470-2BE9B9C44118}"/>
          </ac:picMkLst>
        </pc:picChg>
      </pc:sldChg>
      <pc:sldChg chg="addSp modSp new add mod setBg replTag">
        <pc:chgData name="Paul Rocke" userId="b431fea5-a06c-4de8-916a-4024ceea5238" providerId="ADAL" clId="{677B72ED-362F-45C0-A3D4-6AF95F6BCE26}" dt="2023-02-27T09:29:00.508" v="189"/>
        <pc:sldMkLst>
          <pc:docMk/>
          <pc:sldMk cId="2215478547" sldId="275"/>
        </pc:sldMkLst>
        <pc:spChg chg="add mod replST">
          <ac:chgData name="Paul Rocke" userId="b431fea5-a06c-4de8-916a-4024ceea5238" providerId="ADAL" clId="{677B72ED-362F-45C0-A3D4-6AF95F6BCE26}" dt="2023-02-27T09:29:00.431" v="175"/>
          <ac:spMkLst>
            <pc:docMk/>
            <pc:sldMk cId="2215478547" sldId="275"/>
            <ac:spMk id="6" creationId="{A57C6BBC-316B-6D89-29BF-E95E500FD008}"/>
          </ac:spMkLst>
        </pc:spChg>
        <pc:spChg chg="add mod replST">
          <ac:chgData name="Paul Rocke" userId="b431fea5-a06c-4de8-916a-4024ceea5238" providerId="ADAL" clId="{677B72ED-362F-45C0-A3D4-6AF95F6BCE26}" dt="2023-02-27T09:29:00.473" v="185"/>
          <ac:spMkLst>
            <pc:docMk/>
            <pc:sldMk cId="2215478547" sldId="275"/>
            <ac:spMk id="7" creationId="{1AAA14AE-A418-8A7A-6586-E751A56D4308}"/>
          </ac:spMkLst>
        </pc:spChg>
        <pc:picChg chg="add mod replST">
          <ac:chgData name="Paul Rocke" userId="b431fea5-a06c-4de8-916a-4024ceea5238" providerId="ADAL" clId="{677B72ED-362F-45C0-A3D4-6AF95F6BCE26}" dt="2023-02-27T09:29:00.335" v="162"/>
          <ac:picMkLst>
            <pc:docMk/>
            <pc:sldMk cId="2215478547" sldId="275"/>
            <ac:picMk id="3" creationId="{38CE3A82-6864-6E94-B549-EB020FA3BA8D}"/>
          </ac:picMkLst>
        </pc:picChg>
        <pc:picChg chg="add mod replST">
          <ac:chgData name="Paul Rocke" userId="b431fea5-a06c-4de8-916a-4024ceea5238" providerId="ADAL" clId="{677B72ED-362F-45C0-A3D4-6AF95F6BCE26}" dt="2023-02-27T09:29:00.392" v="166"/>
          <ac:picMkLst>
            <pc:docMk/>
            <pc:sldMk cId="2215478547" sldId="275"/>
            <ac:picMk id="5" creationId="{BDED3DDF-6007-B109-EF1B-A6124C274D12}"/>
          </ac:picMkLst>
        </pc:picChg>
      </pc:sldChg>
      <pc:sldMasterChg chg="addSldLayout">
        <pc:chgData name="Paul Rocke" userId="b431fea5-a06c-4de8-916a-4024ceea5238" providerId="ADAL" clId="{677B72ED-362F-45C0-A3D4-6AF95F6BCE26}" dt="2023-02-27T09:27:55.612" v="4" actId="680"/>
        <pc:sldMasterMkLst>
          <pc:docMk/>
          <pc:sldMasterMk cId="2033014776" sldId="2147483648"/>
        </pc:sldMasterMkLst>
        <pc:sldLayoutChg chg="new">
          <pc:chgData name="Paul Rocke" userId="b431fea5-a06c-4de8-916a-4024ceea5238" providerId="ADAL" clId="{677B72ED-362F-45C0-A3D4-6AF95F6BCE26}" dt="2023-02-27T09:27:55.612" v="4" actId="680"/>
          <pc:sldLayoutMkLst>
            <pc:docMk/>
            <pc:sldMasterMk cId="2033014776" sldId="2147483648"/>
            <pc:sldLayoutMk cId="2138448832" sldId="2147483671"/>
          </pc:sldLayoutMkLst>
        </pc:sldLayoutChg>
      </pc:sldMasterChg>
      <pc:sldMasterChg chg="addSldLayout">
        <pc:chgData name="Paul Rocke" userId="b431fea5-a06c-4de8-916a-4024ceea5238" providerId="ADAL" clId="{677B72ED-362F-45C0-A3D4-6AF95F6BCE26}" dt="2023-02-27T09:29:00.222" v="154" actId="680"/>
        <pc:sldMasterMkLst>
          <pc:docMk/>
          <pc:sldMasterMk cId="3384269000" sldId="2147483666"/>
        </pc:sldMasterMkLst>
        <pc:sldLayoutChg chg="new replId">
          <pc:chgData name="Paul Rocke" userId="b431fea5-a06c-4de8-916a-4024ceea5238" providerId="ADAL" clId="{677B72ED-362F-45C0-A3D4-6AF95F6BCE26}" dt="2023-02-27T09:29:00.222" v="154" actId="680"/>
          <pc:sldLayoutMkLst>
            <pc:docMk/>
            <pc:sldMasterMk cId="3384269000" sldId="2147483666"/>
            <pc:sldLayoutMk cId="2793894863" sldId="2147483672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38F14E1-E2D8-AB19-48AB-3BF6F8C5551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C91DFD-FF1B-C276-1283-3B2A4B1A129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EB37D2-E0B4-402B-A7F6-286F773C2CB9}" type="datetimeFigureOut">
              <a:rPr lang="en-GB" smtClean="0"/>
              <a:t>27/02/2023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DAF906-3368-94F1-680A-CBCA8D39D4E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CC25D2-135B-D633-5A27-06922156481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7E7786-0BAD-4E3E-BE7D-6E9A42EC435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38191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8448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box then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CBE58-3C95-88A6-3034-285FB763C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735C8A-EFF8-C491-7BCB-99DF2DC73D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36738"/>
            <a:ext cx="9285288" cy="931862"/>
          </a:xfrm>
        </p:spPr>
        <p:txBody>
          <a:bodyPr anchor="ctr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3B768190-5D5E-27F8-62BC-6611D8501C98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838200" y="3230563"/>
            <a:ext cx="9285288" cy="2733675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6904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then Text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CBE58-3C95-88A6-3034-285FB763C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735C8A-EFF8-C491-7BCB-99DF2DC73D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4915984"/>
            <a:ext cx="9285288" cy="931862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3B768190-5D5E-27F8-62BC-6611D8501C98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838200" y="1836738"/>
            <a:ext cx="9285288" cy="2733675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75308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834E3-2A23-025C-BE58-C34BE3D18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0F23646-2898-FFF1-C69E-0D1439CF24E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06463" y="1836738"/>
            <a:ext cx="4152647" cy="44608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457EAAD-596E-9533-B0E4-811AC742F7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69308" y="1836738"/>
            <a:ext cx="4654180" cy="4460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4128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rrow Image Left then Text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834E3-2A23-025C-BE58-C34BE3D18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0F23646-2898-FFF1-C69E-0D1439CF24E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06464" y="1836738"/>
            <a:ext cx="1964924" cy="44608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457EAAD-596E-9533-B0E4-811AC742F7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58497" y="1836738"/>
            <a:ext cx="6764991" cy="4460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99297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box then Narrow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834E3-2A23-025C-BE58-C34BE3D18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0F23646-2898-FFF1-C69E-0D1439CF24E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158131" y="1836737"/>
            <a:ext cx="1964924" cy="44608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457EAAD-596E-9533-B0E4-811AC742F7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1827583"/>
            <a:ext cx="6764991" cy="4460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83434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834E3-2A23-025C-BE58-C34BE3D18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0F23646-2898-FFF1-C69E-0D1439CF24E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82160" y="1862376"/>
            <a:ext cx="4152647" cy="44608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457EAAD-596E-9533-B0E4-811AC742F7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1862375"/>
            <a:ext cx="4654180" cy="4460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25578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bedde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12F3B-1ACA-6872-BEAB-3C3CE7491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BB080E31-7E11-DB9B-1F69-83AEE80DDB14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581025" y="1136650"/>
            <a:ext cx="9542463" cy="5486400"/>
          </a:xfrm>
        </p:spPr>
        <p:txBody>
          <a:bodyPr/>
          <a:lstStyle/>
          <a:p>
            <a:r>
              <a:rPr lang="en-US"/>
              <a:t>Click icon to add media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26484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A88E4-50C5-CEB0-D6F6-232CC121C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8E925E-7A20-C599-637B-001B04D0C1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2338" y="1905000"/>
            <a:ext cx="9201150" cy="4503738"/>
          </a:xfrm>
        </p:spPr>
        <p:txBody>
          <a:bodyPr numCol="2" spcCol="360000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A3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A3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913985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4C620-1796-4692-1101-F3FDEA410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97CDB0B7-62AD-A6A0-D617-52E07A759E44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838200" y="2025650"/>
            <a:ext cx="4383088" cy="3802063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 dirty="0"/>
          </a:p>
        </p:txBody>
      </p:sp>
      <p:sp>
        <p:nvSpPr>
          <p:cNvPr id="5" name="Table Placeholder 3">
            <a:extLst>
              <a:ext uri="{FF2B5EF4-FFF2-40B4-BE49-F238E27FC236}">
                <a16:creationId xmlns:a16="http://schemas.microsoft.com/office/drawing/2014/main" id="{E43D73FA-7799-9E42-8030-E8C238EB5EDB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5739967" y="2025649"/>
            <a:ext cx="4383088" cy="3802063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9887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4F981-EC4B-FC5D-CB7F-B0A289E7A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B83A3D9-C306-A50D-2E83-73520744174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1114" y="1444625"/>
            <a:ext cx="9542374" cy="44513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82CDA54-1359-1A3F-9450-4D5C5A3667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1025" y="6110288"/>
            <a:ext cx="9542463" cy="444500"/>
          </a:xfrm>
        </p:spPr>
        <p:txBody>
          <a:bodyPr anchor="ctr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3382225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E44EF-B460-0F0B-922E-70F59F3419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228" y="2955632"/>
            <a:ext cx="6059063" cy="1939635"/>
          </a:xfrm>
        </p:spPr>
        <p:txBody>
          <a:bodyPr anchor="b">
            <a:normAutofit/>
          </a:bodyPr>
          <a:lstStyle>
            <a:lvl1pPr algn="l">
              <a:defRPr sz="3200" strike="noStrike" cap="all" baseline="0">
                <a:solidFill>
                  <a:srgbClr val="4D893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CE09D1-136B-701C-E24A-0B129DEF84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7228" y="4895268"/>
            <a:ext cx="6059063" cy="1009073"/>
          </a:xfrm>
        </p:spPr>
        <p:txBody>
          <a:bodyPr anchor="b">
            <a:normAutofit/>
          </a:bodyPr>
          <a:lstStyle>
            <a:lvl1pPr marL="0" indent="0" algn="l">
              <a:buNone/>
              <a:defRPr sz="2000" cap="all" baseline="0">
                <a:solidFill>
                  <a:srgbClr val="4D893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8" name="Picture 7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00BF0293-6F82-4BBF-D0BD-611EC9D6BF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006" y="339660"/>
            <a:ext cx="3790752" cy="2615972"/>
          </a:xfrm>
          <a:prstGeom prst="rect">
            <a:avLst/>
          </a:prstGeom>
        </p:spPr>
      </p:pic>
      <p:pic>
        <p:nvPicPr>
          <p:cNvPr id="10" name="Picture 9" descr="A green and white logo&#10;&#10;Description automatically generated with low confidence">
            <a:extLst>
              <a:ext uri="{FF2B5EF4-FFF2-40B4-BE49-F238E27FC236}">
                <a16:creationId xmlns:a16="http://schemas.microsoft.com/office/drawing/2014/main" id="{6959662B-FD87-EB75-8134-0BC5FAF51F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6" t="12217" r="45066" b="29972"/>
          <a:stretch/>
        </p:blipFill>
        <p:spPr>
          <a:xfrm>
            <a:off x="9393382" y="2893287"/>
            <a:ext cx="2798618" cy="396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8203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End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E44EF-B460-0F0B-922E-70F59F3419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25961" y="2622346"/>
            <a:ext cx="6059063" cy="1939635"/>
          </a:xfrm>
        </p:spPr>
        <p:txBody>
          <a:bodyPr anchor="b">
            <a:normAutofit/>
          </a:bodyPr>
          <a:lstStyle>
            <a:lvl1pPr algn="l">
              <a:defRPr sz="3200" strike="noStrike" cap="all" baseline="0">
                <a:solidFill>
                  <a:srgbClr val="4D8934"/>
                </a:solidFill>
              </a:defRPr>
            </a:lvl1pPr>
          </a:lstStyle>
          <a:p>
            <a:r>
              <a:rPr lang="en-US" dirty="0"/>
              <a:t>Thanks for attending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CE09D1-136B-701C-E24A-0B129DEF841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25961" y="4561982"/>
            <a:ext cx="6059063" cy="1009073"/>
          </a:xfrm>
        </p:spPr>
        <p:txBody>
          <a:bodyPr anchor="b">
            <a:normAutofit/>
          </a:bodyPr>
          <a:lstStyle>
            <a:lvl1pPr marL="0" indent="0" algn="l">
              <a:buNone/>
              <a:defRPr sz="2000" cap="all" baseline="0">
                <a:solidFill>
                  <a:srgbClr val="4D893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Contact us: Enquiries@recmanager.co.uk</a:t>
            </a:r>
          </a:p>
        </p:txBody>
      </p:sp>
      <p:pic>
        <p:nvPicPr>
          <p:cNvPr id="8" name="Picture 7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00BF0293-6F82-4BBF-D0BD-611EC9D6BF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58" y="339660"/>
            <a:ext cx="3790752" cy="2615972"/>
          </a:xfrm>
          <a:prstGeom prst="rect">
            <a:avLst/>
          </a:prstGeom>
        </p:spPr>
      </p:pic>
      <p:pic>
        <p:nvPicPr>
          <p:cNvPr id="6" name="Picture 5" descr="A green and white logo&#10;&#10;Description automatically generated with low confidence">
            <a:extLst>
              <a:ext uri="{FF2B5EF4-FFF2-40B4-BE49-F238E27FC236}">
                <a16:creationId xmlns:a16="http://schemas.microsoft.com/office/drawing/2014/main" id="{DDE74CEB-C666-A96F-0B98-433A6E43D3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6" t="12217" r="45066" b="29972"/>
          <a:stretch/>
        </p:blipFill>
        <p:spPr>
          <a:xfrm rot="5400000">
            <a:off x="583047" y="3476335"/>
            <a:ext cx="2798618" cy="396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6541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AB785-8985-A80E-806D-943192AADD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1672" y="2766219"/>
            <a:ext cx="6966527" cy="1325563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Section title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1F3A676-D461-4214-79CA-6A116613841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32250" y="4316413"/>
            <a:ext cx="6965950" cy="1084262"/>
          </a:xfrm>
        </p:spPr>
        <p:txBody>
          <a:bodyPr anchor="ctr"/>
          <a:lstStyle>
            <a:lvl1pPr marL="0" indent="0">
              <a:buNone/>
              <a:defRPr cap="all" spc="300" baseline="0"/>
            </a:lvl1pPr>
          </a:lstStyle>
          <a:p>
            <a:pPr lvl="0"/>
            <a:r>
              <a:rPr lang="en-US" dirty="0"/>
              <a:t>Presenter Name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75427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38948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AB785-8985-A80E-806D-943192AADD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1672" y="2766219"/>
            <a:ext cx="6966527" cy="1325563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Section title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1F3A676-D461-4214-79CA-6A116613841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32250" y="4316413"/>
            <a:ext cx="6965950" cy="1084262"/>
          </a:xfrm>
        </p:spPr>
        <p:txBody>
          <a:bodyPr anchor="ctr"/>
          <a:lstStyle>
            <a:lvl1pPr marL="0" indent="0">
              <a:buNone/>
              <a:defRPr cap="all" spc="300" baseline="0"/>
            </a:lvl1pPr>
          </a:lstStyle>
          <a:p>
            <a:pPr lvl="0"/>
            <a:r>
              <a:rPr lang="en-US" dirty="0"/>
              <a:t>Presenter Name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5831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ing Presenter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575E2-058B-7E11-CD53-2539375E87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Introducing your presenters</a:t>
            </a:r>
            <a:endParaRPr lang="en-GB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4A48518-35F9-535A-C077-59E61401884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200" y="1606550"/>
            <a:ext cx="3521075" cy="3384550"/>
          </a:xfrm>
          <a:ln>
            <a:solidFill>
              <a:schemeClr val="accent3"/>
            </a:solidFill>
          </a:ln>
        </p:spPr>
        <p:txBody>
          <a:bodyPr/>
          <a:lstStyle>
            <a:lvl1pPr>
              <a:defRPr>
                <a:ln>
                  <a:solidFill>
                    <a:schemeClr val="accent3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ADD18D3C-B836-DFCD-D7DB-1701542FE7B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929410" y="1606550"/>
            <a:ext cx="3521075" cy="3384550"/>
          </a:xfrm>
          <a:ln>
            <a:solidFill>
              <a:schemeClr val="accent3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FD1FC4F-0D7B-E5CA-BD1E-29065B1B145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76363" y="4606925"/>
            <a:ext cx="3552825" cy="1358038"/>
          </a:xfr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marL="0" indent="0">
              <a:buNone/>
              <a:defRPr sz="12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Name, Organisation, and Role</a:t>
            </a:r>
            <a:endParaRPr lang="en-GB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540BE4E4-02A2-6F97-B571-E7208D0B09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67795" y="4607667"/>
            <a:ext cx="3552825" cy="1358039"/>
          </a:xfr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marL="0" indent="0">
              <a:buNone/>
              <a:defRPr sz="12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Name, Organisation, and Role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3140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ing Presenters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575E2-058B-7E11-CD53-2539375E87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Introducing your presenters</a:t>
            </a:r>
            <a:endParaRPr lang="en-GB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4A48518-35F9-535A-C077-59E61401884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200" y="1606550"/>
            <a:ext cx="2631393" cy="3153457"/>
          </a:xfrm>
          <a:ln>
            <a:solidFill>
              <a:schemeClr val="accent3"/>
            </a:solidFill>
          </a:ln>
        </p:spPr>
        <p:txBody>
          <a:bodyPr/>
          <a:lstStyle>
            <a:lvl1pPr>
              <a:defRPr>
                <a:ln>
                  <a:solidFill>
                    <a:schemeClr val="accent3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ADD18D3C-B836-DFCD-D7DB-1701542FE7B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117560" y="1606550"/>
            <a:ext cx="2631393" cy="3401286"/>
          </a:xfrm>
          <a:ln>
            <a:solidFill>
              <a:schemeClr val="accent3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FD1FC4F-0D7B-E5CA-BD1E-29065B1B145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34648" y="4427664"/>
            <a:ext cx="2982912" cy="1135849"/>
          </a:xfr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marL="0" indent="0">
              <a:buNone/>
              <a:defRPr sz="12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Name, Organisation, and Role</a:t>
            </a:r>
            <a:endParaRPr lang="en-GB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540BE4E4-02A2-6F97-B571-E7208D0B09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14007" y="4440282"/>
            <a:ext cx="2982913" cy="1135107"/>
          </a:xfr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marL="0" indent="0">
              <a:buNone/>
              <a:defRPr sz="12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Name, Organisation, and Role</a:t>
            </a:r>
            <a:endParaRPr lang="en-GB" dirty="0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A98B74B8-0426-0468-EDAA-F71E7C8A76D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491662" y="1606550"/>
            <a:ext cx="2631393" cy="3401286"/>
          </a:xfrm>
          <a:ln>
            <a:solidFill>
              <a:schemeClr val="accent3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17FE27AF-59F4-8B4D-0BC2-3B7AC8A6FD9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787371" y="4440281"/>
            <a:ext cx="2982913" cy="1135107"/>
          </a:xfr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marL="0" indent="0">
              <a:buNone/>
              <a:defRPr sz="12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Name, Organisation, and Role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756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ing Presenters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575E2-058B-7E11-CD53-2539375E87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Introducing your presenters</a:t>
            </a:r>
            <a:endParaRPr lang="en-GB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4A48518-35F9-535A-C077-59E61401884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200" y="1922804"/>
            <a:ext cx="1964821" cy="2324485"/>
          </a:xfrm>
          <a:ln>
            <a:solidFill>
              <a:schemeClr val="accent3"/>
            </a:solidFill>
          </a:ln>
        </p:spPr>
        <p:txBody>
          <a:bodyPr/>
          <a:lstStyle>
            <a:lvl1pPr>
              <a:defRPr>
                <a:ln>
                  <a:solidFill>
                    <a:schemeClr val="accent3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FD1FC4F-0D7B-E5CA-BD1E-29065B1B145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247289"/>
            <a:ext cx="1964821" cy="1374930"/>
          </a:xfr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marL="0" indent="0">
              <a:buNone/>
              <a:defRPr sz="12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Name, Organisation, and Role</a:t>
            </a:r>
            <a:endParaRPr lang="en-GB" dirty="0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2C602C5F-F1E1-2B20-CC7B-72A761E31A1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38144" y="1922804"/>
            <a:ext cx="1964821" cy="2324485"/>
          </a:xfrm>
          <a:ln>
            <a:solidFill>
              <a:schemeClr val="accent3"/>
            </a:solidFill>
          </a:ln>
        </p:spPr>
        <p:txBody>
          <a:bodyPr/>
          <a:lstStyle>
            <a:lvl1pPr>
              <a:defRPr>
                <a:ln>
                  <a:solidFill>
                    <a:schemeClr val="accent3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16E191BD-962D-F291-3568-61150F6B342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144" y="4247289"/>
            <a:ext cx="1964821" cy="1374930"/>
          </a:xfr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marL="0" indent="0">
              <a:buNone/>
              <a:defRPr sz="12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Name, Organisation, and Role</a:t>
            </a:r>
            <a:endParaRPr lang="en-GB" dirty="0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B433CF78-ADFA-AA45-DC89-9873A0EC72E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638088" y="1922804"/>
            <a:ext cx="1964821" cy="2324485"/>
          </a:xfrm>
          <a:ln>
            <a:solidFill>
              <a:schemeClr val="accent3"/>
            </a:solidFill>
          </a:ln>
        </p:spPr>
        <p:txBody>
          <a:bodyPr/>
          <a:lstStyle>
            <a:lvl1pPr>
              <a:defRPr>
                <a:ln>
                  <a:solidFill>
                    <a:schemeClr val="accent3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0B502E78-7066-D212-6CF2-493F948DBAF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38088" y="4247289"/>
            <a:ext cx="1964821" cy="1374930"/>
          </a:xfr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marL="0" indent="0">
              <a:buNone/>
              <a:defRPr sz="12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Name, Organisation, and Role</a:t>
            </a:r>
            <a:endParaRPr lang="en-GB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6B93B762-A71B-FA3C-88AE-C60700E46AE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038032" y="1922804"/>
            <a:ext cx="1964821" cy="2324485"/>
          </a:xfrm>
          <a:ln>
            <a:solidFill>
              <a:schemeClr val="accent3"/>
            </a:solidFill>
          </a:ln>
        </p:spPr>
        <p:txBody>
          <a:bodyPr/>
          <a:lstStyle>
            <a:lvl1pPr>
              <a:defRPr>
                <a:ln>
                  <a:solidFill>
                    <a:schemeClr val="accent3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B8392AAC-125B-C445-4ED3-55B95A97C6B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38032" y="4247289"/>
            <a:ext cx="1964821" cy="1374930"/>
          </a:xfr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marL="0" indent="0">
              <a:buNone/>
              <a:defRPr sz="12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Name, Organisation, and Role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4283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ing Presenters (5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575E2-058B-7E11-CD53-2539375E87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Introducing your presenters</a:t>
            </a:r>
            <a:endParaRPr lang="en-GB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4A48518-35F9-535A-C077-59E61401884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200" y="1922804"/>
            <a:ext cx="1964821" cy="2324485"/>
          </a:xfrm>
          <a:ln>
            <a:solidFill>
              <a:schemeClr val="accent3"/>
            </a:solidFill>
          </a:ln>
        </p:spPr>
        <p:txBody>
          <a:bodyPr/>
          <a:lstStyle>
            <a:lvl1pPr>
              <a:defRPr>
                <a:ln>
                  <a:solidFill>
                    <a:schemeClr val="accent3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FD1FC4F-0D7B-E5CA-BD1E-29065B1B145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247289"/>
            <a:ext cx="1964821" cy="1374930"/>
          </a:xfr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marL="0" indent="0">
              <a:buNone/>
              <a:defRPr sz="12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Name, Organisation, and Role</a:t>
            </a:r>
            <a:endParaRPr lang="en-GB" dirty="0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2C602C5F-F1E1-2B20-CC7B-72A761E31A1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041593" y="1922804"/>
            <a:ext cx="1964821" cy="2324485"/>
          </a:xfrm>
          <a:ln>
            <a:solidFill>
              <a:schemeClr val="accent3"/>
            </a:solidFill>
          </a:ln>
        </p:spPr>
        <p:txBody>
          <a:bodyPr/>
          <a:lstStyle>
            <a:lvl1pPr>
              <a:defRPr>
                <a:ln>
                  <a:solidFill>
                    <a:schemeClr val="accent3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16E191BD-962D-F291-3568-61150F6B342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41593" y="4247289"/>
            <a:ext cx="1964821" cy="1374930"/>
          </a:xfr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marL="0" indent="0">
              <a:buNone/>
              <a:defRPr sz="12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Name, Organisation, and Role</a:t>
            </a:r>
            <a:endParaRPr lang="en-GB" dirty="0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B433CF78-ADFA-AA45-DC89-9873A0EC72E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244986" y="1922804"/>
            <a:ext cx="1964821" cy="2324485"/>
          </a:xfrm>
          <a:ln>
            <a:solidFill>
              <a:schemeClr val="accent3"/>
            </a:solidFill>
          </a:ln>
        </p:spPr>
        <p:txBody>
          <a:bodyPr/>
          <a:lstStyle>
            <a:lvl1pPr>
              <a:defRPr>
                <a:ln>
                  <a:solidFill>
                    <a:schemeClr val="accent3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0B502E78-7066-D212-6CF2-493F948DBAF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44986" y="4247289"/>
            <a:ext cx="1964821" cy="1374930"/>
          </a:xfr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marL="0" indent="0">
              <a:buNone/>
              <a:defRPr sz="12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Name, Organisation, and Role</a:t>
            </a:r>
            <a:endParaRPr lang="en-GB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6B93B762-A71B-FA3C-88AE-C60700E46AE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448379" y="1922804"/>
            <a:ext cx="1964821" cy="2324485"/>
          </a:xfrm>
          <a:ln>
            <a:solidFill>
              <a:schemeClr val="accent3"/>
            </a:solidFill>
          </a:ln>
        </p:spPr>
        <p:txBody>
          <a:bodyPr/>
          <a:lstStyle>
            <a:lvl1pPr>
              <a:defRPr>
                <a:ln>
                  <a:solidFill>
                    <a:schemeClr val="accent3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B8392AAC-125B-C445-4ED3-55B95A97C6B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48379" y="4247289"/>
            <a:ext cx="1964821" cy="1374930"/>
          </a:xfr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marL="0" indent="0">
              <a:buNone/>
              <a:defRPr sz="12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Name, Organisation, and Role</a:t>
            </a:r>
            <a:endParaRPr lang="en-GB" dirty="0"/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1026378F-2B6D-A76B-2223-03BA0201170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651772" y="1922804"/>
            <a:ext cx="1964821" cy="2324485"/>
          </a:xfrm>
          <a:ln>
            <a:solidFill>
              <a:schemeClr val="accent3"/>
            </a:solidFill>
          </a:ln>
        </p:spPr>
        <p:txBody>
          <a:bodyPr/>
          <a:lstStyle>
            <a:lvl1pPr>
              <a:defRPr>
                <a:ln>
                  <a:solidFill>
                    <a:schemeClr val="accent3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049C53E0-976D-51D9-76C6-8765075B95C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651772" y="4247289"/>
            <a:ext cx="1964821" cy="1374930"/>
          </a:xfr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marL="0" indent="0">
              <a:buNone/>
              <a:defRPr sz="12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Name, Organisation, and Role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7473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ing Presenters (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4A48518-35F9-535A-C077-59E61401884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6765" y="1555104"/>
            <a:ext cx="1212791" cy="1076770"/>
          </a:xfrm>
          <a:ln>
            <a:solidFill>
              <a:schemeClr val="accent3"/>
            </a:solidFill>
          </a:ln>
        </p:spPr>
        <p:txBody>
          <a:bodyPr/>
          <a:lstStyle>
            <a:lvl1pPr>
              <a:defRPr>
                <a:ln>
                  <a:solidFill>
                    <a:schemeClr val="accent3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FD1FC4F-0D7B-E5CA-BD1E-29065B1B145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38101" y="1559492"/>
            <a:ext cx="2546646" cy="1076770"/>
          </a:xfr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marL="0" indent="0">
              <a:buNone/>
              <a:defRPr sz="12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Name, Organisation, and Role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ABA584D-131C-4FE5-4723-6CCA5DF91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9" name="Picture Placeholder 3">
            <a:extLst>
              <a:ext uri="{FF2B5EF4-FFF2-40B4-BE49-F238E27FC236}">
                <a16:creationId xmlns:a16="http://schemas.microsoft.com/office/drawing/2014/main" id="{4798FD8A-4C75-DC5D-971A-434AE12023E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08220" y="2886227"/>
            <a:ext cx="1212791" cy="1076770"/>
          </a:xfrm>
          <a:ln>
            <a:solidFill>
              <a:schemeClr val="accent3"/>
            </a:solidFill>
          </a:ln>
        </p:spPr>
        <p:txBody>
          <a:bodyPr/>
          <a:lstStyle>
            <a:lvl1pPr>
              <a:defRPr>
                <a:ln>
                  <a:solidFill>
                    <a:schemeClr val="accent3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D0F7DDD9-E56C-0E60-A01D-90DC5DCA863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29556" y="2890615"/>
            <a:ext cx="2546646" cy="1076770"/>
          </a:xfr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marL="0" indent="0">
              <a:buNone/>
              <a:defRPr sz="12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Name, Organisation, and Role</a:t>
            </a:r>
            <a:endParaRPr lang="en-GB" dirty="0"/>
          </a:p>
        </p:txBody>
      </p: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8B33D693-FDD8-B537-D436-FF835DB1BAA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316765" y="4226126"/>
            <a:ext cx="1212791" cy="1076770"/>
          </a:xfrm>
          <a:ln>
            <a:solidFill>
              <a:schemeClr val="accent3"/>
            </a:solidFill>
          </a:ln>
        </p:spPr>
        <p:txBody>
          <a:bodyPr/>
          <a:lstStyle>
            <a:lvl1pPr>
              <a:defRPr>
                <a:ln>
                  <a:solidFill>
                    <a:schemeClr val="accent3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C65ECCA4-0426-B864-2295-86DFF0C594B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38101" y="4230514"/>
            <a:ext cx="2546646" cy="1076770"/>
          </a:xfr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marL="0" indent="0">
              <a:buNone/>
              <a:defRPr sz="12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Name, Organisation, and Role</a:t>
            </a:r>
            <a:endParaRPr lang="en-GB" dirty="0"/>
          </a:p>
        </p:txBody>
      </p:sp>
      <p:sp>
        <p:nvSpPr>
          <p:cNvPr id="23" name="Picture Placeholder 3">
            <a:extLst>
              <a:ext uri="{FF2B5EF4-FFF2-40B4-BE49-F238E27FC236}">
                <a16:creationId xmlns:a16="http://schemas.microsoft.com/office/drawing/2014/main" id="{DBE615FE-D98B-6957-5528-2D1F6959E1E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096000" y="2082908"/>
            <a:ext cx="1212791" cy="1076770"/>
          </a:xfrm>
          <a:ln>
            <a:solidFill>
              <a:schemeClr val="accent3"/>
            </a:solidFill>
          </a:ln>
        </p:spPr>
        <p:txBody>
          <a:bodyPr/>
          <a:lstStyle>
            <a:lvl1pPr>
              <a:defRPr>
                <a:ln>
                  <a:solidFill>
                    <a:schemeClr val="accent3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035740DC-C0F3-A6E3-33D3-212FEBA7389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17336" y="2087296"/>
            <a:ext cx="2546646" cy="1076770"/>
          </a:xfr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marL="0" indent="0">
              <a:buNone/>
              <a:defRPr sz="12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Name, Organisation, and Role</a:t>
            </a:r>
            <a:endParaRPr lang="en-GB" dirty="0"/>
          </a:p>
        </p:txBody>
      </p:sp>
      <p:sp>
        <p:nvSpPr>
          <p:cNvPr id="25" name="Picture Placeholder 3">
            <a:extLst>
              <a:ext uri="{FF2B5EF4-FFF2-40B4-BE49-F238E27FC236}">
                <a16:creationId xmlns:a16="http://schemas.microsoft.com/office/drawing/2014/main" id="{30046BA3-50A6-F220-A1A1-8AD39F38BA9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096000" y="3420224"/>
            <a:ext cx="1212791" cy="1076770"/>
          </a:xfrm>
          <a:ln>
            <a:solidFill>
              <a:schemeClr val="accent3"/>
            </a:solidFill>
          </a:ln>
        </p:spPr>
        <p:txBody>
          <a:bodyPr/>
          <a:lstStyle>
            <a:lvl1pPr>
              <a:defRPr>
                <a:ln>
                  <a:solidFill>
                    <a:schemeClr val="accent3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26FCB1F9-B6A0-0E5C-2002-88CFF6CC127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317336" y="3424612"/>
            <a:ext cx="2546646" cy="1076770"/>
          </a:xfr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marL="0" indent="0">
              <a:buNone/>
              <a:defRPr sz="12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Name, Organisation, and Role</a:t>
            </a:r>
            <a:endParaRPr lang="en-GB" dirty="0"/>
          </a:p>
        </p:txBody>
      </p:sp>
      <p:sp>
        <p:nvSpPr>
          <p:cNvPr id="27" name="Picture Placeholder 3">
            <a:extLst>
              <a:ext uri="{FF2B5EF4-FFF2-40B4-BE49-F238E27FC236}">
                <a16:creationId xmlns:a16="http://schemas.microsoft.com/office/drawing/2014/main" id="{43243EF0-87A9-C26C-2F8B-BEFB11EFDFB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96000" y="4760123"/>
            <a:ext cx="1212791" cy="1076770"/>
          </a:xfrm>
          <a:ln>
            <a:solidFill>
              <a:schemeClr val="accent3"/>
            </a:solidFill>
          </a:ln>
        </p:spPr>
        <p:txBody>
          <a:bodyPr/>
          <a:lstStyle>
            <a:lvl1pPr>
              <a:defRPr>
                <a:ln>
                  <a:solidFill>
                    <a:schemeClr val="accent3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E74B089C-F527-0CC4-758C-19275ACD01E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317336" y="4764511"/>
            <a:ext cx="2546646" cy="1076770"/>
          </a:xfr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marL="0" indent="0">
              <a:buNone/>
              <a:defRPr sz="12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Name, Organisation, and Role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4191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CBE58-3C95-88A6-3034-285FB763C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454154-D7E6-35FB-BDEF-AC21C9A2E7E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06463" y="1939895"/>
            <a:ext cx="9217025" cy="41783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557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CBE58-3C95-88A6-3034-285FB763C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able Placeholder 5">
            <a:extLst>
              <a:ext uri="{FF2B5EF4-FFF2-40B4-BE49-F238E27FC236}">
                <a16:creationId xmlns:a16="http://schemas.microsoft.com/office/drawing/2014/main" id="{98F02729-A620-B77C-1AB7-B18A01C3A1E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838200" y="2084388"/>
            <a:ext cx="9285288" cy="3957637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2568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9D8B19-4CF9-7221-824B-C5C65D9F8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284855" cy="6601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9587E0-8444-2E77-3E29-545A8C9A4E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7" name="Picture 6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AC7D8C0D-C6C7-7E72-B6FA-0B12BBAB5F28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4899" y="169934"/>
            <a:ext cx="1522246" cy="105049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C82288A-F5D2-CD23-755A-CE3049385CED}"/>
              </a:ext>
            </a:extLst>
          </p:cNvPr>
          <p:cNvSpPr/>
          <p:nvPr userDrawn="1"/>
        </p:nvSpPr>
        <p:spPr>
          <a:xfrm>
            <a:off x="535707" y="312813"/>
            <a:ext cx="281987" cy="746260"/>
          </a:xfrm>
          <a:prstGeom prst="rect">
            <a:avLst/>
          </a:prstGeom>
          <a:solidFill>
            <a:srgbClr val="68A4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 green and white logo&#10;&#10;Description automatically generated with low confidence">
            <a:extLst>
              <a:ext uri="{FF2B5EF4-FFF2-40B4-BE49-F238E27FC236}">
                <a16:creationId xmlns:a16="http://schemas.microsoft.com/office/drawing/2014/main" id="{1B9CC3A9-E239-3780-0021-27F64AC0B6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6" t="12219" r="45066" b="44983"/>
          <a:stretch/>
        </p:blipFill>
        <p:spPr>
          <a:xfrm>
            <a:off x="10867906" y="5469307"/>
            <a:ext cx="1324094" cy="1388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014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8" r:id="rId13"/>
    <p:sldLayoutId id="2147483669" r:id="rId14"/>
    <p:sldLayoutId id="2147483660" r:id="rId15"/>
    <p:sldLayoutId id="2147483661" r:id="rId16"/>
    <p:sldLayoutId id="2147483662" r:id="rId17"/>
    <p:sldLayoutId id="2147483663" r:id="rId18"/>
    <p:sldLayoutId id="2147483664" r:id="rId19"/>
    <p:sldLayoutId id="2147483665" r:id="rId20"/>
    <p:sldLayoutId id="2147483670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cap="all" spc="300" baseline="0">
          <a:solidFill>
            <a:schemeClr val="accent3"/>
          </a:solidFill>
          <a:latin typeface="Roboto" panose="02000000000000000000" pitchFamily="2" charset="0"/>
          <a:ea typeface="Roboto" panose="02000000000000000000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70ADA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0ADA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0ADA3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0ADA3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0ADA3"/>
        </a:buClr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3016CE7F-84B1-ABD5-AB40-B64EF3BED19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07" y="483936"/>
            <a:ext cx="3599695" cy="2398781"/>
          </a:xfrm>
          <a:prstGeom prst="rect">
            <a:avLst/>
          </a:prstGeom>
        </p:spPr>
      </p:pic>
      <p:sp>
        <p:nvSpPr>
          <p:cNvPr id="6" name="Title Placeholder 5">
            <a:extLst>
              <a:ext uri="{FF2B5EF4-FFF2-40B4-BE49-F238E27FC236}">
                <a16:creationId xmlns:a16="http://schemas.microsoft.com/office/drawing/2014/main" id="{BEB85A62-8D90-8B0A-5214-1218CB843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7272" y="365125"/>
            <a:ext cx="696652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938C483-D67E-DB27-CEA5-95ADEE519C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315855"/>
            <a:ext cx="10515600" cy="28611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FA18B76-725F-D2E8-54A7-EBF1DD8CD8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r="44153" b="40965"/>
          <a:stretch/>
        </p:blipFill>
        <p:spPr>
          <a:xfrm>
            <a:off x="10978999" y="5238309"/>
            <a:ext cx="1213002" cy="161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269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cap="all" spc="300" baseline="0">
          <a:solidFill>
            <a:schemeClr val="bg1"/>
          </a:solidFill>
          <a:latin typeface="Roboto" panose="02000000000000000000" pitchFamily="2" charset="0"/>
          <a:ea typeface="Roboto" panose="02000000000000000000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70ADA3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0ADA3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0ADA3"/>
        </a:buClr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0ADA3"/>
        </a:buClr>
        <a:buFont typeface="Arial" panose="020B0604020202020204" pitchFamily="34" charset="0"/>
        <a:buChar char="•"/>
        <a:defRPr sz="1200" kern="1200">
          <a:solidFill>
            <a:schemeClr val="bg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0ADA3"/>
        </a:buClr>
        <a:buFont typeface="Arial" panose="020B0604020202020204" pitchFamily="34" charset="0"/>
        <a:buChar char="•"/>
        <a:defRPr sz="1100" kern="1200">
          <a:solidFill>
            <a:schemeClr val="bg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19.xml"/><Relationship Id="rId7" Type="http://schemas.openxmlformats.org/officeDocument/2006/relationships/image" Target="../media/image9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24.xml"/><Relationship Id="rId7" Type="http://schemas.openxmlformats.org/officeDocument/2006/relationships/image" Target="../media/image9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4.xml"/><Relationship Id="rId7" Type="http://schemas.openxmlformats.org/officeDocument/2006/relationships/image" Target="../media/image9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9.xml"/><Relationship Id="rId7" Type="http://schemas.openxmlformats.org/officeDocument/2006/relationships/image" Target="../media/image9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14.xml"/><Relationship Id="rId7" Type="http://schemas.openxmlformats.org/officeDocument/2006/relationships/image" Target="../media/image9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Layout" Target="../slideLayouts/slideLayout22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D0C2B-7BF1-3915-E681-6021F531D6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/>
              <a:t>Emar</a:t>
            </a:r>
            <a:r>
              <a:rPr lang="en-GB" dirty="0"/>
              <a:t> refresher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510E5E-697D-4331-038A-BC23DF000C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28 February 2023</a:t>
            </a:r>
          </a:p>
        </p:txBody>
      </p:sp>
    </p:spTree>
    <p:extLst>
      <p:ext uri="{BB962C8B-B14F-4D97-AF65-F5344CB8AC3E}">
        <p14:creationId xmlns:p14="http://schemas.microsoft.com/office/powerpoint/2010/main" val="4249650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0DABB-9296-FDB0-E562-D1B45488F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2250" y="2990850"/>
            <a:ext cx="6966527" cy="1325563"/>
          </a:xfrm>
        </p:spPr>
        <p:txBody>
          <a:bodyPr>
            <a:normAutofit/>
          </a:bodyPr>
          <a:lstStyle/>
          <a:p>
            <a:r>
              <a:rPr lang="en-GB" sz="2800" dirty="0">
                <a:latin typeface="Roboto" panose="02000000000000000000" pitchFamily="2" charset="0"/>
                <a:ea typeface="Roboto" panose="02000000000000000000" pitchFamily="2" charset="0"/>
              </a:rPr>
              <a:t>Demonstration Part 2 – Digitalised REC in the Digital Navigator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3C8D1C-9736-081E-4D60-57FAF1DD1D9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Rosalind Timperley</a:t>
            </a:r>
          </a:p>
        </p:txBody>
      </p:sp>
    </p:spTree>
    <p:extLst>
      <p:ext uri="{BB962C8B-B14F-4D97-AF65-F5344CB8AC3E}">
        <p14:creationId xmlns:p14="http://schemas.microsoft.com/office/powerpoint/2010/main" val="12216318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4D4A4B-FBBB-2390-EBEA-B1F40277202D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670" y="508000"/>
            <a:ext cx="1219200" cy="5101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5D1414-2A76-3740-23EB-21DC8E7DD8F1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2209800"/>
            <a:ext cx="2438400" cy="24384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127FA31-2C74-DA00-F65B-2A7398609405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200400" y="2571750"/>
            <a:ext cx="8483600" cy="1714500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600" b="1">
                <a:solidFill>
                  <a:srgbClr val="5B5B5B"/>
                </a:solidFill>
              </a:rPr>
              <a:t>Audience Q&amp;A Session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C8EA78-BFA6-DB72-5CBF-D30B3976A8E3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200400" y="6096000"/>
            <a:ext cx="8737600" cy="510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300" b="1">
                <a:solidFill>
                  <a:srgbClr val="5B5B5B"/>
                </a:solidFill>
              </a:rPr>
              <a:t>ⓘ</a:t>
            </a:r>
            <a:r>
              <a:rPr lang="en-GB" sz="1400">
                <a:solidFill>
                  <a:srgbClr val="5B5B5B"/>
                </a:solidFill>
              </a:rPr>
              <a:t> Start presenting to display the audience questions on this slide.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057839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6C609D-1DED-EF85-05AA-9F26D17DC911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670" y="508000"/>
            <a:ext cx="1219200" cy="5101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73923BC-591F-A9F3-92D2-DA68746DC77D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2209800"/>
            <a:ext cx="2438400" cy="24384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83C8B87-799D-EA5E-74E9-248C920AB0B0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200400" y="2571750"/>
            <a:ext cx="8483600" cy="1714500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600" b="1">
                <a:solidFill>
                  <a:srgbClr val="5B5B5B"/>
                </a:solidFill>
              </a:rPr>
              <a:t>Feedback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37A449C-08EE-85B1-746D-E26F7ACA8A63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200400" y="6096000"/>
            <a:ext cx="8737600" cy="510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300" b="1">
                <a:solidFill>
                  <a:srgbClr val="5B5B5B"/>
                </a:solidFill>
              </a:rPr>
              <a:t>ⓘ</a:t>
            </a:r>
            <a:r>
              <a:rPr lang="en-GB" sz="1400">
                <a:solidFill>
                  <a:srgbClr val="5B5B5B"/>
                </a:solidFill>
              </a:rPr>
              <a:t> Start presenting to display the poll results on this slide.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589352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2A7D5-1EE1-44B5-DC76-072639BE36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Thanks for attending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E65A6E-0373-5FE6-E55C-FA9DA7989A1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Contact us: enquiries@recmanager.co.uk</a:t>
            </a:r>
          </a:p>
        </p:txBody>
      </p:sp>
    </p:spTree>
    <p:extLst>
      <p:ext uri="{BB962C8B-B14F-4D97-AF65-F5344CB8AC3E}">
        <p14:creationId xmlns:p14="http://schemas.microsoft.com/office/powerpoint/2010/main" val="1876557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BA62B45B-186C-5BC8-00BF-1F76C89A99E6}"/>
              </a:ext>
            </a:extLst>
          </p:cNvPr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9" r="11339"/>
          <a:stretch>
            <a:fillRect/>
          </a:stretch>
        </p:blipFill>
        <p:spPr bwMode="auto">
          <a:prstGeom prst="rect">
            <a:avLst/>
          </a:prstGeom>
          <a:ln w="19050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982072-0912-1713-2F76-353B333EE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Introducing Your presenters</a:t>
            </a: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4FD8F68C-56E7-80EB-68EF-994C8E68327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11631" r="11631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DE60CF-96DE-51D2-8B01-D4D02ED3ACD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34648" y="4427664"/>
            <a:ext cx="2888170" cy="1135849"/>
          </a:xfrm>
        </p:spPr>
        <p:txBody>
          <a:bodyPr/>
          <a:lstStyle/>
          <a:p>
            <a:r>
              <a:rPr lang="en-GB" sz="1800" dirty="0"/>
              <a:t>Jaypee Ambon</a:t>
            </a:r>
            <a:endParaRPr lang="en-GB" dirty="0"/>
          </a:p>
          <a:p>
            <a:r>
              <a:rPr lang="en-GB" dirty="0"/>
              <a:t>REC Code Manager</a:t>
            </a:r>
          </a:p>
          <a:p>
            <a:r>
              <a:rPr lang="en-GB" dirty="0"/>
              <a:t>Technical Services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3F731BB-958D-F336-3C08-3C00B6345C6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sz="1800" dirty="0"/>
              <a:t>Rosalind Timperley </a:t>
            </a:r>
            <a:endParaRPr lang="en-GB" dirty="0"/>
          </a:p>
          <a:p>
            <a:r>
              <a:rPr lang="en-GB" dirty="0"/>
              <a:t>REC Code Manager</a:t>
            </a:r>
          </a:p>
          <a:p>
            <a:r>
              <a:rPr lang="en-GB" dirty="0"/>
              <a:t>Technical Services</a:t>
            </a:r>
          </a:p>
        </p:txBody>
      </p:sp>
      <p:pic>
        <p:nvPicPr>
          <p:cNvPr id="4" name="Picture Placeholder 3" descr="A picture containing person, person, wall, posing&#10;&#10;Description automatically generated">
            <a:extLst>
              <a:ext uri="{FF2B5EF4-FFF2-40B4-BE49-F238E27FC236}">
                <a16:creationId xmlns:a16="http://schemas.microsoft.com/office/drawing/2014/main" id="{71CC2AD4-2BD6-A835-B245-302A5FB5588E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3" r="24193"/>
          <a:stretch>
            <a:fillRect/>
          </a:stretch>
        </p:blipFill>
        <p:spPr/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9E2836F-155D-369A-49DC-9DFD3D7D173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sz="1800" dirty="0"/>
              <a:t>Paul Rocke</a:t>
            </a:r>
            <a:endParaRPr lang="en-GB" dirty="0"/>
          </a:p>
          <a:p>
            <a:r>
              <a:rPr lang="en-GB" dirty="0"/>
              <a:t>REC Code Manager</a:t>
            </a:r>
          </a:p>
          <a:p>
            <a:r>
              <a:rPr lang="en-GB" dirty="0"/>
              <a:t>Head of Communications</a:t>
            </a:r>
          </a:p>
        </p:txBody>
      </p:sp>
    </p:spTree>
    <p:extLst>
      <p:ext uri="{BB962C8B-B14F-4D97-AF65-F5344CB8AC3E}">
        <p14:creationId xmlns:p14="http://schemas.microsoft.com/office/powerpoint/2010/main" val="684095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A7928-5B43-93A9-21F8-7FAE512A3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Housekeeping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C3C426CD-529C-21E7-B9D5-16C42110F75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82" r="33482"/>
          <a:stretch/>
        </p:blipFill>
        <p:spPr>
          <a:xfrm>
            <a:off x="8158131" y="1836737"/>
            <a:ext cx="1964924" cy="4460875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88CC2C-0106-9DF9-F6A0-D7783DE8084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Videos and microphones</a:t>
            </a:r>
          </a:p>
          <a:p>
            <a:r>
              <a:rPr lang="en-GB" dirty="0"/>
              <a:t>Event recording</a:t>
            </a:r>
          </a:p>
          <a:p>
            <a:r>
              <a:rPr lang="en-GB" dirty="0"/>
              <a:t>Use of Slido</a:t>
            </a:r>
          </a:p>
          <a:p>
            <a:r>
              <a:rPr lang="en-GB" dirty="0"/>
              <a:t>Opportunities for Q&amp;A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9811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B412F2-40FC-B79A-D9AA-2CFB7869EABC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670" y="508000"/>
            <a:ext cx="1219200" cy="5101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AA1133A-BEFC-BFA3-FF8C-AC2ACA090485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2209800"/>
            <a:ext cx="2438400" cy="24384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163A52E-34EB-F4FC-3351-B570B86113BC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200400" y="2571750"/>
            <a:ext cx="8483600" cy="1714500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3600" b="1">
                <a:solidFill>
                  <a:srgbClr val="5B5B5B"/>
                </a:solidFill>
              </a:rPr>
              <a:t>Join at slido.com</a:t>
            </a:r>
            <a:br>
              <a:rPr lang="da-DK" sz="3600" b="1">
                <a:solidFill>
                  <a:srgbClr val="5B5B5B"/>
                </a:solidFill>
              </a:rPr>
            </a:br>
            <a:r>
              <a:rPr lang="da-DK" sz="3600" b="1">
                <a:solidFill>
                  <a:srgbClr val="5B5B5B"/>
                </a:solidFill>
              </a:rPr>
              <a:t>#3811158</a:t>
            </a:r>
            <a:endParaRPr lang="en-GB" sz="3600" b="1">
              <a:solidFill>
                <a:srgbClr val="5B5B5B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4D179FC-557C-9AA2-8C43-88098A6A34D9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200400" y="6096000"/>
            <a:ext cx="8737600" cy="510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300" b="1">
                <a:solidFill>
                  <a:srgbClr val="5B5B5B"/>
                </a:solidFill>
              </a:rPr>
              <a:t>ⓘ</a:t>
            </a:r>
            <a:r>
              <a:rPr lang="en-GB" sz="1400">
                <a:solidFill>
                  <a:srgbClr val="5B5B5B"/>
                </a:solidFill>
              </a:rPr>
              <a:t> Start presenting to display the joining instructions on this slide.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24781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9F552-98A8-7B6D-CDB0-DB93F5EA3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Agenda For today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F86CF725-B62F-45BF-428A-61A8EEF73994}"/>
              </a:ext>
            </a:extLst>
          </p:cNvPr>
          <p:cNvGraphicFramePr>
            <a:graphicFrameLocks noGrp="1"/>
          </p:cNvGraphicFramePr>
          <p:nvPr>
            <p:ph type="tbl" sz="quarter" idx="10"/>
            <p:extLst>
              <p:ext uri="{D42A27DB-BD31-4B8C-83A1-F6EECF244321}">
                <p14:modId xmlns:p14="http://schemas.microsoft.com/office/powerpoint/2010/main" val="227415336"/>
              </p:ext>
            </p:extLst>
          </p:nvPr>
        </p:nvGraphicFramePr>
        <p:xfrm>
          <a:off x="838200" y="2084388"/>
          <a:ext cx="9284854" cy="22199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77000">
                  <a:extLst>
                    <a:ext uri="{9D8B030D-6E8A-4147-A177-3AD203B41FA5}">
                      <a16:colId xmlns:a16="http://schemas.microsoft.com/office/drawing/2014/main" val="2119900406"/>
                    </a:ext>
                  </a:extLst>
                </a:gridCol>
                <a:gridCol w="2807854">
                  <a:extLst>
                    <a:ext uri="{9D8B030D-6E8A-4147-A177-3AD203B41FA5}">
                      <a16:colId xmlns:a16="http://schemas.microsoft.com/office/drawing/2014/main" val="18933078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600" cap="all" spc="300" baseline="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Agenda Item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600" cap="all" spc="300" baseline="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Presenter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772380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Overview of the EMAR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Rosalind Timperley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998125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Demonstration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047279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Part 1 – Digitalised Retail Energy Code (REC) in IBM Jazz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Jaypee Ambon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5070940"/>
                  </a:ext>
                </a:extLst>
              </a:tr>
              <a:tr h="18292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Part 2 – Digitalised REC in the Digital Navigator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Rosalind Timperley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767114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Q&amp;A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Paul Rocke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538236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6783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4770D9B-815E-65CC-ADBD-481E930C3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digital version of the </a:t>
            </a:r>
            <a:r>
              <a:rPr lang="en-GB" dirty="0" err="1"/>
              <a:t>reC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490EDC1-BC83-2672-E4B2-336D25E1553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4511" y="2120711"/>
            <a:ext cx="6764991" cy="1592262"/>
          </a:xfrm>
        </p:spPr>
        <p:txBody>
          <a:bodyPr/>
          <a:lstStyle/>
          <a:p>
            <a:r>
              <a:rPr lang="en-GB" dirty="0"/>
              <a:t>The Energy Market Architecture Repository (EMAR) is the home of the Digital REC.</a:t>
            </a:r>
          </a:p>
          <a:p>
            <a:endParaRPr lang="en-GB" dirty="0"/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42C39422-F337-A104-A830-972B1D9C9C0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6957" r="16957"/>
          <a:stretch>
            <a:fillRect/>
          </a:stretch>
        </p:blipFill>
        <p:spPr>
          <a:xfrm>
            <a:off x="906464" y="1836738"/>
            <a:ext cx="1964924" cy="4460875"/>
          </a:xfrm>
          <a:prstGeom prst="rect">
            <a:avLst/>
          </a:prstGeom>
          <a:ln w="12700">
            <a:solidFill>
              <a:srgbClr val="4D8934"/>
            </a:solidFill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DE276BE-EAD3-3815-3592-549D04C26E3D}"/>
              </a:ext>
            </a:extLst>
          </p:cNvPr>
          <p:cNvSpPr/>
          <p:nvPr/>
        </p:nvSpPr>
        <p:spPr>
          <a:xfrm>
            <a:off x="2871388" y="1836738"/>
            <a:ext cx="7314071" cy="4460875"/>
          </a:xfrm>
          <a:prstGeom prst="rect">
            <a:avLst/>
          </a:prstGeom>
          <a:noFill/>
          <a:ln w="19050">
            <a:solidFill>
              <a:srgbClr val="7090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F262AD22-9590-67A1-767A-9C756CFEF829}"/>
              </a:ext>
            </a:extLst>
          </p:cNvPr>
          <p:cNvSpPr/>
          <p:nvPr/>
        </p:nvSpPr>
        <p:spPr>
          <a:xfrm rot="16200000">
            <a:off x="2694385" y="2188513"/>
            <a:ext cx="200823" cy="173123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D6B58FBF-471D-0950-5F5B-595038AA6897}"/>
              </a:ext>
            </a:extLst>
          </p:cNvPr>
          <p:cNvSpPr/>
          <p:nvPr/>
        </p:nvSpPr>
        <p:spPr>
          <a:xfrm rot="16200000">
            <a:off x="2694385" y="3087629"/>
            <a:ext cx="200823" cy="173123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C4B0ECB8-B442-7A7D-950D-BEA238613CB0}"/>
              </a:ext>
            </a:extLst>
          </p:cNvPr>
          <p:cNvSpPr/>
          <p:nvPr/>
        </p:nvSpPr>
        <p:spPr>
          <a:xfrm rot="16200000">
            <a:off x="2694385" y="3986745"/>
            <a:ext cx="200823" cy="173123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BEE754C-3714-2E9B-33E4-52C48A36AACB}"/>
              </a:ext>
            </a:extLst>
          </p:cNvPr>
          <p:cNvSpPr/>
          <p:nvPr/>
        </p:nvSpPr>
        <p:spPr>
          <a:xfrm>
            <a:off x="3308874" y="2696525"/>
            <a:ext cx="6606704" cy="216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32000">
                <a:srgbClr val="488A40"/>
              </a:gs>
              <a:gs pos="92000">
                <a:schemeClr val="accent5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5D33819-5DE4-D660-555C-2C5F283F9C76}"/>
              </a:ext>
            </a:extLst>
          </p:cNvPr>
          <p:cNvSpPr/>
          <p:nvPr/>
        </p:nvSpPr>
        <p:spPr>
          <a:xfrm>
            <a:off x="3317829" y="3667285"/>
            <a:ext cx="6606704" cy="216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32000">
                <a:srgbClr val="488A40"/>
              </a:gs>
              <a:gs pos="92000">
                <a:schemeClr val="accent5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19D627B-0704-B381-501B-9A6235FE9868}"/>
              </a:ext>
            </a:extLst>
          </p:cNvPr>
          <p:cNvSpPr txBox="1"/>
          <p:nvPr/>
        </p:nvSpPr>
        <p:spPr>
          <a:xfrm>
            <a:off x="3044511" y="2970773"/>
            <a:ext cx="60976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It contains the REC Schedules and the REC Data Specification.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D8DEBC2-46F3-751F-17D8-E0886528C2F6}"/>
              </a:ext>
            </a:extLst>
          </p:cNvPr>
          <p:cNvSpPr txBox="1"/>
          <p:nvPr/>
        </p:nvSpPr>
        <p:spPr>
          <a:xfrm>
            <a:off x="3044511" y="3897332"/>
            <a:ext cx="60976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There are two systems that sit within EMAR: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7187AC9-D24E-F5A2-3C40-B288C2698135}"/>
              </a:ext>
            </a:extLst>
          </p:cNvPr>
          <p:cNvSpPr/>
          <p:nvPr/>
        </p:nvSpPr>
        <p:spPr>
          <a:xfrm>
            <a:off x="3308874" y="4638045"/>
            <a:ext cx="3048794" cy="1486710"/>
          </a:xfrm>
          <a:prstGeom prst="rect">
            <a:avLst/>
          </a:prstGeom>
          <a:solidFill>
            <a:schemeClr val="accent6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IBM Jazz</a:t>
            </a:r>
          </a:p>
          <a:p>
            <a:pPr algn="ctr"/>
            <a:endParaRPr lang="en-GB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en-GB" sz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 original detailed view of the Codes Schedules, and the Data Specification, with the added ability to run reports, view market scenarios and more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335D3E3-0536-BD58-3886-459C9CFE364B}"/>
              </a:ext>
            </a:extLst>
          </p:cNvPr>
          <p:cNvSpPr/>
          <p:nvPr/>
        </p:nvSpPr>
        <p:spPr>
          <a:xfrm>
            <a:off x="6621181" y="4638045"/>
            <a:ext cx="3048794" cy="1486710"/>
          </a:xfrm>
          <a:prstGeom prst="rect">
            <a:avLst/>
          </a:prstGeom>
          <a:solidFill>
            <a:schemeClr val="accent6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Digital Navigator</a:t>
            </a:r>
          </a:p>
          <a:p>
            <a:pPr algn="ctr"/>
            <a:endParaRPr lang="en-GB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en-GB" sz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 simplified view of the Codes Schedules and the Data Specification</a:t>
            </a:r>
          </a:p>
          <a:p>
            <a:pPr algn="ctr"/>
            <a:endParaRPr lang="en-GB" sz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858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CD2B56-E8A5-019B-5B1C-12271B0513D4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670" y="508000"/>
            <a:ext cx="1219200" cy="5101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4000245-5CB3-7056-D470-2BE9B9C44118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2209800"/>
            <a:ext cx="2438400" cy="24384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959442F-6DA8-8CFF-FE77-004AFB5B0E16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200400" y="2571750"/>
            <a:ext cx="8483600" cy="1714500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600" b="1">
                <a:solidFill>
                  <a:srgbClr val="5B5B5B"/>
                </a:solidFill>
              </a:rPr>
              <a:t>Audience Q&amp;A Session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5B7DEC-B687-3056-24D9-ACFABC6C4C25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200400" y="6096000"/>
            <a:ext cx="8737600" cy="510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300" b="1">
                <a:solidFill>
                  <a:srgbClr val="5B5B5B"/>
                </a:solidFill>
              </a:rPr>
              <a:t>ⓘ</a:t>
            </a:r>
            <a:r>
              <a:rPr lang="en-GB" sz="1400">
                <a:solidFill>
                  <a:srgbClr val="5B5B5B"/>
                </a:solidFill>
              </a:rPr>
              <a:t> Start presenting to display the audience questions on this slide.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0823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0DABB-9296-FDB0-E562-D1B45488F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1673" y="3189731"/>
            <a:ext cx="6966527" cy="1325563"/>
          </a:xfrm>
        </p:spPr>
        <p:txBody>
          <a:bodyPr>
            <a:normAutofit/>
          </a:bodyPr>
          <a:lstStyle/>
          <a:p>
            <a:r>
              <a:rPr lang="en-GB" sz="2800" dirty="0">
                <a:latin typeface="Roboto" panose="02000000000000000000" pitchFamily="2" charset="0"/>
                <a:ea typeface="Roboto" panose="02000000000000000000" pitchFamily="2" charset="0"/>
              </a:rPr>
              <a:t>Demonstration Part 1 – Digitalised REC in IBM Jazz</a:t>
            </a:r>
            <a:br>
              <a:rPr lang="en-GB" sz="2800" dirty="0">
                <a:latin typeface="Roboto" panose="02000000000000000000" pitchFamily="2" charset="0"/>
                <a:ea typeface="Roboto" panose="02000000000000000000" pitchFamily="2" charset="0"/>
              </a:rPr>
            </a:b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3C8D1C-9736-081E-4D60-57FAF1DD1D9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Jaypee Ambon</a:t>
            </a:r>
          </a:p>
        </p:txBody>
      </p:sp>
    </p:spTree>
    <p:extLst>
      <p:ext uri="{BB962C8B-B14F-4D97-AF65-F5344CB8AC3E}">
        <p14:creationId xmlns:p14="http://schemas.microsoft.com/office/powerpoint/2010/main" val="2386782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CE3A82-6864-6E94-B549-EB020FA3BA8D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670" y="508000"/>
            <a:ext cx="1219200" cy="5101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DED3DDF-6007-B109-EF1B-A6124C274D12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2209800"/>
            <a:ext cx="2438400" cy="24384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57C6BBC-316B-6D89-29BF-E95E500FD008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200400" y="2571750"/>
            <a:ext cx="8483600" cy="1714500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600" b="1">
                <a:solidFill>
                  <a:srgbClr val="5B5B5B"/>
                </a:solidFill>
              </a:rPr>
              <a:t>Audience Q&amp;A Session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AA14AE-A418-8A7A-6586-E751A56D4308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200400" y="6096000"/>
            <a:ext cx="8737600" cy="510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300" b="1">
                <a:solidFill>
                  <a:srgbClr val="5B5B5B"/>
                </a:solidFill>
              </a:rPr>
              <a:t>ⓘ</a:t>
            </a:r>
            <a:r>
              <a:rPr lang="en-GB" sz="1400">
                <a:solidFill>
                  <a:srgbClr val="5B5B5B"/>
                </a:solidFill>
              </a:rPr>
              <a:t> Start presenting to display the audience questions on this slide.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547854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1.5.3.3511"/>
  <p:tag name="SLIDO_PRESENTATION_ID" val="00000000-0000-0000-0000-000000000000"/>
  <p:tag name="SLIDO_EVENT_UUID" val="cff6b1da-3656-4641-9e16-b87d3c854aa2"/>
  <p:tag name="SLIDO_EVENT_SECTION_UUID" val="77655009-2905-4c77-941b-124de534303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2Nzc0OTAxNDB9"/>
  <p:tag name="SLIDO_TYPE" val="SlidoQ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Q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2Nzc0OTAwOTR9"/>
  <p:tag name="SLIDO_TYPE" val="SlidoQ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Q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2Nzc0OTAxMDJ9"/>
  <p:tag name="SLIDO_TYPE" val="SlidoJoinin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2Nzc0OTAwNzV9"/>
  <p:tag name="SLIDO_TYPE" val="SlidoPoll"/>
  <p:tag name="SLIDO_POLL_UUID" val="5239630b-e4e8-47a8-9790-3fbc9742088f"/>
  <p:tag name="SLIDO_TIMELINE" val="W3sic2NyZWVuIjoiU3VydmV5SW50cm8iLCJzaG93UmVzdWx0cyI6ZmFsc2UsInNob3dDb3JyZWN0QW5zd2VycyI6ZmFsc2UsInZvdGluZ0xvY2tlZCI6ZmFsc2V9XQ==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Survey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Join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2Nzc0OTAxMjJ9"/>
  <p:tag name="SLIDO_TYPE" val="SlidoQ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QA"/>
</p:tagLst>
</file>

<file path=ppt/theme/theme1.xml><?xml version="1.0" encoding="utf-8"?>
<a:theme xmlns:a="http://schemas.openxmlformats.org/drawingml/2006/main" name="REC Light Event Theme">
  <a:themeElements>
    <a:clrScheme name="REC">
      <a:dk1>
        <a:srgbClr val="000000"/>
      </a:dk1>
      <a:lt1>
        <a:sysClr val="window" lastClr="FFFFFF"/>
      </a:lt1>
      <a:dk2>
        <a:srgbClr val="498934"/>
      </a:dk2>
      <a:lt2>
        <a:srgbClr val="FFFFFF"/>
      </a:lt2>
      <a:accent1>
        <a:srgbClr val="7B282E"/>
      </a:accent1>
      <a:accent2>
        <a:srgbClr val="BE6516"/>
      </a:accent2>
      <a:accent3>
        <a:srgbClr val="70ADA3"/>
      </a:accent3>
      <a:accent4>
        <a:srgbClr val="E7AB00"/>
      </a:accent4>
      <a:accent5>
        <a:srgbClr val="498934"/>
      </a:accent5>
      <a:accent6>
        <a:srgbClr val="C4D383"/>
      </a:accent6>
      <a:hlink>
        <a:srgbClr val="70ADA3"/>
      </a:hlink>
      <a:folHlink>
        <a:srgbClr val="C4D38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MAR Refresher.potx" id="{DDC7DAD4-0301-4157-8D34-6405EF2C522C}" vid="{42A57981-462C-4BCE-A4F4-871993B4A369}"/>
    </a:ext>
  </a:extLst>
</a:theme>
</file>

<file path=ppt/theme/theme2.xml><?xml version="1.0" encoding="utf-8"?>
<a:theme xmlns:a="http://schemas.openxmlformats.org/drawingml/2006/main" name="REC Alternative Event Theme">
  <a:themeElements>
    <a:clrScheme name="REC">
      <a:dk1>
        <a:srgbClr val="000000"/>
      </a:dk1>
      <a:lt1>
        <a:sysClr val="window" lastClr="FFFFFF"/>
      </a:lt1>
      <a:dk2>
        <a:srgbClr val="498934"/>
      </a:dk2>
      <a:lt2>
        <a:srgbClr val="FFFFFF"/>
      </a:lt2>
      <a:accent1>
        <a:srgbClr val="7B282E"/>
      </a:accent1>
      <a:accent2>
        <a:srgbClr val="BE6516"/>
      </a:accent2>
      <a:accent3>
        <a:srgbClr val="70ADA3"/>
      </a:accent3>
      <a:accent4>
        <a:srgbClr val="E7AB00"/>
      </a:accent4>
      <a:accent5>
        <a:srgbClr val="498934"/>
      </a:accent5>
      <a:accent6>
        <a:srgbClr val="C4D383"/>
      </a:accent6>
      <a:hlink>
        <a:srgbClr val="70ADA3"/>
      </a:hlink>
      <a:folHlink>
        <a:srgbClr val="C4D38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MAR Refresher.potx" id="{DDC7DAD4-0301-4157-8D34-6405EF2C522C}" vid="{BDAC86D6-B762-4BA9-B4C1-2D06469A485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3669984-af94-4b35-9f37-f4574e663bce">
      <Terms xmlns="http://schemas.microsoft.com/office/infopath/2007/PartnerControls"/>
    </lcf76f155ced4ddcb4097134ff3c332f>
    <TaxCatchAll xmlns="d5e8df70-7ba7-462a-92bc-0eb2af61e599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B6ABD153718F40AB257D99BCA5D342" ma:contentTypeVersion="15" ma:contentTypeDescription="Create a new document." ma:contentTypeScope="" ma:versionID="fb0678265f88b09758662b02307ca067">
  <xsd:schema xmlns:xsd="http://www.w3.org/2001/XMLSchema" xmlns:xs="http://www.w3.org/2001/XMLSchema" xmlns:p="http://schemas.microsoft.com/office/2006/metadata/properties" xmlns:ns2="33669984-af94-4b35-9f37-f4574e663bce" xmlns:ns3="d5e8df70-7ba7-462a-92bc-0eb2af61e599" targetNamespace="http://schemas.microsoft.com/office/2006/metadata/properties" ma:root="true" ma:fieldsID="b17f6d4b24d6f7b845e1a3d47d7e6e59" ns2:_="" ns3:_="">
    <xsd:import namespace="33669984-af94-4b35-9f37-f4574e663bce"/>
    <xsd:import namespace="d5e8df70-7ba7-462a-92bc-0eb2af61e59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669984-af94-4b35-9f37-f4574e663bc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5e11d1ff-3de3-40aa-b1cb-720a3f5ef5f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e8df70-7ba7-462a-92bc-0eb2af61e59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188e3084-6947-48ea-be46-cbabc134540f}" ma:internalName="TaxCatchAll" ma:showField="CatchAllData" ma:web="d5e8df70-7ba7-462a-92bc-0eb2af61e59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27F3447-4B93-44BA-86EC-08F1999C5A12}">
  <ds:schemaRefs>
    <ds:schemaRef ds:uri="http://schemas.microsoft.com/office/2006/metadata/properties"/>
    <ds:schemaRef ds:uri="http://schemas.microsoft.com/office/2006/documentManagement/types"/>
    <ds:schemaRef ds:uri="c2f174b7-c164-40fa-bb5e-16842b661428"/>
    <ds:schemaRef ds:uri="http://purl.org/dc/terms/"/>
    <ds:schemaRef ds:uri="6ab47b92-1247-4538-936d-367c1fde9864"/>
    <ds:schemaRef ds:uri="http://purl.org/dc/dcmitype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33669984-af94-4b35-9f37-f4574e663bce"/>
    <ds:schemaRef ds:uri="d5e8df70-7ba7-462a-92bc-0eb2af61e599"/>
  </ds:schemaRefs>
</ds:datastoreItem>
</file>

<file path=customXml/itemProps2.xml><?xml version="1.0" encoding="utf-8"?>
<ds:datastoreItem xmlns:ds="http://schemas.openxmlformats.org/officeDocument/2006/customXml" ds:itemID="{1136FFEE-8B3D-47E6-944B-D4B17342C4C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9F1969E-059A-4C9B-9AF9-0DC446AF05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3669984-af94-4b35-9f37-f4574e663bce"/>
    <ds:schemaRef ds:uri="d5e8df70-7ba7-462a-92bc-0eb2af61e59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EMAR Refresher</Template>
  <TotalTime>718</TotalTime>
  <Words>293</Words>
  <Application>Microsoft Office PowerPoint</Application>
  <PresentationFormat>Widescreen</PresentationFormat>
  <Paragraphs>55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Roboto</vt:lpstr>
      <vt:lpstr>REC Light Event Theme</vt:lpstr>
      <vt:lpstr>REC Alternative Event Theme</vt:lpstr>
      <vt:lpstr>Emar refresher</vt:lpstr>
      <vt:lpstr>Introducing Your presenters</vt:lpstr>
      <vt:lpstr>Housekeeping</vt:lpstr>
      <vt:lpstr>PowerPoint Presentation</vt:lpstr>
      <vt:lpstr>Agenda For today</vt:lpstr>
      <vt:lpstr>A digital version of the reC</vt:lpstr>
      <vt:lpstr>PowerPoint Presentation</vt:lpstr>
      <vt:lpstr>Demonstration Part 1 – Digitalised REC in IBM Jazz </vt:lpstr>
      <vt:lpstr>PowerPoint Presentation</vt:lpstr>
      <vt:lpstr>Demonstration Part 2 – Digitalised REC in the Digital Navigator </vt:lpstr>
      <vt:lpstr>PowerPoint Presentation</vt:lpstr>
      <vt:lpstr>PowerPoint Presentation</vt:lpstr>
      <vt:lpstr>Thanks for attending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Emar re-fresher</dc:title>
  <dc:creator>Ambon, Jaypee</dc:creator>
  <cp:lastModifiedBy>Paul Rocke</cp:lastModifiedBy>
  <cp:revision>2</cp:revision>
  <dcterms:created xsi:type="dcterms:W3CDTF">2023-02-26T19:11:46Z</dcterms:created>
  <dcterms:modified xsi:type="dcterms:W3CDTF">2023-02-27T15:17:23Z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0x01010064B6ABD153718F40AB257D99BCA5D342</vt:lpwstr>
  </property>
  <property fmtid="{D5CDD505-2E9C-101B-9397-08002B2CF9AE}" pid="3" name="MediaServiceImageTags">
    <vt:lpwstr/>
  </property>
  <property fmtid="{D5CDD505-2E9C-101B-9397-08002B2CF9AE}" pid="4" name="SlidoAppVersion">
    <vt:lpwstr>1.5.3.3511</vt:lpwstr>
  </property>
</Properties>
</file>