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2" r:id="rId6"/>
    <p:sldMasterId id="2147483674" r:id="rId7"/>
  </p:sldMasterIdLst>
  <p:handoutMasterIdLst>
    <p:handoutMasterId r:id="rId30"/>
  </p:handoutMasterIdLst>
  <p:sldIdLst>
    <p:sldId id="256" r:id="rId8"/>
    <p:sldId id="270" r:id="rId9"/>
    <p:sldId id="268" r:id="rId10"/>
    <p:sldId id="271" r:id="rId11"/>
    <p:sldId id="263" r:id="rId12"/>
    <p:sldId id="272" r:id="rId13"/>
    <p:sldId id="273" r:id="rId14"/>
    <p:sldId id="274" r:id="rId15"/>
    <p:sldId id="275" r:id="rId16"/>
    <p:sldId id="276" r:id="rId17"/>
    <p:sldId id="293" r:id="rId18"/>
    <p:sldId id="292" r:id="rId19"/>
    <p:sldId id="297" r:id="rId20"/>
    <p:sldId id="298" r:id="rId21"/>
    <p:sldId id="294" r:id="rId22"/>
    <p:sldId id="299" r:id="rId23"/>
    <p:sldId id="290" r:id="rId24"/>
    <p:sldId id="291" r:id="rId25"/>
    <p:sldId id="277" r:id="rId26"/>
    <p:sldId id="296" r:id="rId27"/>
    <p:sldId id="295" r:id="rId28"/>
    <p:sldId id="257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48297-7967-43FA-8382-4E46D640449F}" v="5" vWet="13" dt="2023-03-02T09:42:53.129"/>
    <p1510:client id="{D3BD0CB8-A1B6-4354-B9CA-BCB5DC70E082}" v="147" dt="2023-03-02T09:43:41.16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tte Baldwin" userId="cac691cc-8b96-4c17-a23b-2d30f047d7ff" providerId="ADAL" clId="{D3BD0CB8-A1B6-4354-B9CA-BCB5DC70E082}"/>
    <pc:docChg chg="undo custSel addSld modSld sldOrd">
      <pc:chgData name="Colette Baldwin" userId="cac691cc-8b96-4c17-a23b-2d30f047d7ff" providerId="ADAL" clId="{D3BD0CB8-A1B6-4354-B9CA-BCB5DC70E082}" dt="2023-03-02T09:43:41.167" v="280"/>
      <pc:docMkLst>
        <pc:docMk/>
      </pc:docMkLst>
      <pc:sldChg chg="modSp mod">
        <pc:chgData name="Colette Baldwin" userId="cac691cc-8b96-4c17-a23b-2d30f047d7ff" providerId="ADAL" clId="{D3BD0CB8-A1B6-4354-B9CA-BCB5DC70E082}" dt="2023-03-02T09:07:36.533" v="106" actId="20577"/>
        <pc:sldMkLst>
          <pc:docMk/>
          <pc:sldMk cId="2511722909" sldId="270"/>
        </pc:sldMkLst>
        <pc:spChg chg="mod">
          <ac:chgData name="Colette Baldwin" userId="cac691cc-8b96-4c17-a23b-2d30f047d7ff" providerId="ADAL" clId="{D3BD0CB8-A1B6-4354-B9CA-BCB5DC70E082}" dt="2023-03-02T09:07:36.533" v="106" actId="20577"/>
          <ac:spMkLst>
            <pc:docMk/>
            <pc:sldMk cId="2511722909" sldId="270"/>
            <ac:spMk id="10" creationId="{BC6B6B03-0928-8B60-AD1E-6EEAD981E314}"/>
          </ac:spMkLst>
        </pc:spChg>
      </pc:sldChg>
      <pc:sldChg chg="addSp delSp modSp mod">
        <pc:chgData name="Colette Baldwin" userId="cac691cc-8b96-4c17-a23b-2d30f047d7ff" providerId="ADAL" clId="{D3BD0CB8-A1B6-4354-B9CA-BCB5DC70E082}" dt="2023-03-01T13:47:03.958" v="4" actId="14100"/>
        <pc:sldMkLst>
          <pc:docMk/>
          <pc:sldMk cId="4202629452" sldId="290"/>
        </pc:sldMkLst>
        <pc:picChg chg="del">
          <ac:chgData name="Colette Baldwin" userId="cac691cc-8b96-4c17-a23b-2d30f047d7ff" providerId="ADAL" clId="{D3BD0CB8-A1B6-4354-B9CA-BCB5DC70E082}" dt="2023-03-01T13:46:07.559" v="0" actId="478"/>
          <ac:picMkLst>
            <pc:docMk/>
            <pc:sldMk cId="4202629452" sldId="290"/>
            <ac:picMk id="3" creationId="{9B6FB054-DC9A-9821-7E4F-3E4AC5FDA8D8}"/>
          </ac:picMkLst>
        </pc:picChg>
        <pc:picChg chg="add mod">
          <ac:chgData name="Colette Baldwin" userId="cac691cc-8b96-4c17-a23b-2d30f047d7ff" providerId="ADAL" clId="{D3BD0CB8-A1B6-4354-B9CA-BCB5DC70E082}" dt="2023-03-01T13:47:03.958" v="4" actId="14100"/>
          <ac:picMkLst>
            <pc:docMk/>
            <pc:sldMk cId="4202629452" sldId="290"/>
            <ac:picMk id="5" creationId="{D3421884-BA10-B83E-6381-28071B62515C}"/>
          </ac:picMkLst>
        </pc:picChg>
      </pc:sldChg>
      <pc:sldChg chg="addSp delSp modSp mod">
        <pc:chgData name="Colette Baldwin" userId="cac691cc-8b96-4c17-a23b-2d30f047d7ff" providerId="ADAL" clId="{D3BD0CB8-A1B6-4354-B9CA-BCB5DC70E082}" dt="2023-03-02T09:42:47.301" v="258" actId="20577"/>
        <pc:sldMkLst>
          <pc:docMk/>
          <pc:sldMk cId="1859761531" sldId="291"/>
        </pc:sldMkLst>
        <pc:spChg chg="mod">
          <ac:chgData name="Colette Baldwin" userId="cac691cc-8b96-4c17-a23b-2d30f047d7ff" providerId="ADAL" clId="{D3BD0CB8-A1B6-4354-B9CA-BCB5DC70E082}" dt="2023-03-02T09:42:47.301" v="258" actId="20577"/>
          <ac:spMkLst>
            <pc:docMk/>
            <pc:sldMk cId="1859761531" sldId="291"/>
            <ac:spMk id="2" creationId="{DF8CDA5E-95C0-8930-40E6-44B17A4F2779}"/>
          </ac:spMkLst>
        </pc:spChg>
        <pc:picChg chg="add mod">
          <ac:chgData name="Colette Baldwin" userId="cac691cc-8b96-4c17-a23b-2d30f047d7ff" providerId="ADAL" clId="{D3BD0CB8-A1B6-4354-B9CA-BCB5DC70E082}" dt="2023-03-01T13:48:38.721" v="9" actId="14100"/>
          <ac:picMkLst>
            <pc:docMk/>
            <pc:sldMk cId="1859761531" sldId="291"/>
            <ac:picMk id="4" creationId="{8C082B5C-C84C-8799-097A-6CB0798BC9C9}"/>
          </ac:picMkLst>
        </pc:picChg>
        <pc:picChg chg="del">
          <ac:chgData name="Colette Baldwin" userId="cac691cc-8b96-4c17-a23b-2d30f047d7ff" providerId="ADAL" clId="{D3BD0CB8-A1B6-4354-B9CA-BCB5DC70E082}" dt="2023-03-01T13:47:13.625" v="5" actId="478"/>
          <ac:picMkLst>
            <pc:docMk/>
            <pc:sldMk cId="1859761531" sldId="291"/>
            <ac:picMk id="7" creationId="{F5632E66-238F-27DA-53C0-448474796CEB}"/>
          </ac:picMkLst>
        </pc:picChg>
      </pc:sldChg>
      <pc:sldChg chg="addSp modSp mod">
        <pc:chgData name="Colette Baldwin" userId="cac691cc-8b96-4c17-a23b-2d30f047d7ff" providerId="ADAL" clId="{D3BD0CB8-A1B6-4354-B9CA-BCB5DC70E082}" dt="2023-03-02T09:06:10.234" v="73" actId="20577"/>
        <pc:sldMkLst>
          <pc:docMk/>
          <pc:sldMk cId="3933157365" sldId="292"/>
        </pc:sldMkLst>
        <pc:spChg chg="mod">
          <ac:chgData name="Colette Baldwin" userId="cac691cc-8b96-4c17-a23b-2d30f047d7ff" providerId="ADAL" clId="{D3BD0CB8-A1B6-4354-B9CA-BCB5DC70E082}" dt="2023-03-02T09:06:10.234" v="73" actId="20577"/>
          <ac:spMkLst>
            <pc:docMk/>
            <pc:sldMk cId="3933157365" sldId="292"/>
            <ac:spMk id="2" creationId="{F5B01D28-D676-F344-1581-913E9AB1BF15}"/>
          </ac:spMkLst>
        </pc:spChg>
        <pc:picChg chg="add mod">
          <ac:chgData name="Colette Baldwin" userId="cac691cc-8b96-4c17-a23b-2d30f047d7ff" providerId="ADAL" clId="{D3BD0CB8-A1B6-4354-B9CA-BCB5DC70E082}" dt="2023-03-02T09:04:03.418" v="11" actId="1076"/>
          <ac:picMkLst>
            <pc:docMk/>
            <pc:sldMk cId="3933157365" sldId="292"/>
            <ac:picMk id="5" creationId="{CB0ADF2B-1F5B-88DA-D6CA-845F32285F41}"/>
          </ac:picMkLst>
        </pc:picChg>
      </pc:sldChg>
      <pc:sldChg chg="modSp mod">
        <pc:chgData name="Colette Baldwin" userId="cac691cc-8b96-4c17-a23b-2d30f047d7ff" providerId="ADAL" clId="{D3BD0CB8-A1B6-4354-B9CA-BCB5DC70E082}" dt="2023-03-02T09:42:58.654" v="278" actId="20577"/>
        <pc:sldMkLst>
          <pc:docMk/>
          <pc:sldMk cId="0" sldId="294"/>
        </pc:sldMkLst>
        <pc:spChg chg="mod">
          <ac:chgData name="Colette Baldwin" userId="cac691cc-8b96-4c17-a23b-2d30f047d7ff" providerId="ADAL" clId="{D3BD0CB8-A1B6-4354-B9CA-BCB5DC70E082}" dt="2023-03-02T09:42:58.654" v="278" actId="20577"/>
          <ac:spMkLst>
            <pc:docMk/>
            <pc:sldMk cId="0" sldId="294"/>
            <ac:spMk id="3" creationId="{FF4136E4-0341-C047-6D5F-A46674F515BE}"/>
          </ac:spMkLst>
        </pc:spChg>
      </pc:sldChg>
      <pc:sldChg chg="addSp delSp modSp new mod">
        <pc:chgData name="Colette Baldwin" userId="cac691cc-8b96-4c17-a23b-2d30f047d7ff" providerId="ADAL" clId="{D3BD0CB8-A1B6-4354-B9CA-BCB5DC70E082}" dt="2023-03-02T09:05:34.116" v="35" actId="20577"/>
        <pc:sldMkLst>
          <pc:docMk/>
          <pc:sldMk cId="2762874482" sldId="297"/>
        </pc:sldMkLst>
        <pc:spChg chg="mod">
          <ac:chgData name="Colette Baldwin" userId="cac691cc-8b96-4c17-a23b-2d30f047d7ff" providerId="ADAL" clId="{D3BD0CB8-A1B6-4354-B9CA-BCB5DC70E082}" dt="2023-03-02T09:05:34.116" v="35" actId="20577"/>
          <ac:spMkLst>
            <pc:docMk/>
            <pc:sldMk cId="2762874482" sldId="297"/>
            <ac:spMk id="2" creationId="{87BFC991-871C-3519-99AF-9E3E267DC4AD}"/>
          </ac:spMkLst>
        </pc:spChg>
        <pc:spChg chg="del">
          <ac:chgData name="Colette Baldwin" userId="cac691cc-8b96-4c17-a23b-2d30f047d7ff" providerId="ADAL" clId="{D3BD0CB8-A1B6-4354-B9CA-BCB5DC70E082}" dt="2023-03-02T09:05:26.265" v="16" actId="478"/>
          <ac:spMkLst>
            <pc:docMk/>
            <pc:sldMk cId="2762874482" sldId="297"/>
            <ac:spMk id="3" creationId="{98F6E276-4EBD-ED73-E9F6-197AD58FD7A8}"/>
          </ac:spMkLst>
        </pc:spChg>
        <pc:picChg chg="add mod">
          <ac:chgData name="Colette Baldwin" userId="cac691cc-8b96-4c17-a23b-2d30f047d7ff" providerId="ADAL" clId="{D3BD0CB8-A1B6-4354-B9CA-BCB5DC70E082}" dt="2023-03-02T09:05:24.678" v="15" actId="14100"/>
          <ac:picMkLst>
            <pc:docMk/>
            <pc:sldMk cId="2762874482" sldId="297"/>
            <ac:picMk id="5" creationId="{E22B6E67-0C86-FA79-616D-F27D9BCAD389}"/>
          </ac:picMkLst>
        </pc:picChg>
      </pc:sldChg>
      <pc:sldChg chg="addSp delSp modSp new mod ord">
        <pc:chgData name="Colette Baldwin" userId="cac691cc-8b96-4c17-a23b-2d30f047d7ff" providerId="ADAL" clId="{D3BD0CB8-A1B6-4354-B9CA-BCB5DC70E082}" dt="2023-03-02T09:11:08.953" v="226" actId="1076"/>
        <pc:sldMkLst>
          <pc:docMk/>
          <pc:sldMk cId="1540623952" sldId="298"/>
        </pc:sldMkLst>
        <pc:spChg chg="mod">
          <ac:chgData name="Colette Baldwin" userId="cac691cc-8b96-4c17-a23b-2d30f047d7ff" providerId="ADAL" clId="{D3BD0CB8-A1B6-4354-B9CA-BCB5DC70E082}" dt="2023-03-02T09:06:52.670" v="97" actId="20577"/>
          <ac:spMkLst>
            <pc:docMk/>
            <pc:sldMk cId="1540623952" sldId="298"/>
            <ac:spMk id="2" creationId="{77F38FAA-EEFE-C87C-2715-05E6E6955175}"/>
          </ac:spMkLst>
        </pc:spChg>
        <pc:spChg chg="del mod">
          <ac:chgData name="Colette Baldwin" userId="cac691cc-8b96-4c17-a23b-2d30f047d7ff" providerId="ADAL" clId="{D3BD0CB8-A1B6-4354-B9CA-BCB5DC70E082}" dt="2023-03-02T09:06:38.480" v="77" actId="478"/>
          <ac:spMkLst>
            <pc:docMk/>
            <pc:sldMk cId="1540623952" sldId="298"/>
            <ac:spMk id="3" creationId="{060A1762-CC5A-7367-746B-169CB5F452B5}"/>
          </ac:spMkLst>
        </pc:spChg>
        <pc:spChg chg="add mod">
          <ac:chgData name="Colette Baldwin" userId="cac691cc-8b96-4c17-a23b-2d30f047d7ff" providerId="ADAL" clId="{D3BD0CB8-A1B6-4354-B9CA-BCB5DC70E082}" dt="2023-03-02T09:11:08.953" v="226" actId="1076"/>
          <ac:spMkLst>
            <pc:docMk/>
            <pc:sldMk cId="1540623952" sldId="298"/>
            <ac:spMk id="7" creationId="{49909D77-7C13-605A-61BB-AA60DE3210B4}"/>
          </ac:spMkLst>
        </pc:spChg>
        <pc:spChg chg="add del">
          <ac:chgData name="Colette Baldwin" userId="cac691cc-8b96-4c17-a23b-2d30f047d7ff" providerId="ADAL" clId="{D3BD0CB8-A1B6-4354-B9CA-BCB5DC70E082}" dt="2023-03-02T09:10:15.070" v="110" actId="22"/>
          <ac:spMkLst>
            <pc:docMk/>
            <pc:sldMk cId="1540623952" sldId="298"/>
            <ac:spMk id="9" creationId="{7F2D0C13-BDBC-7F53-0FE8-D466B5F0CAE4}"/>
          </ac:spMkLst>
        </pc:spChg>
        <pc:spChg chg="add mod">
          <ac:chgData name="Colette Baldwin" userId="cac691cc-8b96-4c17-a23b-2d30f047d7ff" providerId="ADAL" clId="{D3BD0CB8-A1B6-4354-B9CA-BCB5DC70E082}" dt="2023-03-02T09:10:58.774" v="225" actId="20577"/>
          <ac:spMkLst>
            <pc:docMk/>
            <pc:sldMk cId="1540623952" sldId="298"/>
            <ac:spMk id="10" creationId="{37D4745E-7CF4-5470-08BF-C81461418246}"/>
          </ac:spMkLst>
        </pc:spChg>
        <pc:picChg chg="add mod">
          <ac:chgData name="Colette Baldwin" userId="cac691cc-8b96-4c17-a23b-2d30f047d7ff" providerId="ADAL" clId="{D3BD0CB8-A1B6-4354-B9CA-BCB5DC70E082}" dt="2023-03-02T09:06:41.561" v="78" actId="1076"/>
          <ac:picMkLst>
            <pc:docMk/>
            <pc:sldMk cId="1540623952" sldId="298"/>
            <ac:picMk id="5" creationId="{86409CED-C72B-9824-E063-CEA439E2A642}"/>
          </ac:picMkLst>
        </pc:picChg>
      </pc:sldChg>
      <pc:sldChg chg="addSp delSp modSp new mod ord">
        <pc:chgData name="Colette Baldwin" userId="cac691cc-8b96-4c17-a23b-2d30f047d7ff" providerId="ADAL" clId="{D3BD0CB8-A1B6-4354-B9CA-BCB5DC70E082}" dt="2023-03-02T09:43:41.167" v="280"/>
        <pc:sldMkLst>
          <pc:docMk/>
          <pc:sldMk cId="3237812566" sldId="299"/>
        </pc:sldMkLst>
        <pc:spChg chg="mod">
          <ac:chgData name="Colette Baldwin" userId="cac691cc-8b96-4c17-a23b-2d30f047d7ff" providerId="ADAL" clId="{D3BD0CB8-A1B6-4354-B9CA-BCB5DC70E082}" dt="2023-03-02T09:42:39.603" v="254" actId="20577"/>
          <ac:spMkLst>
            <pc:docMk/>
            <pc:sldMk cId="3237812566" sldId="299"/>
            <ac:spMk id="2" creationId="{0C006CC0-A840-97AF-8DD1-A4467F8393F5}"/>
          </ac:spMkLst>
        </pc:spChg>
        <pc:spChg chg="del">
          <ac:chgData name="Colette Baldwin" userId="cac691cc-8b96-4c17-a23b-2d30f047d7ff" providerId="ADAL" clId="{D3BD0CB8-A1B6-4354-B9CA-BCB5DC70E082}" dt="2023-03-02T09:42:20.510" v="228"/>
          <ac:spMkLst>
            <pc:docMk/>
            <pc:sldMk cId="3237812566" sldId="299"/>
            <ac:spMk id="3" creationId="{F8A26D2A-AAF6-AA64-1645-00CFC041693E}"/>
          </ac:spMkLst>
        </pc:spChg>
        <pc:picChg chg="add mod">
          <ac:chgData name="Colette Baldwin" userId="cac691cc-8b96-4c17-a23b-2d30f047d7ff" providerId="ADAL" clId="{D3BD0CB8-A1B6-4354-B9CA-BCB5DC70E082}" dt="2023-03-02T09:42:33.550" v="231" actId="14100"/>
          <ac:picMkLst>
            <pc:docMk/>
            <pc:sldMk cId="3237812566" sldId="299"/>
            <ac:picMk id="4" creationId="{D7C9803E-A63D-5F98-8907-9FA3AD02B704}"/>
          </ac:picMkLst>
        </pc:picChg>
      </pc:sldChg>
    </pc:docChg>
  </pc:docChgLst>
  <pc:docChgLst>
    <pc:chgData name="Amelia Bray" userId="039ee3fd-3261-4a72-bb7e-f20728caceb7" providerId="ADAL" clId="{79448297-7967-43FA-8382-4E46D640449F}"/>
    <pc:docChg chg="modSld">
      <pc:chgData name="Amelia Bray" userId="039ee3fd-3261-4a72-bb7e-f20728caceb7" providerId="ADAL" clId="{79448297-7967-43FA-8382-4E46D640449F}" dt="2023-03-02T08:56:59.299" v="32" actId="20577"/>
      <pc:docMkLst>
        <pc:docMk/>
      </pc:docMkLst>
      <pc:sldChg chg="addSp delSp modSp mod">
        <pc:chgData name="Amelia Bray" userId="039ee3fd-3261-4a72-bb7e-f20728caceb7" providerId="ADAL" clId="{79448297-7967-43FA-8382-4E46D640449F}" dt="2023-03-02T08:56:59.299" v="32" actId="20577"/>
        <pc:sldMkLst>
          <pc:docMk/>
          <pc:sldMk cId="2511722909" sldId="270"/>
        </pc:sldMkLst>
        <pc:spChg chg="mod">
          <ac:chgData name="Amelia Bray" userId="039ee3fd-3261-4a72-bb7e-f20728caceb7" providerId="ADAL" clId="{79448297-7967-43FA-8382-4E46D640449F}" dt="2023-03-01T09:39:51.566" v="0" actId="108"/>
          <ac:spMkLst>
            <pc:docMk/>
            <pc:sldMk cId="2511722909" sldId="270"/>
            <ac:spMk id="8" creationId="{8A2EA04C-34D2-53DA-B7C3-2F43BAE3D220}"/>
          </ac:spMkLst>
        </pc:spChg>
        <pc:spChg chg="del">
          <ac:chgData name="Amelia Bray" userId="039ee3fd-3261-4a72-bb7e-f20728caceb7" providerId="ADAL" clId="{79448297-7967-43FA-8382-4E46D640449F}" dt="2023-03-02T08:53:22.397" v="1" actId="931"/>
          <ac:spMkLst>
            <pc:docMk/>
            <pc:sldMk cId="2511722909" sldId="270"/>
            <ac:spMk id="9" creationId="{AB24F073-EA8F-2974-C95A-80DD82DE2387}"/>
          </ac:spMkLst>
        </pc:spChg>
        <pc:spChg chg="mod">
          <ac:chgData name="Amelia Bray" userId="039ee3fd-3261-4a72-bb7e-f20728caceb7" providerId="ADAL" clId="{79448297-7967-43FA-8382-4E46D640449F}" dt="2023-03-02T08:56:59.299" v="32" actId="20577"/>
          <ac:spMkLst>
            <pc:docMk/>
            <pc:sldMk cId="2511722909" sldId="270"/>
            <ac:spMk id="10" creationId="{BC6B6B03-0928-8B60-AD1E-6EEAD981E314}"/>
          </ac:spMkLst>
        </pc:spChg>
        <pc:picChg chg="add mod">
          <ac:chgData name="Amelia Bray" userId="039ee3fd-3261-4a72-bb7e-f20728caceb7" providerId="ADAL" clId="{79448297-7967-43FA-8382-4E46D640449F}" dt="2023-03-02T08:53:25.996" v="2" actId="27614"/>
          <ac:picMkLst>
            <pc:docMk/>
            <pc:sldMk cId="2511722909" sldId="270"/>
            <ac:picMk id="5" creationId="{89B271A3-47A6-EB06-F6AE-113F4A22839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F14E1-E2D8-AB19-48AB-3BF6F8C55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91DFD-FF1B-C276-1283-3B2A4B1A12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37D2-E0B4-402B-A7F6-286F773C2CB9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F906-3368-94F1-680A-CBCA8D39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C25D2-135B-D633-5A27-069221564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7786-0BAD-4E3E-BE7D-6E9A42EC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1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6738"/>
            <a:ext cx="9285288" cy="931862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3230563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15984"/>
            <a:ext cx="9285288" cy="9318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36738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3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1836738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08" y="1836738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1836738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8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8131" y="1836737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7583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4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160" y="1862376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62375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5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F3B-1ACA-6872-BEAB-3C3CE749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080E31-7E11-DB9B-1F69-83AEE80DDB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81025" y="1136650"/>
            <a:ext cx="9542463" cy="548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4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88E4-50C5-CEB0-D6F6-232CC1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E925E-7A20-C599-637B-001B04D0C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1905000"/>
            <a:ext cx="9201150" cy="4503738"/>
          </a:xfrm>
        </p:spPr>
        <p:txBody>
          <a:bodyPr numCol="2" spcCol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39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C620-1796-4692-1101-F3FDEA41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7CDB0B7-62AD-A6A0-D617-52E07A759E4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25650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43D73FA-7799-9E42-8030-E8C238EB5E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39967" y="2025649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981-EC4B-FC5D-CB7F-B0A289E7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3A3D9-C306-A50D-2E83-735207441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114" y="1444625"/>
            <a:ext cx="9542374" cy="4451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DA54-1359-1A3F-9450-4D5C5A366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6110288"/>
            <a:ext cx="9542463" cy="444500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8222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8" y="2955632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" y="4895268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6" y="339660"/>
            <a:ext cx="3790752" cy="2615972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959662B-FD87-EB75-8134-0BC5FAF5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>
            <a:off x="9393382" y="2893287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0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5961" y="2622346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961" y="4561982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Contact us: Enquiries@recmanager.co.uk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" y="339660"/>
            <a:ext cx="3790752" cy="2615972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DE74CEB-C666-A96F-0B98-433A6E43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 rot="5400000">
            <a:off x="583047" y="3476335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4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4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3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7DAF-4D48-9E29-E806-D230121EC6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1671" y="2766215"/>
            <a:ext cx="6966530" cy="132555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DAE7819-DAFD-78E3-FDED-ED4A78F61A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>
            <a:lvl1pPr marL="0" indent="0">
              <a:buNone/>
              <a:defRPr cap="all" spc="30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8899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91F6-6137-1487-F372-B407B5F9F4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7230" y="295563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0FA39-43D6-21B7-4694-7CAF03B514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7230" y="4895267"/>
            <a:ext cx="6059061" cy="100907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F19EC9E-C996-4D1C-634B-30B0580A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06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8C5A9CD5-6622-ED67-A253-405CE60E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>
            <a:off x="9393384" y="2893289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453070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EEBC-0709-2185-5258-A2907FFF65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1221E58-9C5C-4F2B-3C42-863DB8BFAD8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91A64F-5C5F-CEA2-04EE-856B28786BA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929411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EC09010-2100-EBC8-58B5-8AC1200C6B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6364" y="460692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85E6A27-2E20-DDE4-024F-08BD87D0E2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7791" y="460767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1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234E-24B1-D72E-306F-DA552241F0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A7C39E-AAEE-378A-9106-1197A950B01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2631396" cy="315345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497808-4169-18ED-3E6D-053B1CEA9DF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117561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8E04F34-2D5C-58B8-D163-7E8A7F36AF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4651" y="4427661"/>
            <a:ext cx="2982909" cy="113584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C0404FB-729B-5E73-7CF3-9444897E7A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4009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6E2BF5D-1200-CFAB-CF88-1A60373E62E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91660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7B6F224-D3B7-CEEC-3EC2-0B6BAB02A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87368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2984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1388-B6D0-72C0-E91D-887F3B9110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95C6187-4B8E-44AF-3842-D1D2675F153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4D42FE1-FDA8-E84B-03D5-EEDD8501EB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969F40-F6D3-A9DA-1EC1-FCE18E79AA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3814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3EF8D76-DD34-D9B6-892F-8289BF9D93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814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E9033-96A5-553E-CDAD-5E9EB286791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380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F9684A-4108-D96A-DB2A-F35659CC41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380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E40F8F-3B57-AC21-A324-B70BC9785D7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3803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9DA46B0-609C-E570-1E53-7A39E80F3C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3803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9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1EA3-95A2-9946-CDE8-C752DAA6FF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4228490-6F0F-5372-4DE0-8600DD508E8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4D45426-FEE2-EF01-7BFC-C42D721CD7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6C8D2B9-C581-6337-9B98-6041F46A21A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159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5C186C-E422-05A9-9BDB-7F3FB383E3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159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D9EADEB-9A81-84CF-419B-66D96507C97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449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EB840E7-6BA2-7ED4-7BD1-8881F2E7A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449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C0F8975-D4B6-D704-8CD6-7825FE2C4E0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48382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1293F1-3142-EB08-F2D9-CC5F5D6020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8382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E1697DF-76E6-3B7F-D910-16FE0B66CE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51775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F866285-D839-E9C2-1DF9-3B31C03716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51775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99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2B01492A-5C85-E6E7-7C74-7C4987B2FDA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155510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61CB3FE-C40D-CF3E-C00F-BF6572455C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155949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4B0664C-388C-00B6-F520-96650CBC5F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266B03F-4EFD-16FF-6FE8-8DDAAE0374F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08222" y="2886230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ACB81D-3B1F-1C6C-7BE4-0C14A4D815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29559" y="2890619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B7BADA-79C7-F9A8-29A2-49EEEDDD7B4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4226128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6C5291-F8E7-719D-8E66-7BB247828E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4230517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D731467-1F78-C325-BCD7-3A33E5C30E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208291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599AA40-4817-C409-32DD-5D80230E06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2087291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D8D8417-620F-D21C-D4C2-CC19899D304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342022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E0EED61-F067-804A-537B-77BF41337E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342461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5AE7472-DF08-C91A-C91A-9F89F63F8E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4760119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D4F1748-1E3E-A861-3984-441A1042A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4764508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7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41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4606925"/>
            <a:ext cx="3552825" cy="135803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7795" y="4607667"/>
            <a:ext cx="3552825" cy="135803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40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119-C442-FE06-084C-E25C70DCF3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A2F4A8-529B-C05B-BC6C-FC581D3AE88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06463" y="1939890"/>
            <a:ext cx="9217023" cy="41783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39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EA69-EFE2-EF6F-319F-8AFA4F60F8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8C7C0925-E6E8-0141-EAF8-5431F27756F9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84383"/>
            <a:ext cx="9285283" cy="39576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2477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65DB-EA4A-C264-8183-521EDE9F6E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AF53F6-57C9-DEF5-AE8F-345B630DD8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36736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A95FAFA7-DF9C-5185-2DC9-EF070977B4F3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323056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67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E5FE-CC95-E749-F20E-A3AE097448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D3D26E-7B20-59CC-321B-1FDACC5C91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915988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3F73942F-473C-72CC-0D51-EB123D02FD2C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183673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65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3B01-2F09-9DFB-5A18-9078773DCA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FC9B5AC-8178-850E-1EC2-8332AE3DDA5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6D9ECB9-E592-C054-DA7F-90FEEFC837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9309" y="183673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0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0970-B183-E32C-7F1E-DB56C37D46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31BC5BA-9439-A96B-4FC1-5BC1658DD45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B43AE87-0604-DD11-465C-06353BEDF9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8499" y="1836736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6641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DF74-FD8E-D086-641D-F8182DA67F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33DE3C0-6218-24F0-B08E-43DA5EF25DA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58130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F039A04-4BD9-2C90-417C-AECE456353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709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477F-C96D-8129-1E23-24389D492E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A821994-2A9C-2F5B-8831-7385BE8B71B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2160" y="186237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C09DE70-EE78-9BFA-1710-0BE87DBC8C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6237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16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0A21-C894-9F99-BEED-52A9016ECC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F76FB820-3B88-959D-FCC4-F02B79E53ED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81028" y="1136654"/>
            <a:ext cx="9542458" cy="548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6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6410-2E79-1E1F-4BEE-52E01DE7EB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007FBF8-983B-F432-E42D-600AFC07E7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2336" y="1904996"/>
            <a:ext cx="9201150" cy="45037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767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2631393" cy="3153457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7560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648" y="4427664"/>
            <a:ext cx="2982912" cy="113584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07" y="4440282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98B74B8-0426-0468-EDAA-F71E7C8A76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91662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FE27AF-59F4-8B4D-0BC2-3B7AC8A6FD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7371" y="4440281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6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E4BB-6735-49A7-E48B-599BF0790B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3">
            <a:extLst>
              <a:ext uri="{FF2B5EF4-FFF2-40B4-BE49-F238E27FC236}">
                <a16:creationId xmlns:a16="http://schemas.microsoft.com/office/drawing/2014/main" id="{F65ED707-CAFD-2392-C471-09A836E19D34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51D1519-6B72-1B10-1738-949D240C5CC1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573996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85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1D82-A28A-9CE7-1726-BA0DE9DE2C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9565677-468B-E5A3-F584-F37BCBCB4A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1110" y="1444623"/>
            <a:ext cx="9542376" cy="4451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8F619CB-E094-F440-0A64-0EA4A13CC5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1028" y="6110285"/>
            <a:ext cx="9542458" cy="444498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0169397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8FC3-CF53-E528-239F-EFD16B769D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25960" y="262234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E4367-741C-9897-C356-EB7E49C2F99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25960" y="4561978"/>
            <a:ext cx="6059061" cy="1009076"/>
          </a:xfrm>
        </p:spPr>
        <p:txBody>
          <a:bodyPr anchor="b"/>
          <a:lstStyle>
            <a:lvl1pPr marL="0" indent="0">
              <a:buNone/>
              <a:defRPr lang="en-GB"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GB"/>
              <a:t>Contact us: Enquiries@recmanager.co.uk</a:t>
            </a:r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C2C6861-6B53-C9C0-D673-5770E5FC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7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87865FE-7448-D169-DEE8-EA2A1E42B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 rot="5400013">
            <a:off x="583044" y="3476342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4068258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0A04-2B7F-946C-E2DE-DC4E5E41D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1671" y="2766215"/>
            <a:ext cx="6966530" cy="132555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214F3D7-3447-745E-492C-313A5FEEB7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>
            <a:lvl1pPr marL="0" indent="0">
              <a:buNone/>
              <a:defRPr cap="all" spc="30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13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3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144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144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8088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088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3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803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93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93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986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4986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48379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8379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26378F-2B6D-A76B-2223-03BA020117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177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49C53E0-976D-51D9-76C6-8765075B9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77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7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765" y="155510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101" y="155949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A584D-131C-4FE5-4723-6CCA5DF9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98FD8A-4C75-DC5D-971A-434AE1202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220" y="2886227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0F7DDD9-E56C-0E60-A01D-90DC5DCA8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556" y="2890615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B33D693-FDD8-B537-D436-FF835DB1B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6765" y="4226126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5ECCA4-0426-B864-2295-86DFF0C59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101" y="4230514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BE615FE-D98B-6957-5528-2D1F6959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082908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5740DC-C0F3-A6E3-33D3-212FEBA7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7336" y="2087296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0046BA3-50A6-F220-A1A1-8AD39F38B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022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FCB1F9-B6A0-0E5C-2002-88CFF6CC1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7336" y="342461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3243EF0-87A9-C26C-2F8B-BEFB11EFDF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4760123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74B089C-F527-0CC4-758C-19275ACD0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7336" y="4764511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9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4154-D7E6-35FB-BDEF-AC21C9A2E7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463" y="1939895"/>
            <a:ext cx="9217025" cy="4178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8F02729-A620-B77C-1AB7-B18A01C3A1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84388"/>
            <a:ext cx="9285288" cy="39576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D8B19-4CF9-7221-824B-C5C65D9F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855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87E0-8444-2E77-3E29-545A8C9A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7D8C0D-C6C7-7E72-B6FA-0B12BBAB5F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99" y="169934"/>
            <a:ext cx="1522246" cy="105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2288A-F5D2-CD23-755A-CE3049385CED}"/>
              </a:ext>
            </a:extLst>
          </p:cNvPr>
          <p:cNvSpPr/>
          <p:nvPr userDrawn="1"/>
        </p:nvSpPr>
        <p:spPr>
          <a:xfrm>
            <a:off x="535707" y="312813"/>
            <a:ext cx="281987" cy="74626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B9CC3A9-E239-3780-0021-27F64AC0B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9" r="45066" b="44983"/>
          <a:stretch/>
        </p:blipFill>
        <p:spPr>
          <a:xfrm>
            <a:off x="10867906" y="5469307"/>
            <a:ext cx="1324094" cy="1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8" r:id="rId13"/>
    <p:sldLayoutId id="214748366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3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16CE7F-84B1-ABD5-AB40-B64EF3BED1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483936"/>
            <a:ext cx="3599695" cy="239878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EB85A62-8D90-8B0A-5214-1218CB8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2" y="365125"/>
            <a:ext cx="696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8C483-D67E-DB27-CEA5-95ADEE51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15855"/>
            <a:ext cx="10515600" cy="28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8B76-725F-D2E8-54A7-EBF1DD8CD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4153" b="40965"/>
          <a:stretch/>
        </p:blipFill>
        <p:spPr>
          <a:xfrm>
            <a:off x="10978999" y="5238309"/>
            <a:ext cx="1213002" cy="16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3AA781B-E083-6E33-5D79-5B0C4FEB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3" y="483937"/>
            <a:ext cx="3599691" cy="2398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5">
            <a:extLst>
              <a:ext uri="{FF2B5EF4-FFF2-40B4-BE49-F238E27FC236}">
                <a16:creationId xmlns:a16="http://schemas.microsoft.com/office/drawing/2014/main" id="{D8DC21A0-CA3A-E09B-AA9F-835BF4FAC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7272" y="365129"/>
            <a:ext cx="696653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966EC89-7EAF-28A0-D5F8-361DF15E8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3315852"/>
            <a:ext cx="10515600" cy="2861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A3FA3FF-1E56-A069-BA32-FA5EEFA3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153" b="40965"/>
          <a:stretch>
            <a:fillRect/>
          </a:stretch>
        </p:blipFill>
        <p:spPr>
          <a:xfrm>
            <a:off x="10978999" y="5238304"/>
            <a:ext cx="1213006" cy="16196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3023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all" spc="300" baseline="0">
          <a:solidFill>
            <a:srgbClr val="FFFFFF"/>
          </a:solidFill>
          <a:uFillTx/>
          <a:latin typeface="Roboto" pitchFamily="2"/>
          <a:ea typeface="Roboto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100" b="0" i="0" u="none" strike="noStrike" kern="1200" cap="none" spc="0" baseline="0">
          <a:solidFill>
            <a:srgbClr val="FFFFFF"/>
          </a:solidFill>
          <a:uFillTx/>
          <a:latin typeface="Roboto" pitchFamily="2"/>
          <a:ea typeface="Roboto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8F37C-B73F-BC89-B168-F89126205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9284854" cy="66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389FF-53E1-106F-7718-6EB412AF60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F819F57E-BE41-038B-8C60-0BA5713DFCF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74902" y="169932"/>
            <a:ext cx="1522247" cy="1050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131D389-48D7-6CD5-E027-ADD7B44F705D}"/>
              </a:ext>
            </a:extLst>
          </p:cNvPr>
          <p:cNvSpPr/>
          <p:nvPr/>
        </p:nvSpPr>
        <p:spPr>
          <a:xfrm>
            <a:off x="535710" y="312816"/>
            <a:ext cx="281982" cy="746260"/>
          </a:xfrm>
          <a:prstGeom prst="rect">
            <a:avLst/>
          </a:prstGeom>
          <a:solidFill>
            <a:srgbClr val="68A49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A72BE57-F5B5-9C79-7946-5AA04168E8B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6356" t="12219" r="45066" b="44983"/>
          <a:stretch>
            <a:fillRect/>
          </a:stretch>
        </p:blipFill>
        <p:spPr>
          <a:xfrm>
            <a:off x="10867909" y="5469309"/>
            <a:ext cx="1324096" cy="13886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4882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all" spc="300" baseline="0">
          <a:solidFill>
            <a:srgbClr val="70ADA3"/>
          </a:solidFill>
          <a:uFillTx/>
          <a:latin typeface="Roboto" pitchFamily="2"/>
          <a:ea typeface="Roboto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1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emar.energycodes.co.uk%2Frm%2Fcm%2Fchangeset%2F_oaz78KunEe2m8NYTm6tmTQ&amp;data=05%7C01%7Ccolette.baldwin%40recmanager.co.uk%7C5adb989b81c1413b01a708db1a5ece8e%7C2c38dc643bd947f79d66168a7f64e0aa%7C0%7C0%7C638132767018502163%7CUnknown%7CTWFpbGZsb3d8eyJWIjoiMC4wLjAwMDAiLCJQIjoiV2luMzIiLCJBTiI6Ik1haWwiLCJXVCI6Mn0%3D%7C3000%7C%7C%7C&amp;sdata=1r3aMAoQNAiDsGFORaG%2BahteRDPssij5Ty9kumZdHC8%3D&amp;reserved=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C2B-7BF1-3915-E681-6021F531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R0021 – SAFE ISOLATOR PROVIDER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10E5E-697D-4331-038A-BC23DF00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02 MARCH 2023</a:t>
            </a:r>
          </a:p>
        </p:txBody>
      </p:sp>
    </p:spTree>
    <p:extLst>
      <p:ext uri="{BB962C8B-B14F-4D97-AF65-F5344CB8AC3E}">
        <p14:creationId xmlns:p14="http://schemas.microsoft.com/office/powerpoint/2010/main" val="4249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CAE9-9350-2A45-9D9E-0BF8B09B56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Overview of DCUSA change proposal dcp394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638C891-7A28-B9F9-BDDB-F2922883DC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36736"/>
            <a:ext cx="9285283" cy="4460872"/>
          </a:xfrm>
        </p:spPr>
        <p:txBody>
          <a:bodyPr/>
          <a:lstStyle/>
          <a:p>
            <a:pPr lvl="0"/>
            <a:r>
              <a:rPr lang="en-GB"/>
              <a:t>DCP 394 has been raised to establish the necessary legal arrangements, which would allow a REC accredited MEM, to accede to DCUSA in order to act as a SIP to undertake Safe Isolations Work.</a:t>
            </a:r>
          </a:p>
          <a:p>
            <a:pPr lvl="0"/>
            <a:r>
              <a:rPr lang="en-GB"/>
              <a:t>The DCP 394 legal text contained the following: </a:t>
            </a:r>
          </a:p>
          <a:p>
            <a:pPr lvl="1">
              <a:buChar char="-"/>
            </a:pPr>
            <a:r>
              <a:rPr lang="en-GB"/>
              <a:t>Condition that only a REC accredited MEM can apply to become a SIP</a:t>
            </a:r>
          </a:p>
          <a:p>
            <a:pPr lvl="1">
              <a:buChar char="-"/>
            </a:pPr>
            <a:r>
              <a:rPr lang="en-GB"/>
              <a:t>The definition of Safe Isolation Works</a:t>
            </a:r>
          </a:p>
          <a:p>
            <a:pPr lvl="1">
              <a:buChar char="-"/>
            </a:pPr>
            <a:r>
              <a:rPr lang="en-GB"/>
              <a:t>Obligation that works will only be undertaken by someone working on behalf of the SIP and with the permission of the customer</a:t>
            </a:r>
          </a:p>
          <a:p>
            <a:pPr lvl="1">
              <a:buChar char="-"/>
            </a:pPr>
            <a:r>
              <a:rPr lang="en-GB"/>
              <a:t>Obligations that the SIP will act in accordance with Good Industry Practice and comply with the REC Meter Operation Code of Practice</a:t>
            </a:r>
          </a:p>
          <a:p>
            <a:pPr lvl="1">
              <a:buChar char="-"/>
            </a:pPr>
            <a:r>
              <a:rPr lang="en-GB"/>
              <a:t>Clauses in relation to the provision of information to the Supplier and Distributor</a:t>
            </a:r>
          </a:p>
          <a:p>
            <a:pPr lvl="1">
              <a:buChar char="-"/>
            </a:pPr>
            <a:r>
              <a:rPr lang="en-GB"/>
              <a:t>Clauses in relation to liability in relation to any actions, proceedings, costs, demands, claims, expenses, liability, loss or damage</a:t>
            </a:r>
          </a:p>
          <a:p>
            <a:pPr lvl="1">
              <a:buChar char="-"/>
            </a:pPr>
            <a:r>
              <a:rPr lang="en-GB"/>
              <a:t>Confirmation that the SIP can raise changes and vote on changes specific to the legal text introduced by DCP 394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C6A2-61F3-2FE9-089A-3C3AC76E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Technical requirements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8A75E5C-FF99-C847-19D2-1285173900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9992" y="4164016"/>
            <a:ext cx="6965954" cy="1084258"/>
          </a:xfrm>
        </p:spPr>
        <p:txBody>
          <a:bodyPr anchor="ctr"/>
          <a:lstStyle/>
          <a:p>
            <a:pPr marL="0" lvl="0" indent="0">
              <a:buNone/>
            </a:pPr>
            <a:r>
              <a:rPr lang="en-GB" cap="all" spc="300"/>
              <a:t>RYAN DALE</a:t>
            </a:r>
          </a:p>
        </p:txBody>
      </p:sp>
    </p:spTree>
    <p:extLst>
      <p:ext uri="{BB962C8B-B14F-4D97-AF65-F5344CB8AC3E}">
        <p14:creationId xmlns:p14="http://schemas.microsoft.com/office/powerpoint/2010/main" val="116685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1D28-D676-F344-1581-913E9AB1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R0021 – Market Message – Data Flow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924D2E5-6316-1DFA-50EB-DA0692F926A9}"/>
              </a:ext>
            </a:extLst>
          </p:cNvPr>
          <p:cNvSpPr>
            <a:spLocks noGrp="1"/>
          </p:cNvSpPr>
          <p:nvPr>
            <p:ph type="tbl" idx="4294967295"/>
          </p:nvPr>
        </p:nvSpPr>
        <p:spPr>
          <a:xfrm>
            <a:off x="838203" y="2084383"/>
            <a:ext cx="9285283" cy="3957632"/>
          </a:xfrm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ADF2B-1F5B-88DA-D6CA-845F3228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2084383"/>
            <a:ext cx="9754961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5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C991-871C-3519-99AF-9E3E267D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R0021 – Data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B6E67-0C86-FA79-616D-F27D9BCA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4" y="1824426"/>
            <a:ext cx="8889451" cy="44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8FAA-EEFE-C87C-2715-05E6E695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R0021 New Data Item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CED-C72B-9824-E063-CEA439E2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74" y="2111568"/>
            <a:ext cx="9116697" cy="1781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09D77-7C13-605A-61BB-AA60DE3210B4}"/>
              </a:ext>
            </a:extLst>
          </p:cNvPr>
          <p:cNvSpPr txBox="1"/>
          <p:nvPr/>
        </p:nvSpPr>
        <p:spPr>
          <a:xfrm>
            <a:off x="670560" y="475384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https://emar.energycodes.co.uk/rm/cm/changeset/_oaz78KunEe2m8NYTm6tmTQ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4745E-7CF4-5470-08BF-C81461418246}"/>
              </a:ext>
            </a:extLst>
          </p:cNvPr>
          <p:cNvSpPr txBox="1"/>
          <p:nvPr/>
        </p:nvSpPr>
        <p:spPr>
          <a:xfrm>
            <a:off x="670560" y="4093029"/>
            <a:ext cx="681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Here is the link to the Change Documents in the Energy Market Architecture Repository (EMAR)</a:t>
            </a:r>
          </a:p>
        </p:txBody>
      </p:sp>
    </p:spTree>
    <p:extLst>
      <p:ext uri="{BB962C8B-B14F-4D97-AF65-F5344CB8AC3E}">
        <p14:creationId xmlns:p14="http://schemas.microsoft.com/office/powerpoint/2010/main" val="154062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AB54395-8977-75F3-F4CD-9BB8F7873F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Onboarding Process – DCUSA &amp; REC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F4136E4-0341-C047-6D5F-A46674F515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/>
          <a:p>
            <a:pPr marL="0" lvl="0" indent="0">
              <a:buNone/>
            </a:pPr>
            <a:r>
              <a:rPr lang="en-GB" cap="all" spc="300"/>
              <a:t>Colette Baldwin &amp; Richard Colwill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6CC0-A840-97AF-8DD1-A4467F83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DCUSA Accession Process</a:t>
            </a:r>
          </a:p>
        </p:txBody>
      </p:sp>
      <p:pic>
        <p:nvPicPr>
          <p:cNvPr id="4" name="Table Placeholder 3">
            <a:extLst>
              <a:ext uri="{FF2B5EF4-FFF2-40B4-BE49-F238E27FC236}">
                <a16:creationId xmlns:a16="http://schemas.microsoft.com/office/drawing/2014/main" id="{D7C9803E-A63D-5F98-8907-9FA3AD02B704}"/>
              </a:ext>
            </a:extLst>
          </p:cNvPr>
          <p:cNvPicPr>
            <a:picLocks noGrp="1" noChangeAspect="1"/>
          </p:cNvPicPr>
          <p:nvPr>
            <p:ph type="tbl" idx="4294967295"/>
          </p:nvPr>
        </p:nvPicPr>
        <p:blipFill>
          <a:blip r:embed="rId2"/>
          <a:stretch>
            <a:fillRect/>
          </a:stretch>
        </p:blipFill>
        <p:spPr>
          <a:xfrm>
            <a:off x="80020" y="1123214"/>
            <a:ext cx="10230929" cy="57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D14520-7176-96AC-6AA2-541BC293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Onboarding process to become a SIP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21884-BA10-B83E-6381-28071B62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83" y="1016620"/>
            <a:ext cx="7989942" cy="54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DA5E-95C0-8930-40E6-44B17A4F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 Removal of sip role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82B5C-C84C-8799-097A-6CB0798BC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3" y="972934"/>
            <a:ext cx="8372768" cy="57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817B43F-E2FC-FA95-76A2-A6AE2D8B7E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71DEB8-5C41-BF56-ECF9-89B2CB8604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9992" y="4164016"/>
            <a:ext cx="6965954" cy="1084258"/>
          </a:xfrm>
        </p:spPr>
        <p:txBody>
          <a:bodyPr anchor="ctr"/>
          <a:lstStyle/>
          <a:p>
            <a:pPr marL="0" lvl="0" indent="0">
              <a:buNone/>
            </a:pPr>
            <a:r>
              <a:rPr lang="en-GB" cap="all" spc="300"/>
              <a:t>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25BA-EC1B-B309-C95A-0F496BBE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11" descr="A picture containing person, clothing, wall, black&#10;&#10;Description automatically generated">
            <a:extLst>
              <a:ext uri="{FF2B5EF4-FFF2-40B4-BE49-F238E27FC236}">
                <a16:creationId xmlns:a16="http://schemas.microsoft.com/office/drawing/2014/main" id="{C29D52B7-CC16-324E-E68B-4D71D6F45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B203-D776-66CB-8893-E62E8A60D3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Amelia Bray</a:t>
            </a:r>
          </a:p>
          <a:p>
            <a:r>
              <a:rPr lang="en-GB"/>
              <a:t>REC Code Manager</a:t>
            </a:r>
          </a:p>
          <a:p>
            <a:r>
              <a:rPr lang="en-GB"/>
              <a:t>Events and Communications Manager</a:t>
            </a:r>
          </a:p>
        </p:txBody>
      </p:sp>
      <p:pic>
        <p:nvPicPr>
          <p:cNvPr id="14" name="Picture Placeholder 13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65C9022C-8D0B-3057-8A11-745565C88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r="21816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A81E46-0A53-4676-D5F6-1B313A7AA4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Colette Baldwin</a:t>
            </a:r>
          </a:p>
          <a:p>
            <a:r>
              <a:rPr lang="en-GB"/>
              <a:t>REC Code Manager</a:t>
            </a:r>
          </a:p>
          <a:p>
            <a:r>
              <a:rPr lang="en-GB" sz="1200"/>
              <a:t>Regulatory Design Manager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0950DCA-8C85-9835-4233-916BC6D7EE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4092" b="409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2EA04C-34D2-53DA-B7C3-2F43BAE3D2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/>
              <a:t>Richard Colwill</a:t>
            </a:r>
          </a:p>
          <a:p>
            <a:pPr marL="0" lvl="0" indent="0">
              <a:buNone/>
            </a:pPr>
            <a:r>
              <a:rPr lang="en-GB"/>
              <a:t>DCUSA – Code Administrator</a:t>
            </a:r>
          </a:p>
          <a:p>
            <a:pPr marL="0" lvl="0" indent="0">
              <a:buNone/>
            </a:pPr>
            <a:r>
              <a:rPr lang="en-GB"/>
              <a:t>Operational Change Manager</a:t>
            </a:r>
          </a:p>
        </p:txBody>
      </p:sp>
      <p:pic>
        <p:nvPicPr>
          <p:cNvPr id="5" name="Picture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9B271A3-47A6-EB06-F6AE-113F4A22839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4507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6B6B03-0928-8B60-AD1E-6EEAD981E3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Ryan Dale</a:t>
            </a:r>
          </a:p>
          <a:p>
            <a:r>
              <a:rPr lang="en-GB"/>
              <a:t>REC Code Manager</a:t>
            </a:r>
          </a:p>
          <a:p>
            <a:r>
              <a:rPr lang="en-GB"/>
              <a:t>Senior Consultant</a:t>
            </a:r>
          </a:p>
        </p:txBody>
      </p:sp>
    </p:spTree>
    <p:extLst>
      <p:ext uri="{BB962C8B-B14F-4D97-AF65-F5344CB8AC3E}">
        <p14:creationId xmlns:p14="http://schemas.microsoft.com/office/powerpoint/2010/main" val="251172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E4174-F4B1-AB50-8A64-2D2B6A7185D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8A53C-3599-6563-9A33-EE60711C051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1A570A-5860-3CC8-220A-271D2634EE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7A592-EEE5-41EB-40F2-14BC58CE98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15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BC440-8079-20A3-7CBA-27923CA7AFE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2B290-5E8B-368E-22BB-15A478CA87B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0BBF32-E806-B0C4-D332-45944D2F01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53F0E2-8F17-248F-7449-4C230BFBFE6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7D5-1EE1-44B5-DC76-072639BE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Thanks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A6E-0373-5FE6-E55C-FA9DA798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Contact us: enquiries@recmanager.co.uk</a:t>
            </a:r>
          </a:p>
        </p:txBody>
      </p:sp>
    </p:spTree>
    <p:extLst>
      <p:ext uri="{BB962C8B-B14F-4D97-AF65-F5344CB8AC3E}">
        <p14:creationId xmlns:p14="http://schemas.microsoft.com/office/powerpoint/2010/main" val="187655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928-5B43-93A9-21F8-7FAE512A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Housekeeping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C426CD-529C-21E7-B9D5-16C42110F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3482"/>
          <a:stretch/>
        </p:blipFill>
        <p:spPr>
          <a:xfrm>
            <a:off x="8158131" y="1836737"/>
            <a:ext cx="1964924" cy="44608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CC2C-0106-9DF9-F6A0-D7783DE80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Videos and microphones</a:t>
            </a:r>
          </a:p>
          <a:p>
            <a:r>
              <a:rPr lang="en-GB"/>
              <a:t>Event recording</a:t>
            </a:r>
          </a:p>
          <a:p>
            <a:r>
              <a:rPr lang="en-GB"/>
              <a:t>Use of Slido</a:t>
            </a:r>
          </a:p>
          <a:p>
            <a:r>
              <a:rPr lang="en-GB"/>
              <a:t>Opportunities for Q&amp;A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C3069-FDF1-0440-9EF2-AEF3164ED96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802B4-B5B5-5EE4-D3C6-2B16C768F19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8E9BDC-9DBD-972B-D54B-B55A112CDE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#3991695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DB79F-28E5-59C8-375B-4C1B4DFF56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96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552-98A8-7B6D-CDB0-DB93F5EA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For today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6CF725-B62F-45BF-428A-61A8EEF7399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410232968"/>
              </p:ext>
            </p:extLst>
          </p:nvPr>
        </p:nvGraphicFramePr>
        <p:xfrm>
          <a:off x="838200" y="2084388"/>
          <a:ext cx="9284854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2427">
                  <a:extLst>
                    <a:ext uri="{9D8B030D-6E8A-4147-A177-3AD203B41FA5}">
                      <a16:colId xmlns:a16="http://schemas.microsoft.com/office/drawing/2014/main" val="2119900406"/>
                    </a:ext>
                  </a:extLst>
                </a:gridCol>
                <a:gridCol w="4642427">
                  <a:extLst>
                    <a:ext uri="{9D8B030D-6E8A-4147-A177-3AD203B41FA5}">
                      <a16:colId xmlns:a16="http://schemas.microsoft.com/office/drawing/2014/main" val="1893307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cap="all" spc="300" baseline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Agenda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cap="all" spc="300" baseline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23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hangingPunct="1"/>
                      <a:r>
                        <a:rPr lang="en-GB" sz="1800" kern="1200">
                          <a:solidFill>
                            <a:srgbClr val="000000"/>
                          </a:solidFill>
                          <a:latin typeface="Roboto" pitchFamily="2"/>
                          <a:ea typeface="Roboto" pitchFamily="2"/>
                        </a:rPr>
                        <a:t>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Amelia Bray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1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Overview of the REC Change R0021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Colette Baldwin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72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Overview of the DCUSA Change DCP394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Richard Colwill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0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Details of the Technical Implementation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Ryan Dale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71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Roboto" pitchFamily="2"/>
                          <a:ea typeface="Roboto" pitchFamily="2"/>
                        </a:rPr>
                        <a:t>DCUSA Accession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Richard Colwill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60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Roboto" pitchFamily="2"/>
                          <a:ea typeface="Roboto" pitchFamily="2"/>
                        </a:rPr>
                        <a:t>Party Register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>
                          <a:latin typeface="Roboto" pitchFamily="2"/>
                          <a:ea typeface="Roboto" pitchFamily="2"/>
                        </a:rPr>
                        <a:t>Colette Baldwin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27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Roboto" pitchFamily="2"/>
                          <a:ea typeface="Roboto" pitchFamily="2"/>
                        </a:rPr>
                        <a:t>Q&amp;A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Roboto" pitchFamily="2"/>
                          <a:ea typeface="Roboto" pitchFamily="2"/>
                        </a:rPr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31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28B5-4898-1352-1815-C01F5523AA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Overview of r0021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6C7B8-112A-182B-17EC-E6473FACCF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/>
          <a:p>
            <a:pPr marL="0" lvl="0" indent="0">
              <a:buNone/>
            </a:pPr>
            <a:r>
              <a:rPr lang="en-GB" cap="all" spc="300"/>
              <a:t>Colette baldwin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3813592-EA52-4BC5-0D84-8D3C180712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Overview of R0021 Change Proposal</a:t>
            </a:r>
          </a:p>
        </p:txBody>
      </p:sp>
      <p:pic>
        <p:nvPicPr>
          <p:cNvPr id="3" name="Picture Placeholder 5" descr="A picture containing sky, pylon, outdoor, bridge&#10;&#10;Description automatically generated">
            <a:extLst>
              <a:ext uri="{FF2B5EF4-FFF2-40B4-BE49-F238E27FC236}">
                <a16:creationId xmlns:a16="http://schemas.microsoft.com/office/drawing/2014/main" id="{4DCCAD4C-69B3-2746-5A94-10B9D4FCAB8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9188" r="19188"/>
          <a:stretch>
            <a:fillRect/>
          </a:stretch>
        </p:blipFill>
        <p:spPr>
          <a:xfrm>
            <a:off x="906463" y="1836736"/>
            <a:ext cx="1964926" cy="4460872"/>
          </a:xfr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9221549-CF4C-1ADB-72F8-097225CC2E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8499" y="1836736"/>
            <a:ext cx="6764987" cy="4460872"/>
          </a:xfrm>
        </p:spPr>
        <p:txBody>
          <a:bodyPr/>
          <a:lstStyle/>
          <a:p>
            <a:pPr lvl="0"/>
            <a:r>
              <a:rPr lang="en-GB"/>
              <a:t>Creates a new role in the REC which only REC MEMs can apply to become, provided they have acceded to DCUSA as a SIP.</a:t>
            </a:r>
          </a:p>
          <a:p>
            <a:pPr lvl="0"/>
            <a:r>
              <a:rPr lang="en-GB"/>
              <a:t>They will work directly with Landlords to provide Isolation for the fitting of an isolator, or for the installation of Low and Zero Carbon Technology (L&amp;ZCT) equipment – such as electric vehicle charging points, heat pumps, etc.  </a:t>
            </a:r>
          </a:p>
          <a:p>
            <a:pPr lvl="0"/>
            <a:r>
              <a:rPr lang="en-GB"/>
              <a:t>They will not act as a MEM when they are on site as a SIP, and can only do what is strictly necessary to facilitate the fitting of isolators or installation of L&amp;ZCT equipment.  They cannot perform any other MEM activities, such as moving or exchanging meters etc.  </a:t>
            </a:r>
          </a:p>
          <a:p>
            <a:pPr lvl="0"/>
            <a:r>
              <a:rPr lang="en-GB"/>
              <a:t>They will not need the consent of the supplier to undertake this very narrow scope of activities.</a:t>
            </a:r>
          </a:p>
          <a:p>
            <a:pPr lvl="0"/>
            <a:r>
              <a:rPr lang="en-GB"/>
              <a:t>There will communication between SIPs, suppliers and DNOs </a:t>
            </a:r>
          </a:p>
          <a:p>
            <a:pPr lvl="0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A54ACE4-C151-F5AB-964E-6BE6C4B759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Scope of work sip can undertake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A8557A3A-BEE9-DB18-30CA-62B0A6A608E0}"/>
              </a:ext>
            </a:extLst>
          </p:cNvPr>
          <p:cNvSpPr txBox="1"/>
          <p:nvPr/>
        </p:nvSpPr>
        <p:spPr>
          <a:xfrm>
            <a:off x="646288" y="1794930"/>
            <a:ext cx="9152467" cy="4338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role of the SIP is defined separately from that of the REC MEM, and they should not be conflated.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purposefully have a very narrow scope of activities that they can undertake:</a:t>
            </a: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(a) De-energise that Metering Point.</a:t>
            </a: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(b) (if reasonably necessary) adjust the terminals of the meter and associated equipment and re-make the connection to them to make safe and remedy any disturbance of the connection that may have occurred.</a:t>
            </a: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(c) If required, terminate replacement customer tails into the Suppliers Meter, customer tails having been presented and tested by the electrical contractor as part of their works</a:t>
            </a: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(d) Re-energise that Metering Point.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138E-2088-9150-7C11-59361219D7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Overview of dcp394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72C6-D460-63F4-DB2E-A0E3C461A2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/>
          <a:p>
            <a:pPr marL="0" lvl="0" indent="0">
              <a:buNone/>
            </a:pPr>
            <a:r>
              <a:rPr lang="en-GB" cap="all" spc="300"/>
              <a:t>Richard Colwill - ElectraLink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47ad5dbf-9092-4539-8c21-36acef2c8f53"/>
  <p:tag name="SLIDO_EVENT_SECTION_UUID" val="806dc916-c67f-424a-85ed-c36b73c1c3e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2MDI0OTV9"/>
  <p:tag name="SLIDO_TYPE" val="SlidoPoll"/>
  <p:tag name="SLIDO_POLL_UUID" val="20ad6258-0191-46a4-8895-0c6a70c7aadb"/>
  <p:tag name="SLIDO_TIMELINE" val="W3sic2NyZWVuIjoiU3VydmV5SW50cm8iLCJzaG93UmVzdWx0cyI6ZmFsc2UsInNob3dDb3JyZWN0QW5zd2VycyI6ZmFsc2UsInZvdGluZ0xvY2tlZCI6ZmFsc2V9LHsicG9sbFF1ZXN0aW9uVXVpZCI6IjAwZTI3MWIwLTQ3ODUtNDhmNS04M2U1LWRiNmMwNTk1ZTdhYiIsInNob3dSZXN1bHRzIjp0cnVlLCJzaG93Q29ycmVjdEFuc3dlcnMiOmZhbHNlLCJ2b3RpbmdMb2NrZWQiOmZhbHNlfSx7InBvbGxRdWVzdGlvblV1aWQiOiJmYWQ4MWY5OS1iMjZkLTQ2MTMtOWViNy1lMzE1ZTQ4ZTk3NTUiLCJzaG93UmVzdWx0cyI6dHJ1ZSwic2hvd0NvcnJlY3RBbnN3ZXJzIjpmYWxzZSwidm90aW5nTG9ja2VkIjpmYWxz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2MDI0NDJ9"/>
  <p:tag name="SLIDO_TYPE" val="SlidoJoin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c2MDI1MTF9"/>
  <p:tag name="SLIDO_TYPE" val="Slido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heme/theme1.xml><?xml version="1.0" encoding="utf-8"?>
<a:theme xmlns:a="http://schemas.openxmlformats.org/drawingml/2006/main" name="REC Light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1943A0-EA1B-4229-A76F-FBAC0642CBEF}" vid="{40601ED5-9CD5-48A0-BB47-DADDF0766C76}"/>
    </a:ext>
  </a:extLst>
</a:theme>
</file>

<file path=ppt/theme/theme2.xml><?xml version="1.0" encoding="utf-8"?>
<a:theme xmlns:a="http://schemas.openxmlformats.org/drawingml/2006/main" name="REC Alternative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1943A0-EA1B-4229-A76F-FBAC0642CBEF}" vid="{1F009803-87A7-4528-8EDC-8F3C323310BE}"/>
    </a:ext>
  </a:extLst>
</a:theme>
</file>

<file path=ppt/theme/theme3.xml><?xml version="1.0" encoding="utf-8"?>
<a:theme xmlns:a="http://schemas.openxmlformats.org/drawingml/2006/main" name="1_REC Alternative Eve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REC Light Eve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5" ma:contentTypeDescription="Create a new document." ma:contentTypeScope="" ma:versionID="fb0678265f88b09758662b02307ca067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b17f6d4b24d6f7b845e1a3d47d7e6e59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F3447-4B93-44BA-86EC-08F1999C5A12}">
  <ds:schemaRefs>
    <ds:schemaRef ds:uri="33669984-af94-4b35-9f37-f4574e663bce"/>
    <ds:schemaRef ds:uri="d5e8df70-7ba7-462a-92bc-0eb2af61e5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36FFEE-8B3D-47E6-944B-D4B17342C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6FD57-F337-4C84-9888-E5FC9E069900}">
  <ds:schemaRefs>
    <ds:schemaRef ds:uri="33669984-af94-4b35-9f37-f4574e663bce"/>
    <ds:schemaRef ds:uri="d5e8df70-7ba7-462a-92bc-0eb2af61e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02 - R0021 Webinar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REC Light Event Theme</vt:lpstr>
      <vt:lpstr>REC Alternative Event Theme</vt:lpstr>
      <vt:lpstr>1_REC Alternative Event Theme</vt:lpstr>
      <vt:lpstr>1_REC Light Event Theme</vt:lpstr>
      <vt:lpstr>R0021 – SAFE ISOLATOR PROVIDER WEBINAR</vt:lpstr>
      <vt:lpstr>PowerPoint Presentation</vt:lpstr>
      <vt:lpstr>Housekeeping</vt:lpstr>
      <vt:lpstr>PowerPoint Presentation</vt:lpstr>
      <vt:lpstr>Agenda For today</vt:lpstr>
      <vt:lpstr>Overview of r0021</vt:lpstr>
      <vt:lpstr>Overview of R0021 Change Proposal</vt:lpstr>
      <vt:lpstr> Scope of work sip can undertake</vt:lpstr>
      <vt:lpstr>Overview of dcp394</vt:lpstr>
      <vt:lpstr>Overview of DCUSA change proposal dcp394</vt:lpstr>
      <vt:lpstr>Overview of Technical requirements</vt:lpstr>
      <vt:lpstr>R0021 – Market Message – Data Flow</vt:lpstr>
      <vt:lpstr>R0021 – Data Items</vt:lpstr>
      <vt:lpstr>R0021 New Data Item</vt:lpstr>
      <vt:lpstr>Onboarding Process – DCUSA &amp; REC</vt:lpstr>
      <vt:lpstr>DCUSA Accession Process</vt:lpstr>
      <vt:lpstr>Onboarding process to become a SIP</vt:lpstr>
      <vt:lpstr>REC Removal of sip role</vt:lpstr>
      <vt:lpstr>Q&amp;A</vt:lpstr>
      <vt:lpstr>PowerPoint Presentation</vt:lpstr>
      <vt:lpstr>PowerPoint Presentation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R0021 – SAFE ISOLATOR PROVIDER WEBINAR</dc:title>
  <dc:creator>Amelia Bray</dc:creator>
  <cp:revision>1</cp:revision>
  <dcterms:created xsi:type="dcterms:W3CDTF">2023-02-28T16:37:01Z</dcterms:created>
  <dcterms:modified xsi:type="dcterms:W3CDTF">2023-03-02T09:43:51Z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0x01010064B6ABD153718F40AB257D99BCA5D342</vt:lpwstr>
  </property>
  <property fmtid="{D5CDD505-2E9C-101B-9397-08002B2CF9AE}" pid="3" name="MediaServiceImageTags">
    <vt:lpwstr/>
  </property>
  <property fmtid="{D5CDD505-2E9C-101B-9397-08002B2CF9AE}" pid="4" name="SlidoAppVersion">
    <vt:lpwstr>1.5.3.3511</vt:lpwstr>
  </property>
</Properties>
</file>